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9"/>
  </p:notesMasterIdLst>
  <p:sldIdLst>
    <p:sldId id="256" r:id="rId2"/>
    <p:sldId id="258" r:id="rId3"/>
    <p:sldId id="260" r:id="rId4"/>
    <p:sldId id="262" r:id="rId5"/>
    <p:sldId id="261" r:id="rId6"/>
    <p:sldId id="263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65" autoAdjust="0"/>
    <p:restoredTop sz="94660"/>
  </p:normalViewPr>
  <p:slideViewPr>
    <p:cSldViewPr snapToGrid="0">
      <p:cViewPr varScale="1">
        <p:scale>
          <a:sx n="70" d="100"/>
          <a:sy n="70" d="100"/>
        </p:scale>
        <p:origin x="6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6T14:09:22.62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15478 4316 0,'0'50'141,"25"-26"-126,0 26 1,0 0-16,-1-26 31,1-24 16,0 0-16,0 0-15,49-24 0,1-51-1,49-24 1,49 0 0,150-100-16,-174 125 15,-75 0 1,-24 74-1,-26 0 17</inkml:trace>
  <inkml:trace contextRef="#ctx0" brushRef="#br0" timeOffset="47261.6433">20960 7937 0,'0'25'78,"0"0"-47,0 25 0,0-25 0,0-1-31,0 1 16,25-25 156,0 0-141,49-49-15,25 24-1,50-75 1,-25 26-16,-25 24 16,0 1-1,-49 49 1,0-25 0,-25 25-1,-1 0 1,-24-25-1,25 25 1</inkml:trace>
  <inkml:trace contextRef="#ctx0" brushRef="#br0" timeOffset="60092.3928">23416 4589 0,'99'0'78,"25"0"-62,49 0-1,150 74 1,24 1 0,-74-26-1,0 26 1,-99-1-16,-26 1 16,-98-26-1,0-24 1,-26-25-1,26 0 1,-50 25 0,99 24-1,-24 75-15,-26 50 16,-24 49 0,-25-24-1,0-50 1,0-50-16,0 0 15,25 174 1,-25 421 0,49 199-1,-49-545 1,25-200 0,0-98-16,0-25 15,0 173 251,49 100-251,-24 74 1,123 347 0,-49-49-1,-74-298 1,-25-124-16,-25-49 16,25-1-1,-25-74 1,0-74-1,0-1 1,0-24 0,-50 0 46,25-25-62,-24 0 16,-26 0-1,1 0 1,-1 0 0,1 0-1,0 0 1,-1-25 0,1 25-1,24-25-15,0 25 16,1 0-1,24 0 17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6T14:11:18.86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15032 3423 0,'24'0'32,"51"-25"-17,24 25 1,174-25 0,-50 25-1,25 0 1,-49 0-16,-1 0 15,25 0 1,-24 0 0,-26 0-1,-73 0 1,48 25 0,-73 0-1,-1-25 1,-49 0-1,25 0-15,-1 25 16,-24-25 0,0 0-1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6T14:12:57.60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18281 1339 0,'0'50'94,"0"-25"-78,0 24 15,0-24-31,0 0 16,25-25 15,0 0 31,49 0-62,100-99 32,74-75-32,74-24 15,25-25 1,-173 99 0,-75 74-1,-74 25 1,0 25-1</inkml:trace>
  <inkml:trace contextRef="#ctx0" brushRef="#br0" timeOffset="21536.9895">6052 8235 0,'0'25'125,"0"0"-110,0 0 16,0-1-15,0 1 0,0 0-16,0 25 31,0-26 0,50-24 125,0-49-124,24 24-17,25-25-15,-49 26 16,-1-1 0,1-25-1,24 50 1,-24-49-1,-25 24 1,24 25-16,-24-25 16,-25 0-1,25 25 1,0 0 15</inkml:trace>
  <inkml:trace contextRef="#ctx0" brushRef="#br0" timeOffset="48992.3187">18157 10592 0,'0'24'31,"0"26"-15,0-25 0,0 24-1,0 1 1,0 0 0,0-1-16,0 1 15,0-25 1,0-1-1,0 1 1,0 0 15,0 0 1,25-25-17,24 0 32,26 0-47,49-25 16,124-74-1,99-124 1,199-125 0,-75 51-1,-74 24-15,-124 124 16,-25 25-1,74 25 1,-148 24 0,-50 26-1,-25-1-15,-49 50 16,0-49 0,-26 49-1,1 0 32</inkml:trace>
  <inkml:trace contextRef="#ctx0" brushRef="#br0" timeOffset="50307.1965">21357 12725 0,'25'0'47,"99"0"-32,99 0 1,75 0 0,24 0-1,-74 0-15,25 0 16,-50 0-1,-99 0 1,-25 0 0,25 0-1,0 0 1,-74 0-16,-25 0 16,0 0-1,-1 0 48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10-16T14:28:11.57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23019 1364 0,'0'25'110,"0"0"-95,25 24 1,-25-24 15,0 0-15,24-25 109,26 0-110,0 0 1,24-25 0,-24-24-1,-1 49 1,-24-25 0,0 0-1,24 0-15,-24 0 16,25 1-1,-1-1 1,1 0 0,-25 0-1,0 25 17,-1 0-1</inkml:trace>
  <inkml:trace contextRef="#ctx0" brushRef="#br0" timeOffset="29527.2492">11981 6747 0,'24'0'47,"26"0"-16,49 0-15,100-25 0,-26 25-1,-49 0-15,0-25 16,0 25-1,25 0 1,50 0 0,49 0-1,49-25 1,572-24 0,-125 24-1,-273 25-15,-173 0 16,-25 0-1,-75 0 1,0 0 0,-123 0-1,-50 0 17</inkml:trace>
  <inkml:trace contextRef="#ctx0" brushRef="#br0" timeOffset="38177.3946">11807 8905 0,'25'25'219,"-25"-1"-203,0 1-1,25 0 48,-1-25-47,1 0 15,50 0-16,-1 0 1,50-50 0,25-24-16,0-25 15,74-25 1,-99 74 0,-74 1-1,-26 24 1,1 25-1</inkml:trace>
  <inkml:trace contextRef="#ctx0" brushRef="#br0" timeOffset="40141.7058">14213 10195 0,'25'0'63,"24"0"-47,26 0-1,-25 0 1,49 0-1,-25 0-15,25 0 16,-24 0 0,24 0-1,25 0 1,0 0 0,-74 0-1,-1 0-15,-24 0 16,0 0-1,0 0 1,-1 0 0,1 0 15</inkml:trace>
  <inkml:trace contextRef="#ctx0" brushRef="#br0" timeOffset="47638.9633">12998 11261 0,'0'50'110,"0"-25"-95,0 0 17,0-1-17,0 1 17,0 0 14,24-25 48,1 0-16,0 0-31,49 0-47,125-124 16,49 0-1,-25-25 1,-124 75 0,1 49-1,-76 0 1,1 25 0</inkml:trace>
  <inkml:trace contextRef="#ctx0" brushRef="#br0" timeOffset="48758.7087">14536 12502 0,'0'-25'32,"49"25"-1,1 0-15,24 0-1,1 0 1,24 0-1,0 0 1,0 0 0,0 25-16,100-1 15,-50 1 1,-50-25 0,0 0-1,-49 0 1,-1 0-1,1 0-15,-25 0 16,0 0 0,24 0-1,-24 0 1,0 0 0,0 0-1,-25 25 141</inkml:trace>
  <inkml:trace contextRef="#ctx0" brushRef="#br0" timeOffset="56648.5859">15255 11460 0,'25'-25'78,"-1"-25"-63,26 1 1,74-50 0,50-50-1,49-50 1,124-74-16,1 25 16,-76 50-1,-24 74 1,-74 25-1,74-1 1,-74 1 0,-75 50-1,0 24-15,0 0 16,25-25 0,-49 50-1,-26 0 1,26 0-1,-26 0-15,1 0 16,0 0 0,-1 0-1,1 25 1,-25 0 0,24 74-16,26 25 15,-50-25 1,-1 1-1,1 24 1,0-50 0,-25-24-1,0 49-15,0 25 16,0 25 0,0-50-1,0 25 1,0-50-1,0 1 1,0-1 0,-25-24-1,25 24-15,-25-24 16,1-25 0,24 0-1,0-1 1,-25-24-1,25 25 17,0 0-1,-25 0-15,25 0-1,-25-1 1,0 26-1,1 0 1,-1-26 0,25 1-1,0 25-15,-25-1 16,0-24 0,25 25-1,0-25 32,0-1-31,-25 1-1,25 0 1,0 0 0,0 0 46,0-1-46,0 1-16,0 0 15,0 0 1,-25 0 0,25-1 15,0 1-16,0 0 17,-24 0-32,24 0 15,0 0 1,0-1 0,0 1-1,0 0 16,0 25-15,0-26-16,0 51 16,-25 49-1,25-50 1,-25 1 0,25-1-1,-25-24 1</inkml:trace>
  <inkml:trace contextRef="#ctx0" brushRef="#br0" timeOffset="57737.3157">18231 12502 0,'0'0'0,"0"24"94,25 1-79,0 50-15,0-26 16,0 1 0,-1-25-1,1 24 1,0-24-1,25 0 1,-26-25 15,1 0 16,0 0 0,25 0-31,24-50-16,1 1 15,-26-1 1,1-24 0,-1 24-1,-49 25 1,25-24-1,0 49 1,-25-25 0,25 25 15</inkml:trace>
  <inkml:trace contextRef="#ctx0" brushRef="#br0" timeOffset="59092.2129">17462 13395 0,'25'0'94,"25"0"-79,-25 0 1,0 24 15,24-24 1,-24 0-17,0 0-15,0 0 16,49 0-1,0 0 1,-24 0 0,24 0-1,-24 0-15,-25 0 16,0 0 0,24 0-1,-24 0 1,0 0-1,74 0 1,-25 0 0,-24 0-1,24 0-15,-24 0 16,-25 25 0,0-25-1,49 25 1,-49-25-1,25 25 1,-1-25 0,-24 25-1,0-25 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94B041-E9C7-413B-BEA6-4558098DFD6A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F800B3-D891-4F54-8A41-A6A06488F6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781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738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0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131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978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516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465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13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811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473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4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4BCA8-0371-4C1C-9FD0-02EEEC16B4D4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223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309787" y="2470245"/>
            <a:ext cx="5101614" cy="262037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Creating a website </a:t>
            </a:r>
          </a:p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</a:t>
            </a:r>
            <a:r>
              <a:rPr lang="en-US" sz="2800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ith </a:t>
            </a:r>
          </a:p>
          <a:p>
            <a:pPr algn="ctr">
              <a:lnSpc>
                <a:spcPct val="150000"/>
              </a:lnSpc>
            </a:pPr>
            <a:r>
              <a:rPr lang="en-US" sz="2800" dirty="0" smtClean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Python</a:t>
            </a:r>
            <a:endParaRPr lang="en-US" sz="2800" dirty="0">
              <a:solidFill>
                <a:srgbClr val="FFFF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7415176" y="1284985"/>
            <a:ext cx="2890837" cy="9488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002060"/>
                </a:solidFill>
                <a:latin typeface="Algerian" panose="04020705040A02060702" pitchFamily="82" charset="0"/>
                <a:cs typeface="Aharoni" panose="02010803020104030203" pitchFamily="2" charset="-79"/>
              </a:rPr>
              <a:t>DAY 98 </a:t>
            </a:r>
            <a:endParaRPr lang="en-US" sz="4000" b="1" dirty="0">
              <a:solidFill>
                <a:srgbClr val="002060"/>
              </a:solidFill>
              <a:latin typeface="Algerian" panose="04020705040A02060702" pitchFamily="82" charset="0"/>
              <a:cs typeface="Aharoni" panose="02010803020104030203" pitchFamily="2" charset="-79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497822"/>
            <a:ext cx="12192000" cy="16465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956" y="0"/>
            <a:ext cx="41243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27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701814" y="317824"/>
            <a:ext cx="9308216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Creating a website </a:t>
            </a:r>
            <a:r>
              <a:rPr lang="en-US" sz="28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with Python</a:t>
            </a:r>
            <a:endParaRPr lang="en-US" sz="2800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09182" y="1513999"/>
            <a:ext cx="11155961" cy="5129689"/>
          </a:xfrm>
        </p:spPr>
        <p:txBody>
          <a:bodyPr numCol="1">
            <a:normAutofit/>
          </a:bodyPr>
          <a:lstStyle/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002060"/>
                </a:solidFill>
                <a:latin typeface="Calibri (Body)"/>
              </a:rPr>
              <a:t>Why we create website with PYTHON?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002060"/>
                </a:solidFill>
                <a:latin typeface="Calibri (Body)"/>
              </a:rPr>
              <a:t>Libraries </a:t>
            </a:r>
            <a:r>
              <a:rPr lang="en-US" b="1" dirty="0">
                <a:solidFill>
                  <a:srgbClr val="002060"/>
                </a:solidFill>
                <a:latin typeface="Calibri (Body)"/>
              </a:rPr>
              <a:t>Needed to Create Website With Python </a:t>
            </a:r>
            <a:endParaRPr lang="en-US" b="1" dirty="0" smtClean="0">
              <a:solidFill>
                <a:srgbClr val="002060"/>
              </a:solidFill>
              <a:latin typeface="Calibri (Body)"/>
            </a:endParaRP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002060"/>
                </a:solidFill>
                <a:latin typeface="Calibri (Body)"/>
              </a:rPr>
              <a:t>Let’s Start Full Practical Class to Build a Python Website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002060"/>
                </a:solidFill>
                <a:latin typeface="Calibri (Body)"/>
              </a:rPr>
              <a:t>Steps </a:t>
            </a:r>
            <a:r>
              <a:rPr lang="en-US" b="1" dirty="0">
                <a:solidFill>
                  <a:srgbClr val="002060"/>
                </a:solidFill>
                <a:latin typeface="Calibri (Body)"/>
              </a:rPr>
              <a:t>to Create Python Website From Starting to </a:t>
            </a:r>
            <a:r>
              <a:rPr lang="en-US" b="1" dirty="0" smtClean="0">
                <a:solidFill>
                  <a:srgbClr val="002060"/>
                </a:solidFill>
                <a:latin typeface="Calibri (Body)"/>
              </a:rPr>
              <a:t>End</a:t>
            </a:r>
            <a:endParaRPr lang="en-US" b="1" dirty="0">
              <a:solidFill>
                <a:srgbClr val="002060"/>
              </a:solidFill>
              <a:latin typeface="Calibri (Body)"/>
            </a:endParaRPr>
          </a:p>
        </p:txBody>
      </p:sp>
      <p:sp>
        <p:nvSpPr>
          <p:cNvPr id="9" name="Oval 8"/>
          <p:cNvSpPr/>
          <p:nvPr/>
        </p:nvSpPr>
        <p:spPr>
          <a:xfrm>
            <a:off x="1078156" y="63343"/>
            <a:ext cx="1514475" cy="145065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Day 98</a:t>
            </a:r>
            <a:endParaRPr lang="en-US" sz="2400" b="1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5572080" y="1393200"/>
              <a:ext cx="3956400" cy="30006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62720" y="1383840"/>
                <a:ext cx="3975120" cy="3019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1900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Why we create website with PYTHON?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60000"/>
              </a:lnSpc>
            </a:pPr>
            <a:r>
              <a:rPr lang="en-US" b="1" dirty="0" smtClean="0">
                <a:solidFill>
                  <a:srgbClr val="002060"/>
                </a:solidFill>
              </a:rPr>
              <a:t>Due to Following reason, we used Python libraries or framework to create web applications or website.</a:t>
            </a: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E</a:t>
            </a:r>
            <a:r>
              <a:rPr lang="en-US" dirty="0" smtClean="0">
                <a:solidFill>
                  <a:srgbClr val="002060"/>
                </a:solidFill>
              </a:rPr>
              <a:t>asy </a:t>
            </a:r>
            <a:r>
              <a:rPr lang="en-US" dirty="0">
                <a:solidFill>
                  <a:srgbClr val="002060"/>
                </a:solidFill>
              </a:rPr>
              <a:t>to learn</a:t>
            </a: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Easy </a:t>
            </a:r>
            <a:r>
              <a:rPr lang="en-US" dirty="0">
                <a:solidFill>
                  <a:srgbClr val="002060"/>
                </a:solidFill>
              </a:rPr>
              <a:t>to use</a:t>
            </a: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Easy syntax</a:t>
            </a: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Simplicity </a:t>
            </a: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A lot of libraries</a:t>
            </a: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A great community </a:t>
            </a: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Object oriented programming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Cross platform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Extensible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F</a:t>
            </a:r>
            <a:r>
              <a:rPr lang="en-US" dirty="0" smtClean="0">
                <a:solidFill>
                  <a:srgbClr val="002060"/>
                </a:solidFill>
              </a:rPr>
              <a:t>ree </a:t>
            </a:r>
            <a:r>
              <a:rPr lang="en-US" dirty="0">
                <a:solidFill>
                  <a:srgbClr val="002060"/>
                </a:solidFill>
              </a:rPr>
              <a:t>and O</a:t>
            </a:r>
            <a:r>
              <a:rPr lang="en-US" dirty="0" smtClean="0">
                <a:solidFill>
                  <a:srgbClr val="002060"/>
                </a:solidFill>
              </a:rPr>
              <a:t>pen Source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5411520" y="1214280"/>
              <a:ext cx="902160" cy="273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402160" y="1204920"/>
                <a:ext cx="920880" cy="46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0750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Libraries Needed to Create Website With Python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There are different libraries that are used to work with website creation, web application etc.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That are mentioned below: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err="1" smtClean="0">
                <a:solidFill>
                  <a:srgbClr val="002060"/>
                </a:solidFill>
              </a:rPr>
              <a:t>Django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002060"/>
                </a:solidFill>
              </a:rPr>
              <a:t>Flaks </a:t>
            </a:r>
            <a:r>
              <a:rPr lang="en-US" dirty="0" err="1" smtClean="0">
                <a:solidFill>
                  <a:srgbClr val="002060"/>
                </a:solidFill>
              </a:rPr>
              <a:t>etc</a:t>
            </a:r>
            <a:endParaRPr lang="en-US" dirty="0" smtClean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002060"/>
                </a:solidFill>
                <a:latin typeface="Calibri (Body)"/>
              </a:rPr>
              <a:t>Let’s Start Full Practical Class to Build a Python Website</a:t>
            </a:r>
          </a:p>
          <a:p>
            <a:endParaRPr lang="en-US" dirty="0" smtClean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178720" y="223200"/>
              <a:ext cx="6349320" cy="43581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69360" y="213840"/>
                <a:ext cx="6368040" cy="4376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2454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Steps to Create Python Website From Starting to End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2060"/>
                </a:solidFill>
              </a:rPr>
              <a:t>Download and Install Python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2060"/>
                </a:solidFill>
              </a:rPr>
              <a:t>Install required library like </a:t>
            </a:r>
            <a:r>
              <a:rPr lang="en-US" dirty="0" err="1" smtClean="0">
                <a:solidFill>
                  <a:srgbClr val="002060"/>
                </a:solidFill>
              </a:rPr>
              <a:t>Django</a:t>
            </a:r>
            <a:r>
              <a:rPr lang="en-US" dirty="0" smtClean="0">
                <a:solidFill>
                  <a:srgbClr val="002060"/>
                </a:solidFill>
              </a:rPr>
              <a:t> using command in command prompt 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	pip install </a:t>
            </a:r>
            <a:r>
              <a:rPr lang="en-US" dirty="0" err="1" smtClean="0">
                <a:solidFill>
                  <a:srgbClr val="002060"/>
                </a:solidFill>
              </a:rPr>
              <a:t>django</a:t>
            </a:r>
            <a:endParaRPr lang="en-US" dirty="0" smtClean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2060"/>
                </a:solidFill>
              </a:rPr>
              <a:t>Then create a project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	</a:t>
            </a:r>
            <a:r>
              <a:rPr lang="en-US" dirty="0" err="1" smtClean="0">
                <a:solidFill>
                  <a:srgbClr val="002060"/>
                </a:solidFill>
              </a:rPr>
              <a:t>django</a:t>
            </a:r>
            <a:r>
              <a:rPr lang="en-US" dirty="0" smtClean="0">
                <a:solidFill>
                  <a:srgbClr val="002060"/>
                </a:solidFill>
              </a:rPr>
              <a:t>-admin </a:t>
            </a:r>
            <a:r>
              <a:rPr lang="en-US" dirty="0" err="1">
                <a:solidFill>
                  <a:srgbClr val="002060"/>
                </a:solidFill>
              </a:rPr>
              <a:t>startproject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testsite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2060"/>
                </a:solidFill>
              </a:rPr>
              <a:t>Then create application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	python </a:t>
            </a:r>
            <a:r>
              <a:rPr lang="en-US" dirty="0">
                <a:solidFill>
                  <a:srgbClr val="002060"/>
                </a:solidFill>
              </a:rPr>
              <a:t>manage.py </a:t>
            </a:r>
            <a:r>
              <a:rPr lang="en-US" dirty="0" err="1">
                <a:solidFill>
                  <a:srgbClr val="002060"/>
                </a:solidFill>
              </a:rPr>
              <a:t>startapp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myapp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	Then include application to project settings.py file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2060"/>
                </a:solidFill>
              </a:rPr>
              <a:t>Then start the server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	python </a:t>
            </a:r>
            <a:r>
              <a:rPr lang="en-US" dirty="0">
                <a:solidFill>
                  <a:srgbClr val="002060"/>
                </a:solidFill>
              </a:rPr>
              <a:t>manage.py </a:t>
            </a:r>
            <a:r>
              <a:rPr lang="en-US" dirty="0" err="1" smtClean="0">
                <a:solidFill>
                  <a:srgbClr val="002060"/>
                </a:solidFill>
              </a:rPr>
              <a:t>runserver</a:t>
            </a:r>
            <a:endParaRPr lang="en-US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You will be able to see your first project in web browser on this link</a:t>
            </a:r>
          </a:p>
          <a:p>
            <a:r>
              <a:rPr lang="en-US" dirty="0">
                <a:solidFill>
                  <a:srgbClr val="002060"/>
                </a:solidFill>
              </a:rPr>
              <a:t>http://127.0.0.1:8000/ </a:t>
            </a:r>
          </a:p>
          <a:p>
            <a:endParaRPr lang="en-US" dirty="0" smtClean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4250520" y="446400"/>
              <a:ext cx="4277520" cy="44208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241160" y="437040"/>
                <a:ext cx="4296240" cy="4439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46737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Steps to Create Python Website From Starting to End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2060"/>
                </a:solidFill>
              </a:rPr>
              <a:t>Then create link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2060"/>
                </a:solidFill>
              </a:rPr>
              <a:t>Then write view for a specific template and render template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2060"/>
                </a:solidFill>
              </a:rPr>
              <a:t>Then create a template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2060"/>
                </a:solidFill>
              </a:rPr>
              <a:t>Then run the command</a:t>
            </a:r>
          </a:p>
          <a:p>
            <a:r>
              <a:rPr lang="en-US" dirty="0">
                <a:solidFill>
                  <a:srgbClr val="002060"/>
                </a:solidFill>
              </a:rPr>
              <a:t>	python manage.py </a:t>
            </a:r>
            <a:r>
              <a:rPr lang="en-US" dirty="0" err="1">
                <a:solidFill>
                  <a:srgbClr val="002060"/>
                </a:solidFill>
              </a:rPr>
              <a:t>runserver</a:t>
            </a:r>
            <a:endParaRPr lang="en-US" dirty="0">
              <a:solidFill>
                <a:srgbClr val="002060"/>
              </a:solidFill>
            </a:endParaRPr>
          </a:p>
          <a:p>
            <a:endParaRPr lang="en-US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494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348549" y="563483"/>
            <a:ext cx="531758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Next Day 99 </a:t>
            </a:r>
            <a:endParaRPr lang="en-US" sz="4000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3424719" y="1620031"/>
            <a:ext cx="5165248" cy="139612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</a:t>
            </a:r>
            <a:r>
              <a:rPr lang="en-US" sz="40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omplete Summary</a:t>
            </a:r>
            <a:endParaRPr lang="en-US" sz="4000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14168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10045</TotalTime>
  <Words>198</Words>
  <Application>Microsoft Office PowerPoint</Application>
  <PresentationFormat>Widescreen</PresentationFormat>
  <Paragraphs>50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Aharoni</vt:lpstr>
      <vt:lpstr>Algerian</vt:lpstr>
      <vt:lpstr>Arial</vt:lpstr>
      <vt:lpstr>Calibri</vt:lpstr>
      <vt:lpstr>Calibri (Body)</vt:lpstr>
      <vt:lpstr>Calibri Light</vt:lpstr>
      <vt:lpstr>Courier New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Faisal Zamir</dc:creator>
  <cp:lastModifiedBy>Faisal Zamir</cp:lastModifiedBy>
  <cp:revision>521</cp:revision>
  <dcterms:created xsi:type="dcterms:W3CDTF">2021-11-08T00:20:31Z</dcterms:created>
  <dcterms:modified xsi:type="dcterms:W3CDTF">2022-10-16T14:30:21Z</dcterms:modified>
</cp:coreProperties>
</file>