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5"/>
  </p:notes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65" autoAdjust="0"/>
    <p:restoredTop sz="94660"/>
  </p:normalViewPr>
  <p:slideViewPr>
    <p:cSldViewPr snapToGrid="0">
      <p:cViewPr varScale="1">
        <p:scale>
          <a:sx n="42" d="100"/>
          <a:sy n="42" d="100"/>
        </p:scale>
        <p:origin x="28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4B041-E9C7-413B-BEA6-4558098DFD6A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800B3-D891-4F54-8A41-A6A06488F6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1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3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0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13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78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1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6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1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1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73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4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2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522263" y="2442948"/>
            <a:ext cx="4668901" cy="188339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Complete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Summary</a:t>
            </a:r>
          </a:p>
          <a:p>
            <a:pPr algn="ctr">
              <a:lnSpc>
                <a:spcPct val="150000"/>
              </a:lnSpc>
            </a:pPr>
            <a:r>
              <a:rPr lang="en-US" sz="2800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FOR</a:t>
            </a:r>
          </a:p>
          <a:p>
            <a:pPr algn="ctr">
              <a:lnSpc>
                <a:spcPct val="150000"/>
              </a:lnSpc>
            </a:pPr>
            <a:r>
              <a:rPr lang="en-US" sz="2800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Master in Python</a:t>
            </a:r>
            <a:endParaRPr lang="en-US" sz="2800" dirty="0">
              <a:solidFill>
                <a:srgbClr val="FF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415176" y="1284985"/>
            <a:ext cx="2890837" cy="9488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DAY 99 </a:t>
            </a:r>
            <a:endParaRPr lang="en-US" sz="4000" b="1" dirty="0">
              <a:solidFill>
                <a:srgbClr val="002060"/>
              </a:solidFill>
              <a:latin typeface="Algerian" panose="04020705040A02060702" pitchFamily="82" charset="0"/>
              <a:cs typeface="Aharoni" panose="02010803020104030203" pitchFamily="2" charset="-79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497822"/>
            <a:ext cx="12192000" cy="16465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56" y="0"/>
            <a:ext cx="41243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7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701814" y="317824"/>
            <a:ext cx="930821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Complete </a:t>
            </a:r>
            <a:r>
              <a:rPr lang="en-US" sz="28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Summary for Python Master Course</a:t>
            </a:r>
            <a:endParaRPr lang="en-US" sz="28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09182" y="1513999"/>
            <a:ext cx="11155961" cy="5129689"/>
          </a:xfrm>
        </p:spPr>
        <p:txBody>
          <a:bodyPr numCol="1">
            <a:normAutofit/>
          </a:bodyPr>
          <a:lstStyle/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Get Complete Outlines For Master in Python Course in World File </a:t>
            </a:r>
          </a:p>
        </p:txBody>
      </p:sp>
      <p:sp>
        <p:nvSpPr>
          <p:cNvPr id="9" name="Oval 8"/>
          <p:cNvSpPr/>
          <p:nvPr/>
        </p:nvSpPr>
        <p:spPr>
          <a:xfrm>
            <a:off x="1078156" y="63343"/>
            <a:ext cx="1514475" cy="145065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Day 99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1900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48549" y="563483"/>
            <a:ext cx="531758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Next Course</a:t>
            </a:r>
            <a:endParaRPr lang="en-US" sz="4000" dirty="0">
              <a:solidFill>
                <a:schemeClr val="accent6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616390" y="1811099"/>
            <a:ext cx="8781905" cy="317033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Highly Recommended Course</a:t>
            </a:r>
          </a:p>
          <a:p>
            <a:pPr algn="ctr">
              <a:lnSpc>
                <a:spcPct val="150000"/>
              </a:lnSpc>
            </a:pPr>
            <a:r>
              <a:rPr lang="en-US" sz="32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>
                <a:solidFill>
                  <a:schemeClr val="accent5">
                    <a:lumMod val="40000"/>
                    <a:lumOff val="6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en-US" sz="3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fter </a:t>
            </a:r>
          </a:p>
          <a:p>
            <a:pPr algn="ctr">
              <a:lnSpc>
                <a:spcPct val="150000"/>
              </a:lnSpc>
            </a:pPr>
            <a:r>
              <a:rPr lang="en-US" sz="3200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Master in python Course:</a:t>
            </a:r>
          </a:p>
          <a:p>
            <a:pPr algn="ctr">
              <a:lnSpc>
                <a:spcPct val="150000"/>
              </a:lnSpc>
            </a:pPr>
            <a:r>
              <a:rPr lang="en-US" sz="3200" u="sng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300+ Python Exercises with Algorithm </a:t>
            </a:r>
            <a:endParaRPr lang="en-US" sz="3200" u="sng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4168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7020</TotalTime>
  <Words>45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Aharoni</vt:lpstr>
      <vt:lpstr>Algerian</vt:lpstr>
      <vt:lpstr>Arial</vt:lpstr>
      <vt:lpstr>Calibri</vt:lpstr>
      <vt:lpstr>Calibri (Body)</vt:lpstr>
      <vt:lpstr>Calibri Light</vt:lpstr>
      <vt:lpstr>Courier New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Faisal Zamir</dc:creator>
  <cp:lastModifiedBy>Faisal Zamir</cp:lastModifiedBy>
  <cp:revision>477</cp:revision>
  <dcterms:created xsi:type="dcterms:W3CDTF">2021-11-08T00:20:31Z</dcterms:created>
  <dcterms:modified xsi:type="dcterms:W3CDTF">2022-08-02T11:14:12Z</dcterms:modified>
</cp:coreProperties>
</file>