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ink/ink1.xml" ContentType="application/inkml+xml"/>
  <Override PartName="/ppt/ink/ink2.xml" ContentType="application/inkml+xml"/>
  <Override PartName="/ppt/ink/ink3.xml" ContentType="application/inkml+xml"/>
  <Override PartName="/ppt/ink/ink4.xml" ContentType="application/inkml+xml"/>
  <Override PartName="/ppt/ink/ink5.xml" ContentType="application/inkml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5" r:id="rId1"/>
  </p:sldMasterIdLst>
  <p:notesMasterIdLst>
    <p:notesMasterId r:id="rId11"/>
  </p:notesMasterIdLst>
  <p:sldIdLst>
    <p:sldId id="256" r:id="rId2"/>
    <p:sldId id="258" r:id="rId3"/>
    <p:sldId id="260" r:id="rId4"/>
    <p:sldId id="265" r:id="rId5"/>
    <p:sldId id="261" r:id="rId6"/>
    <p:sldId id="262" r:id="rId7"/>
    <p:sldId id="263" r:id="rId8"/>
    <p:sldId id="264" r:id="rId9"/>
    <p:sldId id="259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465" autoAdjust="0"/>
    <p:restoredTop sz="94660"/>
  </p:normalViewPr>
  <p:slideViewPr>
    <p:cSldViewPr snapToGrid="0">
      <p:cViewPr varScale="1">
        <p:scale>
          <a:sx n="42" d="100"/>
          <a:sy n="42" d="100"/>
        </p:scale>
        <p:origin x="900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ax="1366" units="cm"/>
          <inkml:channel name="Y" type="integer" max="768" units="cm"/>
          <inkml:channel name="T" type="integer" max="2.14748E9" units="dev"/>
        </inkml:traceFormat>
        <inkml:channelProperties>
          <inkml:channelProperty channel="X" name="resolution" value="39.7093" units="1/cm"/>
          <inkml:channelProperty channel="Y" name="resolution" value="39.79275" units="1/cm"/>
          <inkml:channelProperty channel="T" name="resolution" value="1" units="1/dev"/>
        </inkml:channelProperties>
      </inkml:inkSource>
      <inkml:timestamp xml:id="ts0" timeString="2022-07-09T16:06:09.894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11435 4217 0,'0'25'78,"0"24"-62,0 26 0,0-26-1,0 1 1,0-25-1,25-25 48,99 0-1,74-75-46,50-74 0,-49 75-1,-75 24 1,-99 50 0,-1-24-1,1 24 1</inkml:trace>
  <inkml:trace contextRef="#ctx0" brushRef="#br0" timeOffset="4631.434">8756 6548 0,'25'0'62,"24"0"-46,26 0-1,24 0-15,-24 0 16,24 0 0,25 0-1,25 0 1,49 0-1,25 0 1,-49 25-16,-50-25 16,-25 25-1,-49-25 1,-25 0 0,-1 0-1,1 0 16</inkml:trace>
  <inkml:trace contextRef="#ctx0" brushRef="#br0" timeOffset="10178.6675">20017 6772 0,'0'0'0,"-24"0"32,-1 0-32,-25 0 31,25 0 0,-24 0-15,49 24-1,-50-24 1,50 25 0,-25 0-1,1-25-15,-26 50 16,25-1-1,25-24 17,-25 25-17,25-1 17,0-24-17,0 25 1,0-1-16,0-24 15,0 25 1,0-25 0,0-1-1,25 1 1,0 0 0,0 0-1,0-25 16,24 0-15,26 25 0,-1-25-1,25 0 1,-24 0 0,-51 0-1,26 0 1</inkml:trace>
  <inkml:trace contextRef="#ctx0" brushRef="#br0" timeOffset="11417.6198">20563 6970 0,'-25'0'15,"0"0"1,-24 25-1,-26 0 1,51 24 0,-26 1-1,25-25 17,25 0-32,0 24 93,0 1-93,0-25 16,75-25 78,-51 0-79,1 0-15,0 0 32,0 0-17,0-25 16,-25 0-15,24 25 0,-24-25-1,25-24-15,-25 24 16,0 0 0,0 0 46,0 0-46,25 25 15,25 0 110,-50 50-126,24 24 1,1-49-1,-25 0 1,25 0 0,-25 0-1</inkml:trace>
  <inkml:trace contextRef="#ctx0" brushRef="#br0" timeOffset="12355.2354">20762 7144 0,'49'0'78,"1"0"-63,-1 0 1,26 0 0,-1 49-1,-24-24-15,-25 25 16,-1-25 0,1-1-1,-25 1 16,25-25-15,-25 25 0,0 0-1,-25-25 48,0 0-48,1 0 1,-1 0 0,0-50-1,0-24 1,25-1 0,0 1-16,0 0 15,0-1 1,50 50-1,-50 1 1,49-1 0,-49 0-1,25 25-15,-25-25 16,0 0 46</inkml:trace>
  <inkml:trace contextRef="#ctx0" brushRef="#br0" timeOffset="15455.6906">20836 7813 0,'0'25'47,"0"0"-31,-25 25-1,25-26-15,0 1 16,-25 50 0,1-26-1,-1 51 1,-50 98 0,26-24-1,24-26 1,0-48-1,0-1-15,0-25 16,25 1 0,-24 24-1,24-49 1,-25-26 15,25 1-15</inkml:trace>
  <inkml:trace contextRef="#ctx0" brushRef="#br0" timeOffset="16584.5608">20886 7739 0,'0'25'46,"24"0"-30,26-1 0,-25 1-1,24 25 1,75-1 0,-49 26-1,24-1 1,-25-49-1,-24 50-15,0-26 16,-1-24 0,-24 25-1,74 24 1,-24 0 0,-1 1-1,1 24 1,-1-49-1,-49 24 1,24 25-16,-24 0 16,0-24-1,-25-25 1,25-1 0,0-49-1,-25 25 1</inkml:trace>
  <inkml:trace contextRef="#ctx0" brushRef="#br0" timeOffset="18666.0276">19348 9401 0,'-25'0'16,"25"25"31,-25 49-47,25 1 15,0-1 1,0 0 0,0-24-1,0 0 1,-25-26-1,25 26-15,0-25 16,0 0 0,0-50 93,0-50-93,0 51-1,0-51 1,25 50 0,-25-24-1,25 24 1,-25 0-1,0 0 1,0 1-16,0-1 16,0 0-1,25 0 17,-25 0-17,24 25 63,-24-49 0,25 49-62,0-25 0,0 25 140,0 50-140,-1-1-1,-24 1 1,50 24-16,-50-49 15,0 25 17,25-26-1,0 1-15,-25 0-1,0 0 16,25 0-15,-25-1 15,0 1-31</inkml:trace>
  <inkml:trace contextRef="#ctx0" brushRef="#br0" timeOffset="19230.4358">19422 9847 0,'0'-24'109,"25"-1"-93,0-25 0,24 1-1,-24 24 1,0 25-1,-25-25 1,25 0 47</inkml:trace>
  <inkml:trace contextRef="#ctx0" brushRef="#br0" timeOffset="19981.3296">19720 9302 0,'0'25'62,"0"-1"-30,25 1-1,-25 0-15,24 0-1,1 49-15,-25-49 31,25 0-15,-25 0 0,25-25-1,-25 24-15,25-24 16,-25 25 0,24-25-1,-24 25 16,25-25-15,0 0 0,0 0-1,0 0 17</inkml:trace>
  <inkml:trace contextRef="#ctx0" brushRef="#br0" timeOffset="20450.7794">19769 9525 0,'50'-50'141,"24"26"-126,-49-26 1,25 50-16,-50-25 47,25 25-32</inkml:trace>
  <inkml:trace contextRef="#ctx0" brushRef="#br0" timeOffset="22780.4427">22448 8979 0,'0'25'125,"0"0"-109,50 0-16,-50 49 15,49-24 1,-24-25 0,-25 24-1,0-24 1,25-25 62,-25-25-16,0-24-46,0 24 0,0-25-1,0 25 17,0 1-17,0-1 1,25 0-16,-25-25 15,25 50 1,-25-25 0,24 1-1,1 24 17,0 0-1,25 0 16,-25 0-32,-1 0 1,1 0 0,-25 24-1,25 1 1,25 50-1,-50-26-15,0-24 32,24-50 155,-24-24-171,0 24-1,0 0 1,0 0 0,25 0-1,0 25 32,-25-24-31,25-1 46,24 25 32,-49 25-78,25-1-1,0 1 1,0 0 0,-25 25-1,25-1 16,-25-24 1,0 0 15</inkml:trace>
  <inkml:trace contextRef="#ctx0" brushRef="#br0" timeOffset="24018.2769">23316 9079 0,'0'0'0,"25"0"47,-25-25-47,75 0 16,-26-25-1,-24 50 1,0-25 0,24 1-1,-24-1 1,0 25 15,0-50 32,-25 25-63,0 1 15,0-1 1,0 0 15,-25 25-15,-25 0 15,26 0 0,-1 0 1,0 0-17,0 50 1,0 24-1,1-49 1,24 0 0,0-1-1,0 1 1,0 25 15,24-25 16,1-25-31,0 0-1,0 25 1,24-25-16,1 0 16,-25 0 15</inkml:trace>
  <inkml:trace contextRef="#ctx0" brushRef="#br0" timeOffset="24934.9392">23763 8582 0,'0'25'47,"25"25"-32,-25-25 1,24-25 0,-24 24-1,0 1 1,0 0-1,0 0 17,25-25-32,-25 25 15,0-1 1,25-24 31,-25 25-32,0 0 32</inkml:trace>
  <inkml:trace contextRef="#ctx0" brushRef="#br0" timeOffset="25428.2677">23788 8880 0,'0'-25'32,"24"-24"-1,1 49-16,25-50 1,0 25 0,-26-24-1,1 49-15,-25-25 32,25 25 14</inkml:trace>
  <inkml:trace contextRef="#ctx0" brushRef="#br0" timeOffset="26458.9612">24135 8508 0,'0'50'78,"0"-26"-62,25 26 15,-25-25 0,25 0-15,-25-1-1,0 1 1,24-25 109,-24-25-78,0 1-31,25 24-1,-25-25 1,25 25 78,0 0-79,0 0 16</inkml:trace>
  <inkml:trace contextRef="#ctx0" brushRef="#br0" timeOffset="27195.4459">24507 8582 0,'0'25'172,"0"0"-141,25-25-16,0 0 17,-1 0 61,-24-25-46,0 0-31,0 1 0</inkml:trace>
  <inkml:trace contextRef="#ctx0" brushRef="#br0" timeOffset="28579.3667">24829 8508 0,'0'0'0,"0"-25"16,-24 25 46,-1 0-46,0 0 0,0 0 15,0 0-15,25 25 30,0 0-14,0 0-17,0-1 1,0 26 0,50 0-16,0-26 15,-26-24 1,1 0-1,0 0 32,0 0-47,0-24 32,0-51-17,24 1 1,1-1-1,-50-49 1,25 75 0,-25 24-16,0-25 15,0 26 1,0-1 15,0 0-15,0 0-1,0 0 17,0 1 15,0 48 62,0 1-93,0 25-1,0-1 1,24-24 15</inkml:trace>
  <inkml:trace contextRef="#ctx0" brushRef="#br0" timeOffset="30261.6884">17859 7069 0,'75'0'46,"-1"0"-30,50 0 0,75 0-1,-1 0 1,1 0-16,-75 0 16,-75 0-1,-24 0 1,0 0-1,-25-24 1,25 24 0,-1 0-1</inkml:trace>
  <inkml:trace contextRef="#ctx0" brushRef="#br0" timeOffset="31230.3913">18728 6722 0,'24'0'31,"1"0"-15,0 50 0,25-50-1,-26 49 1,26-24-1,-25-25 1,0 25-16,24 0 16,50 24-1,-49 1 1,0-50 0,-50 25-1,0 0 95,0-1-95,-25 26 16,0-25-15,0 0 0,0-1 62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ax="1366" units="cm"/>
          <inkml:channel name="Y" type="integer" max="768" units="cm"/>
          <inkml:channel name="T" type="integer" max="2.14748E9" units="dev"/>
        </inkml:traceFormat>
        <inkml:channelProperties>
          <inkml:channelProperty channel="X" name="resolution" value="39.7093" units="1/cm"/>
          <inkml:channelProperty channel="Y" name="resolution" value="39.79275" units="1/cm"/>
          <inkml:channelProperty channel="T" name="resolution" value="1" units="1/dev"/>
        </inkml:channelProperties>
      </inkml:inkSource>
      <inkml:timestamp xml:id="ts0" timeString="2022-07-09T16:13:24.190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15032 5507 0,'0'24'78,"0"1"-78,0 0 15,0 0 1,0 24 15,0-24-15,0 0 0,0 0 15,0 0 0,24-25 47,1 0-47,50 0-15,73-75 0,26-24-1,49-25 1,-49 25 0,0 0-16,-26 24 15,1 1 1,-25-1-1,-74 51 1,-25-1 0,0 25-1,-1 0 1,-24-25 0</inkml:trace>
  <inkml:trace contextRef="#ctx0" brushRef="#br0" timeOffset="10160.697">12626 8409 0,'0'-25'31,"24"25"16,51-25-31,396-49-1,-49 49 1,-50-25 0,0 26-1,-25-1 1,-74 0-1,-50 25-15,75-74 16,-75 74 0,-124-25 15,-49 25-31,-25 0 16,0 0-1,-1 0 16,1-25 1</inkml:trace>
  <inkml:trace contextRef="#ctx0" brushRef="#br0" timeOffset="11250.4697">19596 8062 0,'25'0'47,"74"0"-32,99 0 1,1 0 0,73-25-1,51 0 1,99 0-16,148-49 15,-99 74 1,1 0 0,-100 0-1,-50 0 1,-99 0-16,-148 0 16,-1 0-1,-24 0 1,-25 0-1,-1 0 1,1 0 0</inkml:trace>
  <inkml:trace contextRef="#ctx0" brushRef="#br0" timeOffset="13408.2016">15205 7218 0,'0'-25'62,"0"50"-15,0 0-31,25 0-16,-25 0 15,0-1 1,25 1 31,0-25-31,-1 0 15,26 0-16,74-25 1,50-74 0,74-50-1,25 1 1,322-150 0,-273 124-1,-98 100-15,-125-1 16,0 51-1,-49-26 1,24 0 0,1 26-1,24-51-15,-50 75 16,-24-25 0</inkml:trace>
  <inkml:trace contextRef="#ctx0" brushRef="#br0" timeOffset="15159.4688">18728 5730 0,'24'0'78,"1"25"-78,25-1 31,-50 1-15,25 0-1,24-25 1,-49 25 0,25-25-1,0 0 1,24-25 46,26-74-46,-1 0 0,-49-1-1,49 26 1,-74 49 0,25-24-1,0 49-15</inkml:trace>
  <inkml:trace contextRef="#ctx0" brushRef="#br0" timeOffset="16932.7664">20464 6995 0,'0'25'93,"25"24"-77,-25-24 0,24 0-16,1-25 15,0 0 48,49 0-48,1 0 1,49-25 0,50-74-1,74 0 1,0-50-16,198-25 15,-247 25 1,-51 75 0,-48 49-1,-51 0 1,-24 1 0,0 24-1</inkml:trace>
  <inkml:trace contextRef="#ctx0" brushRef="#br0" timeOffset="63076.8761">2431 13097 0,'49'0'140,"-24"0"-124,0 0-1,0 0 48,-50 25 265,0-25-297,50 0 126,0 0-126,0 0 1734,-1 0-1749,1 0 15,0 0-15,0 0 0,0 0-1,0 0 1,-1 0-1,26 0 17,-25 0-17,0 0 1,-1 0 0,26 0-1,-25 0 1,24 0-16,-24 0 15,25 0 1,-1 0 0,-24 0 15,0 0-15</inkml:trace>
  <inkml:trace contextRef="#ctx0" brushRef="#br0" timeOffset="64802.1329">4738 13271 0,'24'0'94,"101"-25"-78,73 25-1,273-75 1,-223 50 0,-74 1-1,-75 24-15,25 0 16,-74 0-1,-1 0 1,1 0 0,-25 0-1,0 0 1,24 0 15,1 0-15,-1 0-1,-24 0-15,0 0 16</inkml:trace>
  <inkml:trace contextRef="#ctx0" brushRef="#br0" timeOffset="72888.9222">4366 13320 0,'0'25'47,"0"25"-32,0-1 1,0 1-1,0 24 1,0-24 0,0-1-16,0 1 15,0 24 1,0 1 0,0-50-1,0 24 1,0 1-1,0-25-15,0-1 16,0 1 15</inkml:trace>
  <inkml:trace contextRef="#ctx0" brushRef="#br0" timeOffset="73764.5367">4440 13767 0,'25'0'62,"74"0"-46,99 0 0,125 24-16,694 100 15,25 50 1,-249-50-1,-272-25 1,-273-24 0,-74-50-1,-100-25-15,1 0 16,-50 0 0,0 0-1,-1 0 1,1 0-1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ax="1366" units="cm"/>
          <inkml:channel name="Y" type="integer" max="768" units="cm"/>
          <inkml:channel name="T" type="integer" max="2.14748E9" units="dev"/>
        </inkml:traceFormat>
        <inkml:channelProperties>
          <inkml:channelProperty channel="X" name="resolution" value="39.7093" units="1/cm"/>
          <inkml:channelProperty channel="Y" name="resolution" value="39.79275" units="1/cm"/>
          <inkml:channelProperty channel="T" name="resolution" value="1" units="1/dev"/>
        </inkml:channelProperties>
      </inkml:inkSource>
      <inkml:timestamp xml:id="ts0" timeString="2022-07-09T16:21:02.441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8682 7441 0,'0'-24'47,"0"-1"0,49 25-16,26 0-15,-26 0-1,1 0 1,24 0 0,1 0-16,-1 0 15,1 0 1,-26 0 0,1 0-1,-1 0 1,-24 0-1,25 0-15,-25 0 16,-1 0 47</inkml:trace>
  <inkml:trace contextRef="#ctx0" brushRef="#br0" timeOffset="1173.8057">12477 7466 0,'0'0'0,"25"0"78,-1 0-62,1 0-16,25 0 15,-1 0 1,26-25 0,98 1-1,1-1 1,-50 0-1,50 0-15,24 25 16,-24 0 0,-50 0-1,-25 0 1,-25 0 0,1 0-1,-26 0-15,-24 0 16,0 0-1,25 0 1,-26 0 0</inkml:trace>
  <inkml:trace contextRef="#ctx0" brushRef="#br0" timeOffset="52896.3803">2431 16272 0,'-25'0'47,"25"-25"-31,25 25 62,0 0-63,24 0 1,26 0 0,24 0-1,-25 0 1,1 25-1,-26-25 1,-24 0 0,25 0-1,-25 0 1,-1 0-16,26 0 16,0 0-1,24 0 1,-49 0-1,24 0 1,-24 0 0,0 0 62,0 0-63,0 0 1</inkml:trace>
  <inkml:trace contextRef="#ctx0" brushRef="#br0" timeOffset="54942.8357">4118 16321 0,'24'0'31,"26"0"-15,24 0 0,174 0-1,-49 0 1,-1 0-1,26 0 1,-76-24 0,100 24-16,-99 0 15,0 0 1,-50 0 0,-24 0-1,-1 0 1,-24 0-16,-25 0 15,24 0 1,-24 0 15</inkml:trace>
  <inkml:trace contextRef="#ctx0" brushRef="#br0" timeOffset="64585.2328">10939 17363 0,'0'-25'15,"0"50"79,0 74-78,25 1-1,-25-26-15,0-24 16,24-1 0,1-49 30,0 0 1,0 0-31,49-24 0,125-76-1,24-73 1,149-51-16,50-48 15,198-175 1,-248 224 0,-149 124-1,-74 24 1,-75 26 0,-24 24-1,-25 25 1</inkml:trace>
  <inkml:trace contextRef="#ctx0" brushRef="#br0" timeOffset="67556.5397">2232 17314 0,'0'24'79,"0"1"-79,0 0 62,0 0-31,0 0 1,25-25-17,-25 24 79,25-24-47,25-24-16,-1-26-15,100-49-1,0-25 1,25 0 0,-100 49-1,-49 75 1,0-24-16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ax="1366" units="cm"/>
          <inkml:channel name="Y" type="integer" max="768" units="cm"/>
          <inkml:channel name="T" type="integer" max="2.14748E9" units="dev"/>
        </inkml:traceFormat>
        <inkml:channelProperties>
          <inkml:channelProperty channel="X" name="resolution" value="39.7093" units="1/cm"/>
          <inkml:channelProperty channel="Y" name="resolution" value="39.79275" units="1/cm"/>
          <inkml:channelProperty channel="T" name="resolution" value="1" units="1/dev"/>
        </inkml:channelProperties>
      </inkml:inkSource>
      <inkml:timestamp xml:id="ts0" timeString="2022-07-09T16:36:06.915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19100 5953 0,'24'0'62,"51"0"-46,-1 0-1,50 0-15,25 0 16,25-25 0,24 25-1,1 0 1,-1 0-1,124 25 1,-73 0 0,-51 0-16,-99-25 15,25 25 1,0-25 0,-74 0-1,-1 0 1,1 0 296,0 0-296,-26 0 0,1 0-1,0 0 1,0 0 15</inkml:trace>
  <inkml:trace contextRef="#ctx0" brushRef="#br0" timeOffset="10214.9182">5011 7615 0,'24'0'62,"1"0"-46,50-25 0,-26 25-1,125 0 1,-25 0 0,24 0-16,1 0 15,0 25 1,24 0-1,25 0 1,50-1 0,74 1-1,-148-25 1,-75 0 0,-25 0-16,-25 0 15,1 25 1,-26-25-1,1 0 1,24 0 0,-49 0 281,0 0-282,0 0 1,0 0-16,24 0 15,1 0 1,-25 0 0,24 0-1,26 0 1,-50-25-16,24 25 31,-24 0-15,0 0-1,0 0 1,24-25 0,-24 25-16,0 0 15,0 0 32</inkml:trace>
  <inkml:trace contextRef="#ctx0" brushRef="#br0" timeOffset="16355.5472">18455 7590 0,'49'0'62,"75"0"-46,50 0-1,-50 0 1,50 0 0,49 0-16,50-49 15,49 24 1,50-50 0,273 1-1,-322 24 1,-75 26-1,-50-1 1,1 25 0,-26 0-1,26 0 1,-75-25-16,-50 25 16,0 0-1,-24 0 1,-25 0-1,0 0 17,-1 0-17,1 0 282,50 25-281,148 0-1,-25-1 1,26-24 0,-1 25-1,-50-25 1,-24 25-16,-49-25 16,-1 0-1,74 0 1,1 0-1,-50 0 1,0 0 0,25 0-1,-50 0 1,25 0 0,-25 0-16,-24 0 15,-26 0 1,-24 0-1,0 0 1,25 0 0,-26 0-1,1 0 1,0 0 0</inkml:trace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ax="1366" units="cm"/>
          <inkml:channel name="Y" type="integer" max="768" units="cm"/>
          <inkml:channel name="T" type="integer" max="2.14748E9" units="dev"/>
        </inkml:traceFormat>
        <inkml:channelProperties>
          <inkml:channelProperty channel="X" name="resolution" value="39.7093" units="1/cm"/>
          <inkml:channelProperty channel="Y" name="resolution" value="39.79275" units="1/cm"/>
          <inkml:channelProperty channel="T" name="resolution" value="1" units="1/dev"/>
        </inkml:channelProperties>
      </inkml:inkSource>
      <inkml:timestamp xml:id="ts0" timeString="2022-07-09T16:44:04.450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16297 6003 0,'24'0'31,"51"0"-15,74 0 0,49-25-1,25 0 1,75 0-1,-50 25 1,-49-24-16,-1 24 16,50 0-1,50-50 1,-1 50 0,-24 0-1,25 0 1,-100 0-1,-123 0 1,-50 0 0,-1 0-16,1 0 15,50 0 17,-26 0-17,-24 0 1,0 0-1,0 0 17,-1 0-17,1 25 17</inkml:trace>
  <inkml:trace contextRef="#ctx0" brushRef="#br0" timeOffset="902.8354">19769 4564 0,'0'25'47,"0"0"-32,0-1-15,25 1 16,0 0 0,0 0 15,-25 0-16,25-25 1,24 0 15,-24 0-15,0 0 0,49 0-1,25-50 1,-49 0-1,-25 1 1,24 24-16,-24 0 16,0 0-1,0 25 17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394B041-E9C7-413B-BEA6-4558098DFD6A}" type="datetimeFigureOut">
              <a:rPr lang="en-US" smtClean="0"/>
              <a:t>8/2/2022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AF800B3-D891-4F54-8A41-A6A06488F6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27816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E4BCA8-0371-4C1C-9FD0-02EEEC16B4D4}" type="datetimeFigureOut">
              <a:rPr lang="en-US" smtClean="0"/>
              <a:t>8/2/2022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E40461-9B09-49EF-B2B9-C7C59A8DD1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97383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E4BCA8-0371-4C1C-9FD0-02EEEC16B4D4}" type="datetimeFigureOut">
              <a:rPr lang="en-US" smtClean="0"/>
              <a:t>8/2/2022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E40461-9B09-49EF-B2B9-C7C59A8DD1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6808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E4BCA8-0371-4C1C-9FD0-02EEEC16B4D4}" type="datetimeFigureOut">
              <a:rPr lang="en-US" smtClean="0"/>
              <a:t>8/2/2022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E40461-9B09-49EF-B2B9-C7C59A8DD1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21314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E4BCA8-0371-4C1C-9FD0-02EEEC16B4D4}" type="datetimeFigureOut">
              <a:rPr lang="en-US" smtClean="0"/>
              <a:t>8/2/2022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E40461-9B09-49EF-B2B9-C7C59A8DD1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39787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E4BCA8-0371-4C1C-9FD0-02EEEC16B4D4}" type="datetimeFigureOut">
              <a:rPr lang="en-US" smtClean="0"/>
              <a:t>8/2/2022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E40461-9B09-49EF-B2B9-C7C59A8DD1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75167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E4BCA8-0371-4C1C-9FD0-02EEEC16B4D4}" type="datetimeFigureOut">
              <a:rPr lang="en-US" smtClean="0"/>
              <a:t>8/2/2022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E40461-9B09-49EF-B2B9-C7C59A8DD1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74652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E4BCA8-0371-4C1C-9FD0-02EEEC16B4D4}" type="datetimeFigureOut">
              <a:rPr lang="en-US" smtClean="0"/>
              <a:t>8/2/2022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E40461-9B09-49EF-B2B9-C7C59A8DD1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9783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E4BCA8-0371-4C1C-9FD0-02EEEC16B4D4}" type="datetimeFigureOut">
              <a:rPr lang="en-US" smtClean="0"/>
              <a:t>8/2/2022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E40461-9B09-49EF-B2B9-C7C59A8DD1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25139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E4BCA8-0371-4C1C-9FD0-02EEEC16B4D4}" type="datetimeFigureOut">
              <a:rPr lang="en-US" smtClean="0"/>
              <a:t>8/2/2022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E40461-9B09-49EF-B2B9-C7C59A8DD1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98118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E4BCA8-0371-4C1C-9FD0-02EEEC16B4D4}" type="datetimeFigureOut">
              <a:rPr lang="en-US" smtClean="0"/>
              <a:t>8/2/2022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E40461-9B09-49EF-B2B9-C7C59A8DD1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64732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E4BCA8-0371-4C1C-9FD0-02EEEC16B4D4}" type="datetimeFigureOut">
              <a:rPr lang="en-US" smtClean="0"/>
              <a:t>8/2/2022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E40461-9B09-49EF-B2B9-C7C59A8DD1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68483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0E4BCA8-0371-4C1C-9FD0-02EEEC16B4D4}" type="datetimeFigureOut">
              <a:rPr lang="en-US" smtClean="0"/>
              <a:t>8/2/2022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0E40461-9B09-49EF-B2B9-C7C59A8DD1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72235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6" r:id="rId1"/>
    <p:sldLayoutId id="2147483727" r:id="rId2"/>
    <p:sldLayoutId id="2147483728" r:id="rId3"/>
    <p:sldLayoutId id="2147483729" r:id="rId4"/>
    <p:sldLayoutId id="2147483730" r:id="rId5"/>
    <p:sldLayoutId id="2147483731" r:id="rId6"/>
    <p:sldLayoutId id="2147483732" r:id="rId7"/>
    <p:sldLayoutId id="2147483733" r:id="rId8"/>
    <p:sldLayoutId id="2147483734" r:id="rId9"/>
    <p:sldLayoutId id="2147483735" r:id="rId10"/>
    <p:sldLayoutId id="2147483736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customXml" Target="../ink/ink1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customXml" Target="../ink/ink2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customXml" Target="../ink/ink3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customXml" Target="../ink/ink4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customXml" Target="../ink/ink5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 flip="none" rotWithShape="1">
          <a:gsLst>
            <a:gs pos="0">
              <a:schemeClr val="accent4">
                <a:lumMod val="5000"/>
                <a:lumOff val="95000"/>
              </a:schemeClr>
            </a:gs>
            <a:gs pos="74000">
              <a:schemeClr val="accent4">
                <a:lumMod val="45000"/>
                <a:lumOff val="55000"/>
              </a:schemeClr>
            </a:gs>
            <a:gs pos="83000">
              <a:schemeClr val="accent4">
                <a:lumMod val="45000"/>
                <a:lumOff val="55000"/>
              </a:schemeClr>
            </a:gs>
            <a:gs pos="100000">
              <a:schemeClr val="accent4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6309787" y="2470245"/>
            <a:ext cx="5101614" cy="262037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en-US" sz="2800" b="1">
                <a:solidFill>
                  <a:srgbClr val="002060"/>
                </a:solidFill>
                <a:latin typeface="Calibri (Body)"/>
              </a:rPr>
              <a:t>Basics of Python OOP</a:t>
            </a:r>
            <a:endParaRPr lang="en-US" sz="2800" b="1" dirty="0">
              <a:solidFill>
                <a:srgbClr val="002060"/>
              </a:solidFill>
              <a:latin typeface="Calibri (Body)"/>
            </a:endParaRPr>
          </a:p>
        </p:txBody>
      </p:sp>
      <p:sp>
        <p:nvSpPr>
          <p:cNvPr id="3" name="Rounded Rectangle 2"/>
          <p:cNvSpPr/>
          <p:nvPr/>
        </p:nvSpPr>
        <p:spPr>
          <a:xfrm>
            <a:off x="7415176" y="1284985"/>
            <a:ext cx="2890837" cy="948832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4000" b="1" dirty="0" smtClean="0">
                <a:solidFill>
                  <a:srgbClr val="002060"/>
                </a:solidFill>
                <a:latin typeface="Algerian" panose="04020705040A02060702" pitchFamily="82" charset="0"/>
                <a:cs typeface="Aharoni" panose="02010803020104030203" pitchFamily="2" charset="-79"/>
              </a:rPr>
              <a:t>DAY 91 </a:t>
            </a:r>
            <a:endParaRPr lang="en-US" sz="4000" b="1" dirty="0">
              <a:solidFill>
                <a:srgbClr val="002060"/>
              </a:solidFill>
              <a:latin typeface="Algerian" panose="04020705040A02060702" pitchFamily="82" charset="0"/>
              <a:cs typeface="Aharoni" panose="02010803020104030203" pitchFamily="2" charset="-79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0" y="5497822"/>
            <a:ext cx="12192000" cy="164651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1956" y="0"/>
            <a:ext cx="4124325" cy="5495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92757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 flip="none" rotWithShape="1">
          <a:gsLst>
            <a:gs pos="0">
              <a:schemeClr val="accent4">
                <a:lumMod val="5000"/>
                <a:lumOff val="95000"/>
              </a:schemeClr>
            </a:gs>
            <a:gs pos="74000">
              <a:schemeClr val="accent4">
                <a:lumMod val="45000"/>
                <a:lumOff val="55000"/>
              </a:schemeClr>
            </a:gs>
            <a:gs pos="83000">
              <a:schemeClr val="accent4">
                <a:lumMod val="45000"/>
                <a:lumOff val="55000"/>
              </a:schemeClr>
            </a:gs>
            <a:gs pos="100000">
              <a:schemeClr val="accent4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2701814" y="317824"/>
            <a:ext cx="9308216" cy="91440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en-US" sz="2800" b="1" dirty="0" smtClean="0">
                <a:solidFill>
                  <a:srgbClr val="002060"/>
                </a:solidFill>
                <a:latin typeface="Calibri (Body)"/>
              </a:rPr>
              <a:t>Basics of Python OOP</a:t>
            </a:r>
            <a:endParaRPr lang="en-US" sz="2800" b="1" dirty="0">
              <a:solidFill>
                <a:srgbClr val="002060"/>
              </a:solidFill>
              <a:latin typeface="Calibri (Body)"/>
            </a:endParaRPr>
          </a:p>
        </p:txBody>
      </p:sp>
      <p:sp>
        <p:nvSpPr>
          <p:cNvPr id="8" name="Text Placeholder 7"/>
          <p:cNvSpPr>
            <a:spLocks noGrp="1"/>
          </p:cNvSpPr>
          <p:nvPr>
            <p:ph type="body" idx="1"/>
          </p:nvPr>
        </p:nvSpPr>
        <p:spPr>
          <a:xfrm>
            <a:off x="109182" y="1513999"/>
            <a:ext cx="11155961" cy="5129689"/>
          </a:xfrm>
        </p:spPr>
        <p:txBody>
          <a:bodyPr numCol="1">
            <a:normAutofit lnSpcReduction="10000"/>
          </a:bodyPr>
          <a:lstStyle/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b="1" dirty="0" smtClean="0">
                <a:solidFill>
                  <a:srgbClr val="002060"/>
                </a:solidFill>
                <a:latin typeface="Calibri (Body)"/>
              </a:rPr>
              <a:t>What is OOP &amp; Advantages of OOP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b="1" dirty="0" smtClean="0">
                <a:solidFill>
                  <a:srgbClr val="002060"/>
                </a:solidFill>
                <a:latin typeface="Calibri (Body)"/>
              </a:rPr>
              <a:t>What is Class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b="1" dirty="0" smtClean="0">
                <a:solidFill>
                  <a:srgbClr val="002060"/>
                </a:solidFill>
                <a:latin typeface="Calibri (Body)"/>
              </a:rPr>
              <a:t>Class Syntax 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b="1" dirty="0" smtClean="0">
                <a:solidFill>
                  <a:srgbClr val="002060"/>
                </a:solidFill>
                <a:latin typeface="Calibri (Body)"/>
              </a:rPr>
              <a:t>What is Object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b="1" dirty="0" smtClean="0">
                <a:solidFill>
                  <a:srgbClr val="002060"/>
                </a:solidFill>
                <a:latin typeface="Calibri (Body)"/>
              </a:rPr>
              <a:t>Objects Real World Examples 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b="1" dirty="0" smtClean="0">
                <a:solidFill>
                  <a:srgbClr val="002060"/>
                </a:solidFill>
                <a:latin typeface="Calibri (Body)"/>
              </a:rPr>
              <a:t>Creating Object for Class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b="1" dirty="0" smtClean="0">
                <a:solidFill>
                  <a:srgbClr val="002060"/>
                </a:solidFill>
                <a:latin typeface="Calibri (Body)"/>
              </a:rPr>
              <a:t>Class Related Exercise 1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b="1" dirty="0">
                <a:solidFill>
                  <a:srgbClr val="002060"/>
                </a:solidFill>
                <a:latin typeface="Calibri (Body)"/>
              </a:rPr>
              <a:t>Class Related Exercise 2</a:t>
            </a:r>
          </a:p>
        </p:txBody>
      </p:sp>
      <p:sp>
        <p:nvSpPr>
          <p:cNvPr id="9" name="Oval 8"/>
          <p:cNvSpPr/>
          <p:nvPr/>
        </p:nvSpPr>
        <p:spPr>
          <a:xfrm>
            <a:off x="1078156" y="63343"/>
            <a:ext cx="1514475" cy="1450656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b="1" dirty="0" smtClean="0"/>
              <a:t>Day 91</a:t>
            </a:r>
            <a:endParaRPr 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25190039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build="p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 flip="none" rotWithShape="1">
          <a:gsLst>
            <a:gs pos="0">
              <a:schemeClr val="accent4">
                <a:lumMod val="5000"/>
                <a:lumOff val="95000"/>
              </a:schemeClr>
            </a:gs>
            <a:gs pos="74000">
              <a:schemeClr val="accent4">
                <a:lumMod val="45000"/>
                <a:lumOff val="55000"/>
              </a:schemeClr>
            </a:gs>
            <a:gs pos="83000">
              <a:schemeClr val="accent4">
                <a:lumMod val="45000"/>
                <a:lumOff val="55000"/>
              </a:schemeClr>
            </a:gs>
            <a:gs pos="100000">
              <a:schemeClr val="accent4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1155523" y="317824"/>
            <a:ext cx="9703639" cy="91440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en-US" sz="4000" b="1" dirty="0">
                <a:solidFill>
                  <a:srgbClr val="00206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What is OOP &amp; Advantages of OOP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idx="1"/>
          </p:nvPr>
        </p:nvSpPr>
        <p:spPr>
          <a:xfrm>
            <a:off x="749543" y="1603375"/>
            <a:ext cx="10515600" cy="5040313"/>
          </a:xfrm>
        </p:spPr>
        <p:txBody>
          <a:bodyPr>
            <a:normAutofit/>
          </a:bodyPr>
          <a:lstStyle/>
          <a:p>
            <a:r>
              <a:rPr lang="en-US" b="1" dirty="0" smtClean="0">
                <a:solidFill>
                  <a:srgbClr val="002060"/>
                </a:solidFill>
              </a:rPr>
              <a:t>OOP</a:t>
            </a:r>
            <a:r>
              <a:rPr lang="en-US" dirty="0" smtClean="0">
                <a:solidFill>
                  <a:srgbClr val="002060"/>
                </a:solidFill>
              </a:rPr>
              <a:t> is the object oriented programming language in which each and every thing considered to be a object. </a:t>
            </a:r>
          </a:p>
          <a:p>
            <a:endParaRPr lang="en-US" b="1" dirty="0" smtClean="0">
              <a:solidFill>
                <a:srgbClr val="002060"/>
              </a:solidFill>
            </a:endParaRPr>
          </a:p>
          <a:p>
            <a:r>
              <a:rPr lang="en-US" b="1" dirty="0" smtClean="0">
                <a:solidFill>
                  <a:srgbClr val="002060"/>
                </a:solidFill>
              </a:rPr>
              <a:t>Example</a:t>
            </a:r>
            <a:r>
              <a:rPr lang="en-US" dirty="0">
                <a:solidFill>
                  <a:srgbClr val="002060"/>
                </a:solidFill>
              </a:rPr>
              <a:t>:</a:t>
            </a:r>
            <a:endParaRPr lang="en-US" dirty="0" smtClean="0">
              <a:solidFill>
                <a:srgbClr val="002060"/>
              </a:solidFill>
            </a:endParaRPr>
          </a:p>
          <a:p>
            <a:r>
              <a:rPr lang="en-US" dirty="0" smtClean="0">
                <a:solidFill>
                  <a:srgbClr val="002060"/>
                </a:solidFill>
              </a:rPr>
              <a:t>chair, student, car, animal </a:t>
            </a:r>
            <a:r>
              <a:rPr lang="en-US" dirty="0" err="1" smtClean="0">
                <a:solidFill>
                  <a:srgbClr val="002060"/>
                </a:solidFill>
              </a:rPr>
              <a:t>etc</a:t>
            </a:r>
            <a:endParaRPr lang="en-US" dirty="0">
              <a:solidFill>
                <a:srgbClr val="002060"/>
              </a:solidFill>
            </a:endParaRPr>
          </a:p>
          <a:p>
            <a:endParaRPr lang="en-US" b="1" dirty="0" smtClean="0">
              <a:solidFill>
                <a:srgbClr val="002060"/>
              </a:solidFill>
            </a:endParaRPr>
          </a:p>
          <a:p>
            <a:r>
              <a:rPr lang="en-US" b="1" dirty="0" smtClean="0">
                <a:solidFill>
                  <a:srgbClr val="002060"/>
                </a:solidFill>
              </a:rPr>
              <a:t>There are four components of OOP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rgbClr val="002060"/>
                </a:solidFill>
              </a:rPr>
              <a:t>Abstraction</a:t>
            </a:r>
            <a:endParaRPr lang="en-US" dirty="0">
              <a:solidFill>
                <a:srgbClr val="002060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rgbClr val="002060"/>
                </a:solidFill>
              </a:rPr>
              <a:t>Encapsulation</a:t>
            </a:r>
            <a:endParaRPr lang="en-US" dirty="0">
              <a:solidFill>
                <a:srgbClr val="002060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rgbClr val="002060"/>
                </a:solidFill>
              </a:rPr>
              <a:t>Inheritance</a:t>
            </a:r>
            <a:endParaRPr lang="en-US" dirty="0">
              <a:solidFill>
                <a:srgbClr val="002060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rgbClr val="002060"/>
                </a:solidFill>
              </a:rPr>
              <a:t>Polymorphism</a:t>
            </a: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2" name="Ink 1"/>
              <p14:cNvContentPartPr/>
              <p14:nvPr/>
            </p14:nvContentPartPr>
            <p14:xfrm>
              <a:off x="3152160" y="1482480"/>
              <a:ext cx="5884920" cy="2098800"/>
            </p14:xfrm>
          </p:contentPart>
        </mc:Choice>
        <mc:Fallback xmlns="">
          <p:pic>
            <p:nvPicPr>
              <p:cNvPr id="2" name="Ink 1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3142800" y="1473120"/>
                <a:ext cx="5903640" cy="21175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1075080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 flip="none" rotWithShape="1">
          <a:gsLst>
            <a:gs pos="0">
              <a:schemeClr val="accent4">
                <a:lumMod val="5000"/>
                <a:lumOff val="95000"/>
              </a:schemeClr>
            </a:gs>
            <a:gs pos="74000">
              <a:schemeClr val="accent4">
                <a:lumMod val="45000"/>
                <a:lumOff val="55000"/>
              </a:schemeClr>
            </a:gs>
            <a:gs pos="83000">
              <a:schemeClr val="accent4">
                <a:lumMod val="45000"/>
                <a:lumOff val="55000"/>
              </a:schemeClr>
            </a:gs>
            <a:gs pos="100000">
              <a:schemeClr val="accent4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1155523" y="317824"/>
            <a:ext cx="9703639" cy="91440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en-US" sz="4000" b="1" dirty="0">
                <a:solidFill>
                  <a:srgbClr val="00206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What is OOP &amp; Advantages of OOP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idx="1"/>
          </p:nvPr>
        </p:nvSpPr>
        <p:spPr>
          <a:xfrm>
            <a:off x="749543" y="1603375"/>
            <a:ext cx="10515600" cy="5040313"/>
          </a:xfrm>
        </p:spPr>
        <p:txBody>
          <a:bodyPr>
            <a:normAutofit/>
          </a:bodyPr>
          <a:lstStyle/>
          <a:p>
            <a:r>
              <a:rPr lang="en-US" b="1" dirty="0" smtClean="0">
                <a:solidFill>
                  <a:srgbClr val="002060"/>
                </a:solidFill>
              </a:rPr>
              <a:t>Advantages: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rgbClr val="002060"/>
                </a:solidFill>
              </a:rPr>
              <a:t>Breaking large </a:t>
            </a:r>
            <a:r>
              <a:rPr lang="en-US" dirty="0">
                <a:solidFill>
                  <a:srgbClr val="002060"/>
                </a:solidFill>
              </a:rPr>
              <a:t>program to smaller parts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rgbClr val="002060"/>
                </a:solidFill>
              </a:rPr>
              <a:t>Less </a:t>
            </a:r>
            <a:r>
              <a:rPr lang="en-US" dirty="0">
                <a:solidFill>
                  <a:srgbClr val="002060"/>
                </a:solidFill>
              </a:rPr>
              <a:t>maintenance cost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rgbClr val="002060"/>
                </a:solidFill>
              </a:rPr>
              <a:t>Easy </a:t>
            </a:r>
            <a:r>
              <a:rPr lang="en-US" dirty="0">
                <a:solidFill>
                  <a:srgbClr val="002060"/>
                </a:solidFill>
              </a:rPr>
              <a:t>to </a:t>
            </a:r>
            <a:r>
              <a:rPr lang="en-US" dirty="0" smtClean="0">
                <a:solidFill>
                  <a:srgbClr val="002060"/>
                </a:solidFill>
              </a:rPr>
              <a:t>take partition</a:t>
            </a:r>
            <a:endParaRPr lang="en-US" dirty="0">
              <a:solidFill>
                <a:srgbClr val="002060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rgbClr val="002060"/>
                </a:solidFill>
              </a:rPr>
              <a:t>Re-using </a:t>
            </a:r>
            <a:r>
              <a:rPr lang="en-US" dirty="0">
                <a:solidFill>
                  <a:srgbClr val="002060"/>
                </a:solidFill>
              </a:rPr>
              <a:t>of code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rgbClr val="002060"/>
                </a:solidFill>
              </a:rPr>
              <a:t>Easy </a:t>
            </a:r>
            <a:r>
              <a:rPr lang="en-US" dirty="0">
                <a:solidFill>
                  <a:srgbClr val="002060"/>
                </a:solidFill>
              </a:rPr>
              <a:t>to </a:t>
            </a:r>
            <a:r>
              <a:rPr lang="en-US" dirty="0" smtClean="0">
                <a:solidFill>
                  <a:srgbClr val="002060"/>
                </a:solidFill>
              </a:rPr>
              <a:t>troubleshooting </a:t>
            </a:r>
            <a:endParaRPr lang="en-US" dirty="0">
              <a:solidFill>
                <a:srgbClr val="002060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rgbClr val="002060"/>
                </a:solidFill>
              </a:rPr>
              <a:t>Polymorphism</a:t>
            </a:r>
            <a:endParaRPr lang="en-US" dirty="0">
              <a:solidFill>
                <a:srgbClr val="002060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002060"/>
                </a:solidFill>
              </a:rPr>
              <a:t>C</a:t>
            </a:r>
            <a:r>
              <a:rPr lang="en-US" dirty="0" smtClean="0">
                <a:solidFill>
                  <a:srgbClr val="002060"/>
                </a:solidFill>
              </a:rPr>
              <a:t>ontrol </a:t>
            </a:r>
            <a:r>
              <a:rPr lang="en-US" dirty="0">
                <a:solidFill>
                  <a:srgbClr val="002060"/>
                </a:solidFill>
              </a:rPr>
              <a:t>data </a:t>
            </a:r>
            <a:r>
              <a:rPr lang="en-US" dirty="0" smtClean="0">
                <a:solidFill>
                  <a:srgbClr val="002060"/>
                </a:solidFill>
              </a:rPr>
              <a:t>redundancy </a:t>
            </a:r>
            <a:endParaRPr lang="en-US" dirty="0">
              <a:solidFill>
                <a:srgbClr val="002060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rgbClr val="002060"/>
                </a:solidFill>
              </a:rPr>
              <a:t>Security </a:t>
            </a:r>
          </a:p>
        </p:txBody>
      </p:sp>
    </p:spTree>
    <p:extLst>
      <p:ext uri="{BB962C8B-B14F-4D97-AF65-F5344CB8AC3E}">
        <p14:creationId xmlns:p14="http://schemas.microsoft.com/office/powerpoint/2010/main" val="15002631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 flip="none" rotWithShape="1">
          <a:gsLst>
            <a:gs pos="0">
              <a:schemeClr val="accent4">
                <a:lumMod val="5000"/>
                <a:lumOff val="95000"/>
              </a:schemeClr>
            </a:gs>
            <a:gs pos="74000">
              <a:schemeClr val="accent4">
                <a:lumMod val="45000"/>
                <a:lumOff val="55000"/>
              </a:schemeClr>
            </a:gs>
            <a:gs pos="83000">
              <a:schemeClr val="accent4">
                <a:lumMod val="45000"/>
                <a:lumOff val="55000"/>
              </a:schemeClr>
            </a:gs>
            <a:gs pos="100000">
              <a:schemeClr val="accent4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1155523" y="317824"/>
            <a:ext cx="9703639" cy="91440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en-US" sz="4000" b="1" dirty="0" smtClean="0">
                <a:solidFill>
                  <a:srgbClr val="00206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Class in Python OOP</a:t>
            </a:r>
            <a:endParaRPr lang="en-US" sz="4000" b="1" dirty="0">
              <a:solidFill>
                <a:srgbClr val="002060"/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8" name="Text Placeholder 7"/>
          <p:cNvSpPr>
            <a:spLocks noGrp="1"/>
          </p:cNvSpPr>
          <p:nvPr>
            <p:ph type="body" idx="1"/>
          </p:nvPr>
        </p:nvSpPr>
        <p:spPr>
          <a:xfrm>
            <a:off x="749543" y="1603375"/>
            <a:ext cx="10515600" cy="5040313"/>
          </a:xfrm>
        </p:spPr>
        <p:txBody>
          <a:bodyPr>
            <a:normAutofit/>
          </a:bodyPr>
          <a:lstStyle/>
          <a:p>
            <a:r>
              <a:rPr lang="en-US" b="1" dirty="0" smtClean="0">
                <a:solidFill>
                  <a:srgbClr val="002060"/>
                </a:solidFill>
              </a:rPr>
              <a:t>What is Class?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rgbClr val="002060"/>
                </a:solidFill>
              </a:rPr>
              <a:t>It is the blueprint for creating objects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rgbClr val="002060"/>
                </a:solidFill>
              </a:rPr>
              <a:t>Class is the collection of data member and member function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rgbClr val="002060"/>
                </a:solidFill>
              </a:rPr>
              <a:t>Class name is the user defined name</a:t>
            </a:r>
          </a:p>
          <a:p>
            <a:endParaRPr lang="en-US" b="1" dirty="0" smtClean="0">
              <a:solidFill>
                <a:srgbClr val="002060"/>
              </a:solidFill>
            </a:endParaRPr>
          </a:p>
          <a:p>
            <a:r>
              <a:rPr lang="en-US" b="1" dirty="0" smtClean="0">
                <a:solidFill>
                  <a:srgbClr val="002060"/>
                </a:solidFill>
              </a:rPr>
              <a:t>Class Syntax</a:t>
            </a:r>
          </a:p>
          <a:p>
            <a:r>
              <a:rPr lang="en-US" dirty="0" smtClean="0">
                <a:solidFill>
                  <a:srgbClr val="002060"/>
                </a:solidFill>
              </a:rPr>
              <a:t>class </a:t>
            </a:r>
            <a:r>
              <a:rPr lang="en-US" dirty="0" err="1" smtClean="0">
                <a:solidFill>
                  <a:srgbClr val="002060"/>
                </a:solidFill>
              </a:rPr>
              <a:t>ClassName</a:t>
            </a:r>
            <a:r>
              <a:rPr lang="en-US" dirty="0" smtClean="0">
                <a:solidFill>
                  <a:srgbClr val="002060"/>
                </a:solidFill>
              </a:rPr>
              <a:t>:</a:t>
            </a:r>
          </a:p>
          <a:p>
            <a:r>
              <a:rPr lang="en-US" dirty="0">
                <a:solidFill>
                  <a:srgbClr val="002060"/>
                </a:solidFill>
              </a:rPr>
              <a:t>	</a:t>
            </a:r>
            <a:r>
              <a:rPr lang="en-US" dirty="0" smtClean="0">
                <a:solidFill>
                  <a:srgbClr val="002060"/>
                </a:solidFill>
              </a:rPr>
              <a:t># YOUR CODE….</a:t>
            </a:r>
            <a:endParaRPr lang="en-US" dirty="0">
              <a:solidFill>
                <a:srgbClr val="002060"/>
              </a:solidFill>
            </a:endParaRPr>
          </a:p>
          <a:p>
            <a:r>
              <a:rPr lang="en-US" dirty="0" err="1" smtClean="0">
                <a:solidFill>
                  <a:srgbClr val="002060"/>
                </a:solidFill>
              </a:rPr>
              <a:t>ClassName</a:t>
            </a:r>
            <a:r>
              <a:rPr lang="en-US" dirty="0" smtClean="0">
                <a:solidFill>
                  <a:srgbClr val="002060"/>
                </a:solidFill>
              </a:rPr>
              <a:t> should be a valid identifier</a:t>
            </a:r>
            <a:endParaRPr lang="en-US" dirty="0">
              <a:solidFill>
                <a:srgbClr val="002060"/>
              </a:solidFill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2" name="Ink 1"/>
              <p14:cNvContentPartPr/>
              <p14:nvPr/>
            </p14:nvContentPartPr>
            <p14:xfrm>
              <a:off x="875160" y="1785960"/>
              <a:ext cx="7706520" cy="3402720"/>
            </p14:xfrm>
          </p:contentPart>
        </mc:Choice>
        <mc:Fallback xmlns="">
          <p:pic>
            <p:nvPicPr>
              <p:cNvPr id="2" name="Ink 1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865800" y="1776600"/>
                <a:ext cx="7725240" cy="34214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0640973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 flip="none" rotWithShape="1">
          <a:gsLst>
            <a:gs pos="0">
              <a:schemeClr val="accent4">
                <a:lumMod val="5000"/>
                <a:lumOff val="95000"/>
              </a:schemeClr>
            </a:gs>
            <a:gs pos="74000">
              <a:schemeClr val="accent4">
                <a:lumMod val="45000"/>
                <a:lumOff val="55000"/>
              </a:schemeClr>
            </a:gs>
            <a:gs pos="83000">
              <a:schemeClr val="accent4">
                <a:lumMod val="45000"/>
                <a:lumOff val="55000"/>
              </a:schemeClr>
            </a:gs>
            <a:gs pos="100000">
              <a:schemeClr val="accent4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1155523" y="317824"/>
            <a:ext cx="9703639" cy="91440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en-US" sz="3600" b="1" dirty="0" smtClean="0">
                <a:solidFill>
                  <a:srgbClr val="00206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Object in Python OOP</a:t>
            </a:r>
            <a:endParaRPr lang="en-US" sz="3600" b="1" dirty="0">
              <a:solidFill>
                <a:srgbClr val="002060"/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8" name="Text Placeholder 7"/>
          <p:cNvSpPr>
            <a:spLocks noGrp="1"/>
          </p:cNvSpPr>
          <p:nvPr>
            <p:ph type="body" idx="1"/>
          </p:nvPr>
        </p:nvSpPr>
        <p:spPr>
          <a:xfrm>
            <a:off x="749543" y="1603375"/>
            <a:ext cx="10515600" cy="5040313"/>
          </a:xfrm>
        </p:spPr>
        <p:txBody>
          <a:bodyPr>
            <a:normAutofit fontScale="92500" lnSpcReduction="20000"/>
          </a:bodyPr>
          <a:lstStyle/>
          <a:p>
            <a:r>
              <a:rPr lang="en-US" b="1" dirty="0" smtClean="0">
                <a:solidFill>
                  <a:srgbClr val="002060"/>
                </a:solidFill>
              </a:rPr>
              <a:t>What is object?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rgbClr val="002060"/>
                </a:solidFill>
              </a:rPr>
              <a:t>It is a abstract data type that is created from class name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rgbClr val="002060"/>
                </a:solidFill>
              </a:rPr>
              <a:t>Object contain attributes and behavior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rgbClr val="002060"/>
                </a:solidFill>
              </a:rPr>
              <a:t>After creating class, it need to create a object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rgbClr val="002060"/>
                </a:solidFill>
              </a:rPr>
              <a:t>Using object,  developer can access attributes and methods from class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rgbClr val="002060"/>
                </a:solidFill>
              </a:rPr>
              <a:t>A class may contain more than one object</a:t>
            </a:r>
          </a:p>
          <a:p>
            <a:endParaRPr lang="en-US" b="1" dirty="0" smtClean="0">
              <a:solidFill>
                <a:srgbClr val="002060"/>
              </a:solidFill>
            </a:endParaRPr>
          </a:p>
          <a:p>
            <a:r>
              <a:rPr lang="en-US" b="1" dirty="0" smtClean="0">
                <a:solidFill>
                  <a:srgbClr val="002060"/>
                </a:solidFill>
              </a:rPr>
              <a:t>Object Real World Examples </a:t>
            </a:r>
          </a:p>
          <a:p>
            <a:r>
              <a:rPr lang="en-US" dirty="0" smtClean="0">
                <a:solidFill>
                  <a:srgbClr val="002060"/>
                </a:solidFill>
              </a:rPr>
              <a:t>Car, Chair, Students, Dog, Pen </a:t>
            </a:r>
            <a:r>
              <a:rPr lang="en-US" dirty="0" err="1" smtClean="0">
                <a:solidFill>
                  <a:srgbClr val="002060"/>
                </a:solidFill>
              </a:rPr>
              <a:t>etc</a:t>
            </a:r>
            <a:endParaRPr lang="en-US" dirty="0" smtClean="0">
              <a:solidFill>
                <a:srgbClr val="002060"/>
              </a:solidFill>
            </a:endParaRPr>
          </a:p>
          <a:p>
            <a:endParaRPr lang="en-US" b="1" dirty="0" smtClean="0">
              <a:solidFill>
                <a:srgbClr val="002060"/>
              </a:solidFill>
            </a:endParaRPr>
          </a:p>
          <a:p>
            <a:r>
              <a:rPr lang="en-US" b="1" dirty="0" smtClean="0">
                <a:solidFill>
                  <a:srgbClr val="002060"/>
                </a:solidFill>
              </a:rPr>
              <a:t>Creating object</a:t>
            </a:r>
          </a:p>
          <a:p>
            <a:r>
              <a:rPr lang="en-US" dirty="0">
                <a:solidFill>
                  <a:srgbClr val="002060"/>
                </a:solidFill>
              </a:rPr>
              <a:t>class </a:t>
            </a:r>
            <a:r>
              <a:rPr lang="en-US" dirty="0" err="1">
                <a:solidFill>
                  <a:srgbClr val="002060"/>
                </a:solidFill>
              </a:rPr>
              <a:t>ClassName</a:t>
            </a:r>
            <a:r>
              <a:rPr lang="en-US" dirty="0">
                <a:solidFill>
                  <a:srgbClr val="002060"/>
                </a:solidFill>
              </a:rPr>
              <a:t>:</a:t>
            </a:r>
          </a:p>
          <a:p>
            <a:r>
              <a:rPr lang="en-US" dirty="0">
                <a:solidFill>
                  <a:srgbClr val="002060"/>
                </a:solidFill>
              </a:rPr>
              <a:t>	# YOUR CODE</a:t>
            </a:r>
            <a:r>
              <a:rPr lang="en-US" dirty="0" smtClean="0">
                <a:solidFill>
                  <a:srgbClr val="002060"/>
                </a:solidFill>
              </a:rPr>
              <a:t>….</a:t>
            </a:r>
          </a:p>
          <a:p>
            <a:r>
              <a:rPr lang="en-US" dirty="0" err="1" smtClean="0">
                <a:solidFill>
                  <a:srgbClr val="002060"/>
                </a:solidFill>
              </a:rPr>
              <a:t>ObjectName</a:t>
            </a:r>
            <a:r>
              <a:rPr lang="en-US" dirty="0" smtClean="0">
                <a:solidFill>
                  <a:srgbClr val="002060"/>
                </a:solidFill>
              </a:rPr>
              <a:t> = </a:t>
            </a:r>
            <a:r>
              <a:rPr lang="en-US" dirty="0" err="1" smtClean="0">
                <a:solidFill>
                  <a:srgbClr val="002060"/>
                </a:solidFill>
              </a:rPr>
              <a:t>ClassName</a:t>
            </a:r>
            <a:r>
              <a:rPr lang="en-US" dirty="0" smtClean="0">
                <a:solidFill>
                  <a:srgbClr val="002060"/>
                </a:solidFill>
              </a:rPr>
              <a:t>()</a:t>
            </a:r>
            <a:endParaRPr lang="en-US" dirty="0">
              <a:solidFill>
                <a:srgbClr val="002060"/>
              </a:solidFill>
            </a:endParaRPr>
          </a:p>
          <a:p>
            <a:endParaRPr lang="en-US" b="1" dirty="0" smtClean="0">
              <a:solidFill>
                <a:srgbClr val="002060"/>
              </a:solidFill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2" name="Ink 1"/>
              <p14:cNvContentPartPr/>
              <p14:nvPr/>
            </p14:nvContentPartPr>
            <p14:xfrm>
              <a:off x="803520" y="2643120"/>
              <a:ext cx="4340160" cy="3741840"/>
            </p14:xfrm>
          </p:contentPart>
        </mc:Choice>
        <mc:Fallback xmlns="">
          <p:pic>
            <p:nvPicPr>
              <p:cNvPr id="2" name="Ink 1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794160" y="2633760"/>
                <a:ext cx="4358880" cy="37605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1362173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8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8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8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8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8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8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 flip="none" rotWithShape="1">
          <a:gsLst>
            <a:gs pos="0">
              <a:schemeClr val="accent4">
                <a:lumMod val="5000"/>
                <a:lumOff val="95000"/>
              </a:schemeClr>
            </a:gs>
            <a:gs pos="74000">
              <a:schemeClr val="accent4">
                <a:lumMod val="45000"/>
                <a:lumOff val="55000"/>
              </a:schemeClr>
            </a:gs>
            <a:gs pos="83000">
              <a:schemeClr val="accent4">
                <a:lumMod val="45000"/>
                <a:lumOff val="55000"/>
              </a:schemeClr>
            </a:gs>
            <a:gs pos="100000">
              <a:schemeClr val="accent4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1155523" y="317824"/>
            <a:ext cx="9703639" cy="91440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en-US" sz="3600" b="1" dirty="0" smtClean="0">
                <a:solidFill>
                  <a:srgbClr val="00206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Python OOP Problem 1 and Solution</a:t>
            </a:r>
            <a:endParaRPr lang="en-US" sz="3600" b="1" dirty="0">
              <a:solidFill>
                <a:srgbClr val="002060"/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8" name="Text Placeholder 7"/>
          <p:cNvSpPr>
            <a:spLocks noGrp="1"/>
          </p:cNvSpPr>
          <p:nvPr>
            <p:ph type="body" idx="1"/>
          </p:nvPr>
        </p:nvSpPr>
        <p:spPr>
          <a:xfrm>
            <a:off x="749543" y="1603375"/>
            <a:ext cx="10515600" cy="5040313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en-US" b="1" dirty="0">
                <a:solidFill>
                  <a:srgbClr val="002060"/>
                </a:solidFill>
              </a:rPr>
              <a:t>Problem1) Write a Python Program to Create Two Variable To Store Two Integer Value Getting From User And Display All The Arithmetic Operations Result To User.</a:t>
            </a: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2" name="Ink 1"/>
              <p14:cNvContentPartPr/>
              <p14:nvPr/>
            </p14:nvContentPartPr>
            <p14:xfrm>
              <a:off x="1803960" y="2134080"/>
              <a:ext cx="7385040" cy="652320"/>
            </p14:xfrm>
          </p:contentPart>
        </mc:Choice>
        <mc:Fallback xmlns="">
          <p:pic>
            <p:nvPicPr>
              <p:cNvPr id="2" name="Ink 1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794600" y="2124720"/>
                <a:ext cx="7403760" cy="6710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7797121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 flip="none" rotWithShape="1">
          <a:gsLst>
            <a:gs pos="0">
              <a:schemeClr val="accent4">
                <a:lumMod val="5000"/>
                <a:lumOff val="95000"/>
              </a:schemeClr>
            </a:gs>
            <a:gs pos="74000">
              <a:schemeClr val="accent4">
                <a:lumMod val="45000"/>
                <a:lumOff val="55000"/>
              </a:schemeClr>
            </a:gs>
            <a:gs pos="83000">
              <a:schemeClr val="accent4">
                <a:lumMod val="45000"/>
                <a:lumOff val="55000"/>
              </a:schemeClr>
            </a:gs>
            <a:gs pos="100000">
              <a:schemeClr val="accent4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1155523" y="317824"/>
            <a:ext cx="9703639" cy="91440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en-US" sz="3600" b="1" dirty="0" smtClean="0">
                <a:solidFill>
                  <a:srgbClr val="00206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Python OOP Problem 2 and Solution</a:t>
            </a:r>
            <a:endParaRPr lang="en-US" sz="3600" b="1" dirty="0">
              <a:solidFill>
                <a:srgbClr val="002060"/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8" name="Text Placeholder 7"/>
          <p:cNvSpPr>
            <a:spLocks noGrp="1"/>
          </p:cNvSpPr>
          <p:nvPr>
            <p:ph type="body" idx="1"/>
          </p:nvPr>
        </p:nvSpPr>
        <p:spPr>
          <a:xfrm>
            <a:off x="749543" y="1603375"/>
            <a:ext cx="10515600" cy="5040313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en-US" b="1" dirty="0" smtClean="0">
                <a:solidFill>
                  <a:srgbClr val="002060"/>
                </a:solidFill>
              </a:rPr>
              <a:t>Problem2</a:t>
            </a:r>
            <a:r>
              <a:rPr lang="en-US" b="1" dirty="0">
                <a:solidFill>
                  <a:srgbClr val="002060"/>
                </a:solidFill>
              </a:rPr>
              <a:t>) Write a Python Program To Create a Class Which Display Maximum Number Out Of a List Of Number.</a:t>
            </a:r>
          </a:p>
          <a:p>
            <a:pPr>
              <a:lnSpc>
                <a:spcPct val="150000"/>
              </a:lnSpc>
            </a:pPr>
            <a:endParaRPr lang="en-US" b="1" dirty="0">
              <a:solidFill>
                <a:srgbClr val="002060"/>
              </a:solidFill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2" name="Ink 1"/>
              <p14:cNvContentPartPr/>
              <p14:nvPr/>
            </p14:nvContentPartPr>
            <p14:xfrm>
              <a:off x="5866920" y="1625040"/>
              <a:ext cx="1455840" cy="536400"/>
            </p14:xfrm>
          </p:contentPart>
        </mc:Choice>
        <mc:Fallback xmlns="">
          <p:pic>
            <p:nvPicPr>
              <p:cNvPr id="2" name="Ink 1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5857560" y="1615680"/>
                <a:ext cx="1474560" cy="5551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8973737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 flip="none" rotWithShape="1">
          <a:gsLst>
            <a:gs pos="0">
              <a:schemeClr val="accent4">
                <a:lumMod val="5000"/>
                <a:lumOff val="95000"/>
              </a:schemeClr>
            </a:gs>
            <a:gs pos="74000">
              <a:schemeClr val="accent4">
                <a:lumMod val="45000"/>
                <a:lumOff val="55000"/>
              </a:schemeClr>
            </a:gs>
            <a:gs pos="83000">
              <a:schemeClr val="accent4">
                <a:lumMod val="45000"/>
                <a:lumOff val="55000"/>
              </a:schemeClr>
            </a:gs>
            <a:gs pos="100000">
              <a:schemeClr val="accent4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3348549" y="563483"/>
            <a:ext cx="5317588" cy="91440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4000" dirty="0" smtClean="0">
                <a:solidFill>
                  <a:srgbClr val="00206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Next Day 92 </a:t>
            </a:r>
            <a:endParaRPr lang="en-US" sz="4000" dirty="0">
              <a:solidFill>
                <a:srgbClr val="002060"/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2" name="Rounded Rectangle 1"/>
          <p:cNvSpPr/>
          <p:nvPr/>
        </p:nvSpPr>
        <p:spPr>
          <a:xfrm>
            <a:off x="3479405" y="1606383"/>
            <a:ext cx="5055875" cy="1505307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en-US" sz="2800" b="1" dirty="0">
                <a:solidFill>
                  <a:srgbClr val="002060"/>
                </a:solidFill>
                <a:latin typeface="Calibri (Body)"/>
              </a:rPr>
              <a:t>Members in Python OOP: </a:t>
            </a:r>
          </a:p>
        </p:txBody>
      </p:sp>
    </p:spTree>
    <p:extLst>
      <p:ext uri="{BB962C8B-B14F-4D97-AF65-F5344CB8AC3E}">
        <p14:creationId xmlns:p14="http://schemas.microsoft.com/office/powerpoint/2010/main" val="31416844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6798</TotalTime>
  <Words>301</Words>
  <Application>Microsoft Office PowerPoint</Application>
  <PresentationFormat>Widescreen</PresentationFormat>
  <Paragraphs>64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7" baseType="lpstr">
      <vt:lpstr>Aharoni</vt:lpstr>
      <vt:lpstr>Algerian</vt:lpstr>
      <vt:lpstr>Arial</vt:lpstr>
      <vt:lpstr>Calibri</vt:lpstr>
      <vt:lpstr>Calibri (Body)</vt:lpstr>
      <vt:lpstr>Calibri Light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Faisal Zamir</dc:creator>
  <cp:lastModifiedBy>Faisal Zamir</cp:lastModifiedBy>
  <cp:revision>521</cp:revision>
  <dcterms:created xsi:type="dcterms:W3CDTF">2021-11-08T00:20:31Z</dcterms:created>
  <dcterms:modified xsi:type="dcterms:W3CDTF">2022-08-02T11:15:51Z</dcterms:modified>
</cp:coreProperties>
</file>