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2" r:id="rId5"/>
    <p:sldId id="265" r:id="rId6"/>
    <p:sldId id="266" r:id="rId7"/>
    <p:sldId id="267" r:id="rId8"/>
    <p:sldId id="268" r:id="rId9"/>
    <p:sldId id="263" r:id="rId10"/>
    <p:sldId id="264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6:53:27.7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9624 7863 0,'0'-25'78,"75"25"-62,73 0-16,101-25 15,-1 1 1,-124 24 0,-25 0-1,-25 0 1,25 0 0,1 0-1,24 0 1,-25 0-1,99 0 1,-74 0 0,-24 0-1,-26 0 1,0 0 0,50 0-1,-74 0 1,24 0-1,-24 0 1,-25 0 0,0 0-1,-1 0 17,1 0 14,0 0 17</inkml:trace>
  <inkml:trace contextRef="#ctx0" brushRef="#br0" timeOffset="1478.2162">14461 7789 0,'25'0'62,"49"0"-46,-24 0 0,0 0-1,24 24 1,25-24-1,0 0 1,1 0 0,-1 0-1,25 0 1,0 0 0,-74 0-1,-26 0 1,1 0-1,0 0 1,0 0 0,0 0-1,-1 0 1,1 0 46,0 0 32</inkml:trace>
  <inkml:trace contextRef="#ctx0" brushRef="#br0" timeOffset="13742.6218">24085 6871 0,'-24'0'78,"24"-25"-63,-50 0 1,50 0 0,-25 1-1,25-1 1,0 0 15,0 0 0,0 0 1</inkml:trace>
  <inkml:trace contextRef="#ctx0" brushRef="#br0" timeOffset="14772.5065">24234 6697 0,'0'25'15,"-25"-25"32,1 0 31,-1 0-46,25-25 15,0 0-16,0 1-16,0-1 32,0 0 31</inkml:trace>
  <inkml:trace contextRef="#ctx0" brushRef="#br0" timeOffset="16036.6643">29195 5085 0,'50'0'141,"-25"0"-94,-1 0-32,-24 25 95</inkml:trace>
  <inkml:trace contextRef="#ctx0" brushRef="#br0" timeOffset="16776.2037">29394 4887 0,'24'0'31,"1"0"-15,0 0-1,0 0 17,0 0-17,-1 24 1,1 1 31,-25 0-16,25 0 0,-25 0-15,0-1 0,0 1 15,0 0 31</inkml:trace>
  <inkml:trace contextRef="#ctx0" brushRef="#br0" timeOffset="18216.1951">25003 6896 0,'25'0'78,"25"0"-63,-26 0 17,26-25-17,-25 0 1,24 0-1,26 25 1,49-49 0,-75-1-1,-24 50 1,-25-25-16,25 25 16,0 25 62,-25 25-63,25-26 17,49-24 14,-24 0-30,24 0 0,-24 0-1,-1 0 1,-24-24 0,0 24-1</inkml:trace>
  <inkml:trace contextRef="#ctx0" brushRef="#br0" timeOffset="18706.7703">26467 6598 0,'49'-25'109,"1"-24"-93,-1 49-1,-24-25 1,25 0 0,-25 25-1,24-50 1,1 26 0,-1-1-16,1 0 15</inkml:trace>
  <inkml:trace contextRef="#ctx0" brushRef="#br0" timeOffset="20542.0517">27880 6127 0,'0'-25'94,"25"0"-47,74-49-32,-49 49 1,-25 0-1,25 0 1,-26 25 0,1-24-1,0 24 1,0-25 0,0 25 46,-1 0-46,1 0 15,-25-25-15,25 25-1,0 0 16,0 0 1,-1-25-17,1 25 17,0 0 14,0 0 17,0 0-16,-1-25 62,1 0-93</inkml:trace>
  <inkml:trace contextRef="#ctx0" brushRef="#br0" timeOffset="20648.2094">28550 5779 0,'25'0'31</inkml:trace>
  <inkml:trace contextRef="#ctx0" brushRef="#br0" timeOffset="25210.001">13345 6796 0,'0'-24'15,"0"-1"17,0 0-17,74-25 1,199-98 0,-50-26-16,-74 75 15,-25 49 1,-74 25-1,24-24 1,1 24 0,49-25-1,74-24 1,25-25 0,249-50-1,-100-25 1,-124 100-1,-25-1 1,-49 51 0,-1-26-1,51 25 1,-26-24 0,0-26-1,-24 1 1,74-50-1,-223 124 220,49 0-220,26-25 1,98 25 0,397-74-1,125-1 1,-26 1 0,-173-1-16,223 75 15,-347 0 1,-174 0-1,-74 0 1,-50 0 0,1 0-1,-26 0 1,-24 25 0,-1-25-1,1 0 16,-1 0-15,1 25 0,-25 0-16,0-25 15,24 0 1,1 49 0,-25-24-1,24 0 1,1 25-1,-25 24-15,24-49 16,26 49 0,-26-24-1,-24-25 1,0-1 0,0 1-1,-25 0 1,25 0-1,-1 0 1,1-1 0,-25 1-1,50 25 1,-25-25 15,24-1 250,-24 1-265,25 0 0,-26 0-1,26 49 1,0-49 0,-1 0-1,1 24 1,24-24-1,-24 0 1,-25 25 0,-1-50-1,1 24 1,0 26 0,0-50-1,25 50 1,-26-50 15,-24 25-15,25-25 15</inkml:trace>
  <inkml:trace contextRef="#ctx0" brushRef="#br0" timeOffset="26426.8158">24333 5606 0,'25'0'47,"25"25"-31,-1-1 0,-24 26-1,25-50 1,-25 50-1,49 24 1,-49-49 0,0 25-1,-25-26 17,0 26 77,-25-50-109,-25 25 16,25-25-1,1 0 1,-1 25-1,0-25 1,0 0 0,-24 24-1,-26-24 1,50 0 0,1 25-1,-1-25 1,0 0 31</inkml:trace>
  <inkml:trace contextRef="#ctx0" brushRef="#br0" timeOffset="30042.3442">27012 6028 0,'0'-25'47,"-25"25"-31,1 0 62,-1 0 15</inkml:trace>
  <inkml:trace contextRef="#ctx0" brushRef="#br0" timeOffset="32212.9563">24954 9872 0,'-50'-25'32,"0"25"-17,25 0 16,1 0-15,-1 0 0,-25 0-1,25 0 1,25 50 15,0 0-15,0-1-1,0 1 1,0 24 0,0-24-1,25 0 1,0-50 0,25 0-1,-1 0 1,75 0-1,-24 0 1,-51-25 0,-24-25-1,25-24 1,-26-1 0,-24 1-1,25 24 1,-25-24-1,0 24 1,0 25 0,0 1-1,25 24 63,-25 24-62,0 26 0,25-25-1,0 0 1,-25 24 0,24-24 15,1 0 16,0-25-32</inkml:trace>
  <inkml:trace contextRef="#ctx0" brushRef="#br0" timeOffset="32913.424">25747 9748 0,'0'-25'31,"75"25"47,-26-49-62,125-50-1,-100 74 1,-49-25 0,25 50-1</inkml:trace>
  <inkml:trace contextRef="#ctx0" brushRef="#br0" timeOffset="33397.8118">26045 9897 0,'25'0'93,"74"-25"-77,75-49 0,-26-1-1,-73 26 1,-50 49-1,-1 0 1,-24-25 0</inkml:trace>
  <inkml:trace contextRef="#ctx0" brushRef="#br0" timeOffset="33960.1945">26963 9178 0,'24'74'78,"26"1"-62,-25 49 0,0 0-1,0 74 1,-25-74-1,0-99 1,0 0 0,0-1 15</inkml:trace>
  <inkml:trace contextRef="#ctx0" brushRef="#br0" timeOffset="35137.9744">27484 9054 0,'0'25'47,"0"24"-32,0-24 1,0 0 0,0 49-1,0-49 1,0 0 0,0 0-1,24 24 1,1-49-1,-25 25 1,25-25 31,0 0 47,-25-25-79,25 0 1,-1-49 0,1 49 15,-25-24-16,0 24 1,0 0 0,0 0-1,0 0 17,0 1 14,-25 24-30,1-25 0,-1 25-16,0 0 31,0 0 172,0 0-187</inkml:trace>
  <inkml:trace contextRef="#ctx0" brushRef="#br0" timeOffset="36937.3941">24358 9426 0,'-25'-50'31,"25"1"-31,0-26 16,-24 1-1,24-125 1,0 75 0,0 25-1,0 25 1,0-26 0,0-24-1,0 25 1,0 0-1,0 0 1,0-100 0,74 1-1,-49 24 1,24 50 0,51-49-1,-1 24 1,0 25-1,0-25 1,125-74 0,-76 74-1,-24 50 1,-74 49 0,0 0-1,24 26 1,-24-26-1,-26 50 1,1-25 0,50 0-1,-51 25 17,1 0-32,0 0 281,0 0-266,-25 25 1,25 0 0,-1-25-1,1 25 1,0 0 15,0-25 16</inkml:trace>
  <inkml:trace contextRef="#ctx0" brushRef="#br0" timeOffset="38489.4154">26491 5978 0,'0'0'0,"-24"-25"16,-1 0 0,0 1 15,0 24-16,0 0 1,1 0 15,-1 0 32,25 24-1,0 1-46,0 25 0,0-1 15,0-24-16,0 0 1,0 0 15,25 0 1,24-25 14,-24 0-14,0 0-1,0 0 0,-1 0 0,1-75-15,0 50 15,-25 1-31,0-1 32,0-25-17,0 25 48,0 1-16,25 24 140,-25 24-156,25-24-15,-25 25 0,24-25-1,-24 25 1,0 0 15,0 0 32,25-25-48</inkml:trace>
  <inkml:trace contextRef="#ctx0" brushRef="#br0" timeOffset="39407.101">30460 4812 0,'0'-25'31,"50"0"-15,-25 1-1,173-125 1,-24 25-1,-26 49 1,-98 1 15,24 74-31,-74-25 16,25 25 0,0 0 15,-25-25-16,25 25 1,-25-24 0,25 24-1</inkml:trace>
  <inkml:trace contextRef="#ctx0" brushRef="#br0" timeOffset="40767.2829">31353 3845 0,'0'25'109,"50"-25"-93,-1 0 0,1 24-1,-50 1 1,50-25 0,-26 0-1,26 25 16,-25-25 16,-25 25 16,0 0-32,0-1 0,0 1-15,0 0 0,0 0-1,-25 24 1,0 1-1,25 0 1,-25-50 0,25 24-1,0 1 32,-24 0-47</inkml:trace>
  <inkml:trace contextRef="#ctx0" brushRef="#br0" timeOffset="73941.2487">8384 13841 0,'25'0'62,"0"0"-46,24 0-1,26 0 1,-1 0 0,-24 0-1,-1 0 1,1 0-1,74 0 1,-25 0 0,0 0-1,50 0 1,0 0 0,25 0-1,-75 0 1,-25 0-1,1 0 1,-26 0 0,50 0-1,-24 0 1,-25 0 0,24 0-1,-24 0 1,-26 0-1,1 0 1,-50 0 0,50 0 202,50 0-202,-1 0 0,75 0-1,24 0 1,-49 0 0,50 0-1,49 0 1,-49 0-1,-50 0 1,25 0 0,-75 0-1,75 0 1,-50 0 0,0 0-16,-24 0 15,-1 0 1,-24 0-1,0 0 1,-1 0 0,-24 0-1,0 0 1,0 0 0,-1 0 46,26 0 188,24 0-234,1 0-1,24 0 1,149-25 0,0 25-1,-25-25 1,-49 1-1,124 24 1,-100 0 0,-24 0-1,-75-25 1,-25 25-16,-24 0 16,24 0-1,1 0 1,-26 0-1,1 0 1,24 0 0,1 0-1,-26 0 1,1 0 0,-25 0-1,0 0 1,-1 0-1,1 0 1,0 0 0,0 0 31,0 0-16,-1 0 16</inkml:trace>
  <inkml:trace contextRef="#ctx0" brushRef="#br0" timeOffset="105229.8487">8186 16297 0,'24'0'46,"26"0"-30,74 0 0,50 0-1,-1-25 1,26 25 0,123 0-1,-49-25 1,-75 25-1,-74 0 1,174 0 0,-75 0-1,-24-50 1,-26 50 0,75-24-1,-148 24 1,-26 0-1,-24-25 1,-1 25-16,1-25 16,0 25 15,-26 0-15,1 0 30</inkml:trace>
  <inkml:trace contextRef="#ctx0" brushRef="#br0" timeOffset="109675.1042">24606 16346 0,'0'-25'62,"50"25"-46,24 0 0,25 0-1,50-24 1,-74 24-1,24 0 1,149 0 0,-25 0-1,25 0 1,-24 0 0,48 49-1,-98-24 1,-100 0-1,-24 0 1,0-25 0,-26 0-1,26 0 1,-25 25 0,24-25-1,-24 0 1,0 0 15,0 0 219,24 0-234,-24 0-1,0 0 1,25 0 0,-1 0-1,-24 0 1,0 0-1,0 0 1,0 0 15,-1 0 16,-24 24-31,25-24 46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02:58:12.4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16867 2902 0,'25'0'63,"0"0"-48,0-25 1,24 1-1,1-1 1,-25 25 0,24 0-1,-24-25 1,49 25 0,-24-25-16,0 0 15,-1 25 1,-24 0-1,0 0 1,0 0 0,-1 0-1,1 0 79</inkml:trace>
  <inkml:trace contextRef="#ctx0" brushRef="#br0" timeOffset="33312.466">12874 5035 0,'24'0'31,"-24"25"0,0 25-15,0-25 0,0 24-1,0-24 16,25-25 63,0 0-47,25 0-31,49-74-1,25-26 1,124-48 0,322-175-1,-247 149 1,-125 26-16,-74 98 15,-49-24 1,-26 49 0,26 25-1,-75-25 1,49 25 0</inkml:trace>
  <inkml:trace contextRef="#ctx0" brushRef="#br0" timeOffset="36404.6026">19100 6300 0,'0'-24'15,"24"24"16,51 0-15,-1 0-16,1 0 16,123 0-1,50 0 1,25-25 0,-99 25-1,123 0 1,-73 0-1,-26 0-15,-74 0 16,0 0 0,-50-25-1,1 25 1,-26-25 0,26 25-1,-26-25-15,100 1 16,-49 24-1,24 0 1,-75 0 0,26-25-1,-1 0 1,0 0 0,-24 25-1,24 0-15,-24 0 16,-25-25-1,0 25 1,-1 0 15,1 0 16</inkml:trace>
  <inkml:trace contextRef="#ctx0" brushRef="#br0" timeOffset="58662.9032">22051 10592 0,'-24'0'16,"-1"0"15,25-25-15,0 0-1,-25 0-15,25-24 16,0 24 0,0-25-1,0 25 1,0 1 0,25-1-1,0 25 16,-1 0-15</inkml:trace>
  <inkml:trace contextRef="#ctx0" brushRef="#br0" timeOffset="59499.5438">22250 10517 0,'-25'-25'78,"25"1"-31,0-1-31,0 0 31,0 0-16,0-24 0,0 24 1,0 0-17</inkml:trace>
  <inkml:trace contextRef="#ctx0" brushRef="#br0" timeOffset="60850.453">28997 7764 0,'24'0'94,"-24"25"-79,25-25 1,0 0 0,0 24-1,0-24 1,-25 25-1,25 0 1,-25 0 0,0 24-1,0-24 63</inkml:trace>
  <inkml:trace contextRef="#ctx0" brushRef="#br0" timeOffset="61613.0373">29146 7640 0,'24'0'47,"1"0"0,0 0-32,-25 25 1,25-25 15,-25 24-15,25-24 0,-25 25-1,24 0-15,1 25 16,-25-26 15,25 51-15,0-26-1,-25 1 1,0 0 0,0-25-1,0-1 48</inkml:trace>
  <inkml:trace contextRef="#ctx0" brushRef="#br0" timeOffset="63245.4924">23019 10964 0,'49'-25'94,"26"-25"-79,74 1 1,-25-1-1,-50 25 1,-24 0-16,-26 25 31</inkml:trace>
  <inkml:trace contextRef="#ctx0" brushRef="#br0" timeOffset="63649.7623">24581 10418 0,'50'0'78,"0"-25"-62,-1-24-1,26 24 1,-26 0 0,26 0-1,-50 0 1,-1 25-16</inkml:trace>
  <inkml:trace contextRef="#ctx0" brushRef="#br0" timeOffset="64527.3484">25871 10021 0,'0'-25'16,"25"0"15,25-24-15,24-1 0,1 25-16,49-24 15,0-26 1,-50 51-1,0-26 1,26 0 0,-76 26-1,1-1 1,25 0 0,-25 0-1,-1 0-15,51 25 16,-1-49-1,-24 24 1,-1 0 0,1 0-1,-25 25 17</inkml:trace>
  <inkml:trace contextRef="#ctx0" brushRef="#br0" timeOffset="65258.8356">27682 9103 0,'25'0'78,"-25"-24"-63,25 24 1,-1-25 15,26 0-31,24 0 16,1-25 0,-26 1-1,1 49 1,-25-25-1,0 25 1</inkml:trace>
  <inkml:trace contextRef="#ctx0" brushRef="#br0" timeOffset="74675.1252">3597 7789 0,'-25'0'15,"50"0"157,-1 0-156,26 0-1,-25 0 1,0 0-16,0 0 16,49 0-1,-49 0 1,0 0 0,49 0-1,-49 0 1,0 0-1,-1 0-15,1 0 32,0 0-1,0 0 0,0 0 0,-1 0 1,1 0 15</inkml:trace>
  <inkml:trace contextRef="#ctx0" brushRef="#br0" timeOffset="79376.7996">19298 10269 0,'0'-25'47,"25"1"-32,-25-1 1,25 25-1,-25-25 17,24 0-17,1 0-15,0 1 32,25-26-32,-26 25 15,51-25 1,-50 26-1,24-26 1,1-24 0,0 49-1,-1-25 1,50-49-16,-24 25 16,49-1-1,0 1 1,25 24-1,24-24 1,75-50 0,-74 74-16,-75 25 15,-24 1 1,-26-1 0,26 0-1,-1 25 1,0 0-1,1 0 1,24 0-16,25 0 16,-25 0-1,50 25 1,-50-25 0,-24 25-1,-50-1-15,-1 1 16,26-25-1,-25 0 17,0 25-17,-1-25 1,26 0 0,-25 0-16,0 25 31,-1-25-16,1 0 1,0 0 0,0 25-1,0-1-15,-1-24 16,26 25 0,-25 0-1,24-25 16,-49 50-15,25-50 0,0 24-1,-25 1-15,50 25 16,-50-25 0,74 49-1,-49-24 1,25-26-1,-26 1-15,26 25 16,0-25 0,-1-1-1,-24 1 1,0-25 0,24 25-1,-49 0 1,25-25-1,-25 25 17,25-25-17,-25 24 48</inkml:trace>
  <inkml:trace contextRef="#ctx0" brushRef="#br0" timeOffset="81072.1307">23490 9451 0,'0'24'79,"0"1"-64,50 0 1,-50 0-16,24 0 15,26-1 1,-25 26 15,24 0 1,26-1-32,-50-24 31,-1 25-31,-24-26 15,0 1 1,0 0 15,0 25 1,-49-50-1,-1 24-16,-24-24 1,24 0-16,1 25 16,24-25-1,-25 0 1,-24 25 0,-1 0-1,-49 0-15,50-25 16,-25 0-1,49 0 1,25 25 0,-24-25-1,24 0 32</inkml:trace>
  <inkml:trace contextRef="#ctx0" brushRef="#br0" timeOffset="93728.7531">10145 7813 0,'25'0'15,"0"0"48,0 0 78,24 0-110,1 0-16,74 0 1,0 0 0,-75 0-1,26 0 1,-50 0 0,-1 0-1,1 0 1,0 0-1,0 0 17,0 0-17,-1 0 79</inkml:trace>
  <inkml:trace contextRef="#ctx0" brushRef="#br0" timeOffset="97540.5333">15081 7813 0,'25'0'157,"0"0"-126,0 0-16,-1 0 17,1 0-32,0 0 31,0 0 47,-25 25 547</inkml:trace>
  <inkml:trace contextRef="#ctx0" brushRef="#br0" timeOffset="109533.8656">4415 9599 0,'25'0'109,"25"0"-78,-26 0 0,26 0-31,-25 0 16,0 0 0,-1 0-1,26 0 17,0 0-17,-1 0 1,1 0-16,-25 0 15,24 0 1,-24 0 0,0-24-1,25 24 1,49 0 0,-25 0-1,-49 0 1,0-25-1,24 25-15,-24 0 32,0 0-1,0 0 0,0 0-15,24 0-1,26 0 1,73-25-16,-73 25 16,-26 0-1,-24 0 1,0 0 0,25 0-1,-1 0 1,26 0-1,-26 0 1,1 0-16,0 0 16,-26 0-1,1 0 1,0 0 0,49 0 296,-24 0-312,0 25 16,-26-25-1,26 0 1,0 0 0,-1 0-1,1 0 1,74 0-1,-25 0-15,-24 0 16,-26 0 0,-24 0-1,0 0 1,0 0 0,-1 0 15,1 0-16,0 0 17,0 0 15,0 0-16,-1 0-16,1 0 1,74 0 0,-49 0-16,0 0 15,-1 0 17,-49 25 218,-25-25 203,-24 0-422,24 24-15,0-24-1</inkml:trace>
  <inkml:trace contextRef="#ctx0" brushRef="#br0" timeOffset="114496.4432">10021 9624 0,'25'0'235,"0"-25"-79,0 25-141</inkml:trace>
  <inkml:trace contextRef="#ctx0" brushRef="#br0" timeOffset="120643.0345">7268 8508 0,'-25'0'125,"0"25"-63,25 0-30,25-25 280,0 24-234,-25 1-46,0 0 30,0 0-31,0 0 32,0-1-32,0 1 0,-25-25 16,25 25-16,-25-25-15</inkml:trace>
  <inkml:trace contextRef="#ctx0" brushRef="#br0" timeOffset="121374.6096">7516 8706 0,'-25'25'156,"0"0"-109,0-25 0,1 0-32,-1 0 17,25 25-17</inkml:trace>
  <inkml:trace contextRef="#ctx0" brushRef="#br0" timeOffset="123371.6112">8012 8657 0,'0'-25'47,"-25"25"-47,-25 0 32,26 0-1,-1 0-16,0 0 1,25 25 78,0 0-47,25-25 125,0 0-126,-1-25 33,-24 0-64,25 25-15,-25-50 16,25 26 15,-25-26-15,0 0-1,0 26 1,25-26-16,-25 0 16,0 26 15,0-26-16,0 25 17,0 50 140,0 0-141,0 0-16,0-1 17,0 1-17,0 0 32,0 0-47,0 0 31,0-1-15,0 1 15,0 0 47</inkml:trace>
  <inkml:trace contextRef="#ctx0" brushRef="#br0" timeOffset="129874.5013">10988 9575 0,'25'0'140,"0"0"-124,25 0 0,-26 0-1,26 0 1,25 0-16,-26 0 16,26 0-1,-1 0 1,-24 0-1,24 0 1,-24 0 0,24 0-1,-24 0-15,24 0 16,-24 0 0,24 0-1,0 0 1,-24 0-1,0 0 1,-26 0 0,1 0-16,0-25 15,0 25 48,0 0 46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03:01:33.1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8409 15875 0,'0'0'0,"-25"0"32,0 0 30,0 0-31,50 0 173,0 0-173,0 0 63,0 0 187</inkml:trace>
  <inkml:trace contextRef="#ctx0" brushRef="#br0" timeOffset="2470.8467">10096 15949 0,'24'-24'94,"1"24"-63,74 0-15,25 0-1,-49-25 1,-1 25-1,1 0 1,-51 0 0,26 0-16,0 0 15,-26 0 1,1 0 0,0 0 15</inkml:trace>
  <inkml:trace contextRef="#ctx0" brushRef="#br0" timeOffset="12202.001">9897 17016 0,'50'0'172,"-1"0"-157,26 0 1,-50 0-16,-1 0 15,1 0 17</inkml:trace>
  <inkml:trace contextRef="#ctx0" brushRef="#br0" timeOffset="15546.5446">11757 17041 0,'25'0'125,"0"0"-78,0 0-31,24 0 0,1 0-1,49-25 1,0 0-16,26 25 15,-51-25 1,-24 25 0,-26 0-1,1 0 1,0 0 15,0 0-15,0 0-1,-1 0 17,1 0-17,0 0 1,0 0 15,24 0-15,-24 0 31,0 0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03:10:50.5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17959 2927 0,'49'0'78,"1"0"-78,-1 0 15,26 0 1,-1 0 0,100 0-1,-25 0 1,0 0 0,-50 0-1,25 0 1,25 0-16,-50 0 15,25 0 1,-50 0 0,1 0-1,-26 0 1,-24 0 15,0 0-15,0 0-1,0 0 1,-1 0 15,1 0 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03:17:41.8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16892 13419 0,'50'0'109,"-1"0"-77,1 0-17,-1 0-15,26 0 16,-1 0 0,-24 0-1,24 0 1,-24 0-1,-1 0 1,1 0-16,-25 0 16,25 0-1,-26 0 1,1 0 0,25 0-1,-25 0-15,24 0 16,-24 0-1,0 0 1,0 0 15,-1 0-31,1 0 16,25 0 0,24 0-1,25 0 1,25 0-1,-49 0 1,-50 0 0,-1 25-16,1-25 31,0 0 0,0 0 0,-25 25-31,25-25 16,-1 0 47,1 0-32,0 0 0,0 25-15,25-25-1,24 25 1,-49-25 0,0 0-16,-1 0 15,26 0 438,-25 0-453,0 0 16,-1 0 0,1 0 15,0 0 0</inkml:trace>
  <inkml:trace contextRef="#ctx0" brushRef="#br0" timeOffset="3165.5474">23118 13494 0,'25'0'93,"49"0"-77,-24 0 0,24 0-1,-24 0-15,24 0 16,1 0 0,49 0-1,-25 0 1,0 0-1,50 0 1,-25 0 0,25 0-1,-75 0 1,-24 0-16,24 0 16,-49 0-1,0 0 1,24 0-1,-24 0 1,0 0 0,0 0 15</inkml:trace>
  <inkml:trace contextRef="#ctx0" brushRef="#br0" timeOffset="14964.6924">5531 13593 0,'25'25'63,"0"0"-48,49 24 1,1 50-1,49 50 1,-25 0-16,50-25 16,173 50-1,-74-75 1,25 0 0,-99-49-1,-75-1 1,0-24-16,-24-25 15,-26 25 1,26-25 0,-50 0 234,24 0-235,26 0 1,-1 0 0,75 25-1,49-25-15,1 0 16,74 0-1,49 0 1,373 0 0,-125 25-1,-74 24 1,-198-49 0,-75 25-16,-49 0 15,-25 0 1,-50-25-1,0 0 1,0 24 0,50 1-16,25-25 15,74 0 1,-50 0 0,-74 0 218,75 0-218,49 0-16,99 0 15,50-25 1,645-123-1,-273 123 1,-174 25 0,-223 0-1,-124 0-15,-50 0 16,-74-25 0,-24 25-1,-1-25 1,0 25-1,0 0-15,-24 0 16,-1 0 0,75-25-1,-25-24 1,-50 49 0,26-50-1,-51 1-15,26-1 16,73-74-1,26-25 1,-75 50 0,-24 74-1,-50 0-15,-1 25 32,1-25-17,25 25 1,-1-24-1,-24-1 17</inkml:trace>
  <inkml:trace contextRef="#ctx0" brushRef="#br0" timeOffset="17921.8282">8483 13593 0,'199'50'93,"-1"74"-77,50 49 0,0 26-16,75 24 15,-75-74 1,-25-50-1,-49-25 1,-75-24 0,0 0-1,-25-26-15,-24-24 16,173 0 187,125 25-187,98 0-1,224-25 1,24 0 0,100 0-16,-99 50 15,-323-26 1,-50 1-1,-24 25 1,-50-25 0,74-1-1,-123-24 1,-75 0 0,25 0-16,-1-74 15,-73 49 188,49 0-187,124 1-16,74-51 16,249 1-1,495-100 1,-24 1-1,-347 73 1,-298 51 0,-50 24-1,-74 25 1,-75 0-16,75-25 16,-75 0-1,-74 0 1,25 1-1,-25-26 1,-74 50 0,0-25-1,-26 25 1,76-25-16,48-24 16,-24-26-1,-49 26 1,-26 49-1,1-50 1,-50 25 0,50 1-1,-1-26 1,1 0 0,-25 1-16,-1 24 15,-24-25 1,50 26-1,-50-1 1,25-25 0,-25-24-1,25-1 1,0 1 0,-1-25-1,-24 74-15,0-25 16,0 25 15</inkml:trace>
  <inkml:trace contextRef="#ctx0" brushRef="#br0" timeOffset="20404.6638">12427 13717 0,'25'0'62,"49"0"-46,1 0 0,74 50-1,24-1 1,26 50-1,24 25 1,50 0-16,223 50 16,-248-75-1,-99-24 1,-50-26 0,-25-24-1,1-25 1,-26 0 171,398 75-171,347 49 0,-25-50-1,-75 0 1,25 50-1,50-49 1,-322-1-16,-125 1 16,-24-26-1,-50 26 1,0-26 0,-124-24-1,25-25-15,-50 0 16,-24 0 171,49 0-171,49 0 0,75-25-1,174 1 1,223-101-1,74 1-15,75 0 16,-273 25 0,-223 50-1,-100 24 1,0 0 0,-24 0-1,0 0-15,-26 1 16,-73-1-1,-75 0 1,25 25 0,0 0-1,-1 0 17,1-25-32,25 0 15,-25-24 1,-1 49-1,1-50 1,25 25 0,-50 1-16,49 24 15,-24-50 1,25 25 0,-1-24-1,1 24 1,-25 0-1,0 25-15,-25-25 16,24 25 0</inkml:trace>
  <inkml:trace contextRef="#ctx0" brushRef="#br0" timeOffset="47324.6495">2034 16644 0,'-25'-25'93,"0"0"-77,-24-24 0,-50-26-16,-25-24 15,-1 0 1,26-25 0,-25 25-1,0-1 1,0-73-16,0 24 15,-25 0 1,75 25 0,0-25-1,-26 50 1,26-25 0,-1-124-16,26 74 15,-1-24 1,25-1-1,1 51 1,24 24 0,0 24-1,0-48-15,0 48 16,49-48 0,1-26-1,124-149 1,-50 100-1,-25 25 1,0 123 0,-49 1-16,-26 74 15,-24-25 1,25 25 0,25 0 15,-25 0 16,49-49-16,50-1-15,-50 25-16,1-25 15,-1 26 1,-49 24-1,0-25 1,0 25 15,-25-25 47,24 25-62,-24-25 47</inkml:trace>
  <inkml:trace contextRef="#ctx0" brushRef="#br0" timeOffset="50690.528">2232 17587 0,'-24'0'16,"-1"0"15,25-25-15,-50 25-1,50-50 1,-49 0-16,-1 1 16,0-26-1,1-24 1,-26-25 0,1 25-1,24-25 1,-24-25-1,-1-49-15,26 74 16,24 24 0,-25 26-1,26 0 1,24 24 0,0 0-16,0 26 15,0-1 1,0-25-1,24 1 1,51-51 0,24-24-1,50-99 1,99-25 0,99-74-16,-24 24 15,-100 50 1,-248 173 203,0 26-204,-49-50 1,0-25-16,-1-25 15,-24 25 1,49 49 0,25 26-1,25-1 1,0 25 0,0 1-1,0-1 1,0-25-16,0 25 31,0-24-15,0 24 31,0 50 218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16:32:43.9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10964 6474 0,'0'-25'47,"0"-24"-32,74 49 17,-49 0-17,24 0 1,-24 0-1,25 0 1,99 0 0,0 0-1,49 0-15,-24 0 16,-50 0 0,-50 0-1,0 0 1,-49 0 15,25 0 16,0 0-47,-26 0 31,1 0 0,25 0-15,-1 0 0,1 0-1,-25 0-15,0 0 16,-1 0 15,1 0-15,0 0-1,0 0 1,0 0 0,24 0-1,1 0 1,-1 0 0,-24 0 15</inkml:trace>
  <inkml:trace contextRef="#ctx0" brushRef="#br0" timeOffset="6851.0346">18653 6201 0,'-25'0'31,"50"0"47,25 0-62,99 0-16,74 0 15,25 0 1,-75 25 0,-48 0-1,-1 0 1,-75-25-1,-74 0 48,75 0 140,-25 0-187,24 0-1,-24 0 1,0 0 0,25 0-1,-1 0 1,1 0-1,-1 0-15,26-25 16,-50 25 0,-1 0-1,51 0 48,-26 0-48,-24 0 17,0 0 15,-25-25-32</inkml:trace>
  <inkml:trace contextRef="#ctx0" brushRef="#br0" timeOffset="15703.3862">3944 9599 0,'0'-24'156,"25"24"-109,0 0-16,-1 0-15,1 0 15,0 0 329</inkml:trace>
  <inkml:trace contextRef="#ctx0" brushRef="#br0" timeOffset="27542.8098">4465 9599 0,'0'-24'32,"49"24"-17,-24 0 1,25-25 0,-1 25-1,26 0 1,49 0-1,124 0 1,-99 0-16,0 0 16,-50 0-1,25 25 1,-25 24 0,-49-49-1,-1 0 1,1 25-1,-50 0 1,50-25 187,49 0-187,-25 0-1,1 25-15,-1-25 16,0 0 0,26 0-1,24 0 1,49 0 0,-24 0-1,99 0-15,0 0 16,25 0-1,-50 0 1,-49 0 0,-100 0-1,1 0 1,-26 0-16,1 0 16,0 0-1,-26 0 1,1 0-1,0 0 251,25 0-250,24 24-1,50 1-15,-50-25 16,1 0 0,24 25-1,199-25 1,-25 25-1,-75-25 1,-49 0 0,-25 0-16,0 0 15,50 0 1,-26 0 0,26 0-1,-25 0 1,-75 0-16,-24 0 15,-1 0 1,26 0 0,-26 0-1,26 0 1,-26 0 0,26 0-1,24 0-15,-49 0 16,24 0-1,-49 0 1,49 0 218,1 0-218,24 25 0,0-25-1,25 0 1,50 0 0,-50 0-1,74 0-15,-98 0 31,-26 0-31,-24 0 16,-1 0 0,1 0-1,-1 0 1,100 0 0,0 0-1,-50 0 1,-24 0-1,-26 0-15,-24 0 16,0 0 0,49 0-1,1 0 1,24 0 0,-25 0-1,1 0 1,-1 0-16,-49 0 15,0 0 17,0 0-17,-1 0 251,26 0-250,-25 0-1,0 0 1,24 0-16,1 0 15,24 0 1,25 0 0,-24 0-1,-25 0 1,24 0 0,-49 0-1,0 0-15,-1 0 16,1 0-1,0 0 1,25 0 0,-26 0-1,1 0 1,0 0 0,49 0-1,-49 0-15,25 0 16,-25 0-1,-1 0 1,1 0 0,0 0-1,0 0 1,0 0 0,-1 0-1,26 0 1,-25 0-16,0 0 15,-1 0 1,1 0 0,0 0-1,25 0 1,49 0 0,-25 0-1,1 0 1,-1 0-16,-24 0 15,-25 0 1,-1 0 0,1 0-1,-25 24 1,25-24 15,0 0-15,0 0 31</inkml:trace>
  <inkml:trace contextRef="#ctx0" brushRef="#br0" timeOffset="29390.2596">9351 7789 0,'-24'0'31,"-1"0"-15,-50 0-1,-24 0 1,25 0 0,-1 0-16,26 0 15,-1 0 1,0 0-1,1 0 1,-26 0 0,1 24-1,0 1 1,24 0 0,0 0-1,1 24-15,24-49 16,-25 50-1,26 0 17,-1-50-17,0 49 1,0-24 15,0 25-15,1-1-16,-1-24 15,25 0 1,-25 0 0,0 0 15,25-1-15,0 1-1,-25 25 1,1-25-16,24-1 15,0 1 1,0 0 15,-25 0-15,25 24 0,-25-24 15,25 0-16,0 0 1</inkml:trace>
  <inkml:trace contextRef="#ctx0" brushRef="#br0" timeOffset="30510.1814">7863 8508 0,'0'25'140,"0"0"-124,0 24 15,0-24 0,0 25 1,0-1-17,0 1-15,0-25 32,25-25-17,0 0 63,-1 0-62,1 0 0,25-25-16,74-50 15,-74 26 1,-26-1-1,1 50 1,0 0 0,-25-25-1,25 1 1,0-1 0,-1 0-16,1 25 15,-25-25 1,25 25 31</inkml:trace>
  <inkml:trace contextRef="#ctx0" brushRef="#br0" timeOffset="45182.2354">7243 8706 0,'0'25'125,"0"25"-94,0-25-15,0-1 15,0 1-15</inkml:trace>
  <inkml:trace contextRef="#ctx0" brushRef="#br0" timeOffset="46913.5159">14982 8409 0,'0'-25'125,"25"25"-78,0 0-32,-1 0 1,1 0 31,0 0 15,-25 25-46,0 0 0,0 24-1,0-24 1,0 0-1,0 0 1,0-1 0,0 1 15,0 0 0,25-25 157,99 0-173,0 0 1,-50 0 0,-49 0-1,0 0 1,-25-25 15</inkml:trace>
  <inkml:trace contextRef="#ctx0" brushRef="#br0" timeOffset="55139.8819">7020 10616 0,'0'-24'63,"25"24"-16,24 0-32,-24 0 1,0 0-1,49 0-15,25 0 16,-24 0 0,-26 0-1,1 0 1,0 0 0,-26 0-1,1 0-15,25 0 16,-1 0-1,1 0 1,0 0 0,-26 0-1,1 0-15,25 0 16,-25 0 0,-1 0-1,26 0 1,-25 0 15,25 0-15,-1 0-16,1 0 15,-25 0 1,-1 0 0,1 0-1,0-25 1,0 25-1,0-25 1,-1 25 0,1 0-16,25-25 15,-1 0 1,26 25 0,-50 0-1,-1 0 1,1-24-16,25-1 62,24 25-46,-24 0-16,-1 0 16,1 0-1,-25 0 1,0 0-1,-1 0 17,1 0-1</inkml:trace>
  <inkml:trace contextRef="#ctx0" brushRef="#br0" timeOffset="56263.7413">7714 11187 0,'0'-25'63,"25"25"-32,0-25-15,0 25-1,-1 0 1,1 0 0,0 0 15,-25 25 78,0 0-93,0 0-16,0 0 16,0-1 15,0 1-16,0 0 17,25-25 77,0 0-93,24 0-1,1 0 1,-25 0 0,0 0-1,-1-25 16,1 25-15,25-25 0,-25 1-1,-1 24 1,1 0 0,-25-25-1,25 25 1</inkml:trace>
  <inkml:trace contextRef="#ctx0" brushRef="#br0" timeOffset="57022.2995">8434 11112 0,'0'0'0,"24"-24"15,1 24 126,0 0-126,0 0 1,-25-25 0,25 25 15,-25-25-15</inkml:trace>
  <inkml:trace contextRef="#ctx0" brushRef="#br0" timeOffset="57683.9653">8409 11013 0,'0'75'110,"25"-51"-110,-1 1 15,1 0 1,-25 0 0,0 0 109</inkml:trace>
  <inkml:trace contextRef="#ctx0" brushRef="#br0" timeOffset="58967.8222">8682 10988 0,'24'0'31,"-24"-24"16,25 24-32,25-25 1,-25 25-16,-1 0 16,1 0 31,-25 25 15,0-1-46,0 26-1,0-25 17,0 0 61,25-1-61,0 1-17,-25 0 95,0 0-32,0 0-16</inkml:trace>
  <inkml:trace contextRef="#ctx0" brushRef="#br0" timeOffset="71547.1091">7640 14362 0,'0'25'141,"0"0"-125,0-1-1,0 1 1,0 0 62,0 0-78,0 0 109,25-50 1,24-25-95,50-24 1,1-26 0,24 26-1,0-25 1,-50 24-16,50-24 16,-25 0-1,-74 49 1,50 26-1,-51-26 1,1 50 0,25-50-16,-25 26 31,-1-1-15</inkml:trace>
  <inkml:trace contextRef="#ctx0" brushRef="#br0" timeOffset="76729.9368">13295 15255 0,'25'0'109,"0"0"-93,0 0-1,24 0 1,1 0-1,-25 0 1,24 0 0,1 0-1,0 0-15,-26-25 16,1 25 0,0 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16:38:47.4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20042 2877 0,'25'0'93,"25"0"-77,24 0 0,25 0-1,0 0 1,1 0-1,-26 0-15,0 0 16,1 0 0,-50 0-1,24 0 1,-24 0 0,25 0-1,-1 0 1,175 0-1,-1 0 1,-25 0 0,-99 0-16,-24 0 15,-50 0 1,49 0 0,-24 0-1,-25 0 1,24 0-1,26 0 1,-1 0 0,25 0-1,75 0 1,-75 0 0,-49 0-16,-1 0 15,-24 0 1,0 0-1,0 0 1,24 0 0,-24 0-16,25 0 31,-50-24 0,0-1-15,25 0 187,24 0-187,26 0-16,-1 25 15,149 0 1,0 0-1,-24-24 1,24-1 0,25 25-1,25-25-15,0 25 16,25 0 0,-1 0-1,-24-25 1,-75 25-1,-74 0 1,50 0-16,-25 0 16,-50 0-1,-49 0 1,-1 0 0,1 0-1,-25 25-15,0-25 16,-1 0-1,-24 25 17,25-25-17,0 0 32,-25 25 219,25-25-204</inkml:trace>
  <inkml:trace contextRef="#ctx0" brushRef="#br0" timeOffset="1313.8716">23440 918 0,'0'25'94,"25"24"-94,0 26 16,-25-26-1,0 1 1,25-1 0,-25-24 15,25-25 63,24 0-79,50-49-15,50-51 16,0-24 0,-25 0-1,0 25 1,-49 25-1,-1 24 1,-74 25-16,25 1 16</inkml:trace>
  <inkml:trace contextRef="#ctx0" brushRef="#br0" timeOffset="11111.6316">11013 5581 0,'-25'0'62,"25"25"16,0 0-31,25-25 0,0 24-16,0-24-15,24 0 15,26 0-15,-25-24-1,24-1 1,0-25 0,50-24-1,-74 24 1,49-24-16,0 24 16,-24 1-1,-26 24 1,-49 0-1,25 25 1</inkml:trace>
  <inkml:trace contextRef="#ctx0" brushRef="#br0" timeOffset="14583.2265">20489 5457 0,'0'25'109,"0"0"-93,0-1-1,0 1 1,0 0 0,49-25 124,-24 0-124,174-149-16,-26 0 15,-24 25 1,-50 25 0,-24 50-1,24-1 1,-50 0 0,26 1-1,-26-1 1,-24 50-1</inkml:trace>
  <inkml:trace contextRef="#ctx0" brushRef="#br0" timeOffset="24366.6946">25400 6598 0,'25'0'141,"24"0"-125,26 0-1,49 0-15,25 0 16,148 0 0,-98 0-1,-100 0 1,-25 0-1,-24 0 1,-25 0-16,0 0 16,24 0-1,-24 0 1,0 0 0,0 0-1</inkml:trace>
  <inkml:trace contextRef="#ctx0" brushRef="#br0" timeOffset="30427.9526">6300 7541 0,'25'0'62,"0"0"-15,25 0 0,-26 0-16,1 0 1,0 0-17,0 0 1,0 0 15,-1 0 78,1 0-15,0 0-47,0 0-16,0 0 1,-1 0-17,1 0 16,0 0 1,25 0-17,-50-25 1,24 25 0</inkml:trace>
  <inkml:trace contextRef="#ctx0" brushRef="#br0" timeOffset="32096.115">7317 7491 0,'50'0'93,"-25"0"-77,49 0 0,1 0-1,-1 0 1,25 0-1,0 0 1,1 0 0,98 0-1,-24 0-15,-50 0 16,-25 0 0,0 0-1,-24 0 1,-1 0-1,0 0 1,26 0 0,-51 0-1,-24 0 17,0 0 249,0-25-266,24 25 1,-24 0 0,50 0-1,-1-25 1,-24 25 0,-1-24-1,1 24-15,-1 0 16,-24 0-1,0 0 1,25 0 0,-26 0-1,51 0 1,-1 0-16,-24 0 16,-25 0-1,-1-25 1,1 25-1,0 0 17,-25-25 46</inkml:trace>
  <inkml:trace contextRef="#ctx0" brushRef="#br0" timeOffset="37644.6082">11311 7565 0,'0'0'0,"-74"0"16,-26 25-1,-24-25-15,-49 0 16,-1 25 0,-198 0-1,74 24 1,100 1-1,24 0 1,25-26 0,50 1-16,0 0 15,-25 0 1,-99 0 0,24-25-1,26 0 1,-1 0-1,50 0 1,-50 0-16,50 0 16,-25 0-1,25 0 1,25 0 0,0 0-1,0-25 1,24-25-16,26 50 15,-1-49 1,1 49 0,49-25-1,-25 0 1,0 0 0,0 0 15,25 1-16,-74 24 220,-50-50-220,24 25 1,26 25 0,49-25-1,0 25 1,1 0-16,-51 0 31,26-24-15,-1-1-1,25 25 1,-24 0 0,24 0 124,0 0-93,0-25-16,0 25 1,1-25-17,-1 0 1,25 1 0,0-1-1,0 0 1,-25 0-1,25 0 1,0 1 0,0-1-16,0 0 15,0 0 1,-25 0 0,25 1-1,0-26 1,0 25 15,0 0-31,0 1 16,0-1-1,0 0 17,0-25 30,25 1-46,-25 24 15,0 0-15,0 0-1,25 0 1,-25-24-1,0 24 1,25-25 0,-1 26-16,-24-1 15,25 25 1,-25-50 0,50 25-1,-25 1 1,49-51-1,0 26-15,50-26 16,25 1 0,-49-1-1,48 1 1,1 24 0,0 26-1,-50-1 1,0 25-16,25 0 15,0 0 1,-49 0 0,24 0-1,-24 0 1,49 0 0,-50 0-16,0 49 15,-24-24 1,-25 0-1,24 0 1,1 24 0,-50-24-1,50-25 188,-1 25-187,26-25 0,-1 0-1,0 0 1,26 0 0,-1 0-1,-49 0-15,-1 0 16,1 0-1,-1 0 1,1 0 0,0 0-1,-26 0 17,26 0 14,-25 0-30,24 25 0,-24-25-1,0 0 1,25 0 0,-1 0-1,1 0 1,-1 0-1,1 0-15,24 0 16,-24 0 0,24 0-1,-24 0 1,0 0 0,-25 0-1,24 0 1,-24 25-1,25-25 1,-1 24-16,1 1 16,-25-25-1,24 0 1,-24 25 15,0-25 0,0 0-15,24 0 218,-24 0-218,25 25 0,-1-25-1,1 25 1,-25-25 0,-1 0-1,1 0 1,0 0-16,25 0 31,-50 24-15,24-24-1,26 25 1,-25-25-16,0 0 16,-1 0-1,26 0 16,-25 0-15,0 0 0,24 0-1,-24 0 17,-25 25-17,25-25 16,0 25-15,0 0 0,-1-1 15,1-24-15,0 0-1,0 25 1,0-25-1,-25 25 1,24 0 0,1-25 15,-25 25-15,25-1-1,-25 1 1,25-25-1,-25 25 1,0 0 78,25-25-94,-25 25 15,0-1 1,0 1 62,0 0-62,0 0-16,0 0 15,0 24 1,0-24 0,0 0-1,0 0 17,0 0-17,-25-25 1,25 49-1,0-24-15,-25 0 16,0-25 0,25 25 15,-25-1 0,-24 26 0,49-25-15,-25 0-16,25-1 31,-25 1 1,0 0-17,1-25 1,24 25-1,-25-25 1,0 49 0,0-49-16,0 25 31,0-25-15,25 25-1,-24 0 1,-1-25 140,0 0-93</inkml:trace>
  <inkml:trace contextRef="#ctx0" brushRef="#br0" timeOffset="55535.5898">20910 10790 0,'0'25'125,"0"0"-109,0 24 0,0 1 15,0-25-16,0-1 1,0 1 15</inkml:trace>
  <inkml:trace contextRef="#ctx0" brushRef="#br0" timeOffset="56238.1727">20985 10815 0,'0'25'156,"0"-1"-125,0 1-15,0 0 0,0 0 15</inkml:trace>
  <inkml:trace contextRef="#ctx0" brushRef="#br0" timeOffset="57049.1268">29716 9773 0,'0'25'47,"0"24"-47,0-24 15,0 0 1,0 0-16,0 0 31,25-1 32</inkml:trace>
  <inkml:trace contextRef="#ctx0" brushRef="#br0" timeOffset="57636.5206">29865 9798 0,'0'25'47,"0"24"-32,25 1-15,-1-25 16,-24 24 0,0-24-1,0 0 1,25-25 15</inkml:trace>
  <inkml:trace contextRef="#ctx0" brushRef="#br0" timeOffset="58518.262">23044 11509 0,'49'0'93,"26"0"-77,-1 0 0,0 0-16,-24-24 15,0 24 1,-1 0-1,1 0 1,-1 0 0,1 0-1,0 0-15,-1-25 16</inkml:trace>
  <inkml:trace contextRef="#ctx0" brushRef="#br0" timeOffset="59342.8384">26888 10988 0,'0'-24'15,"25"-1"1,49 25 0,1-25-1,74 0 1,-25 0-1,99 1 1,-25-26 0,26 25-1,-75 0 1,-100 25 0,1 0-16,-1 0 15,-24 0 16</inkml:trace>
  <inkml:trace contextRef="#ctx0" brushRef="#br0" timeOffset="64027.7265">17512 11460 0,'0'-25'125,"0"0"-62,0 0-47,0 1 15,0-1-16,0 0 1,0 0 0,0-24-1,0 24 1,25-25 0,25-24-1,-1-1-15,-49 50 16,25 25-1,-25-24 1,50-26 0,49-24-1,0-50 1,25-25-16,-25 50 16,-24-1-1,-26 51 1,50-1-1,-49-24 1,74-25 0,25 24-1,25-49 1,49 0-16,-25-25 16,25 0-1,-49 50 1,25 0-1,-100 49 1,74-24-16,-49 49 16,-24 0-1,-1 1 1,50-1 0,24 25-1,26-25 1,49 25-16,0-25 15,-25 25 1,-24 0 0,-1-25-1,0 25 1,-24 0 0,-75 0-1,-49 0 1,-25 0-16,24 0 234,26 25-218,-26 0-1,1 25 1,24-50 0,-49 49-16,25-24 15,24 25 1,125 24 0,-125-24-1,25 24 1,-24 25-1,-1-24-15,-49-1 16,49 25 0,-24-49-1,-1 24 1,1-24 0,0-25-1,-25 24-15,49 51 16,-24-26-1,-1 0 1,-49 1 0,50-50-1,-50 24 1,25 1-16,-25-1 16,24 1-1,1-25 1,-25 24-1,0-24 1,0 0-16,0 25 16,0-26 15,0 1-15,0 0-1,0 0 1,0 0 15,25-1-31,-25 1 16,0 0 15,0 0-15,25-25-1</inkml:trace>
  <inkml:trace contextRef="#ctx0" brushRef="#br0" timeOffset="64874.4295">24061 11013 0,'24'0'78,"1"0"-63,0 0 1,25 25 0,-26-25-16,26 25 15,0 0 1,-26-25-1,1 24 1,0 1 0,0-25-1,0 0 1,-1 0 15,1 0-15,25-25-1,24-24 1,-24-1 0,-1-49-16,-24 74 31</inkml:trace>
  <inkml:trace contextRef="#ctx0" brushRef="#br0" timeOffset="77652.7463">9922 9525 0,'25'50'31,"-25"-26"-31,0 1 16,0 25-1,0-25 1,24 24-1,-24-24-15,0 0 32,0 0-1,0-1 0,0 1-15,25 25-1,-25-25 1,0-1-16,0 1 16,0 25-1,0-25 48,25-25-16,0 0 0,25-75-32,24 1 1,50-25-1,0-1 1,25-24 0,-25 25-16,74-50 31,-74 50-31,0 25 16,-74 49-1,0-25 1,-1 50-1,1-49 1,-25 24 0,24 0-1,-24 0 1,0 25 0,0-25-16,-1 25 15,-24-24 1,25 24-1,0-25 64,0 25-64</inkml:trace>
  <inkml:trace contextRef="#ctx0" brushRef="#br0" timeOffset="79204.8508">4242 10988 0,'0'-24'94,"24"24"-63,26 0-15,24 0 0,1 0-1,-1 0 1,25 0-1,150 49-15,-150-24 16,-50 0 0,-24-25-1,0 0 17</inkml:trace>
  <inkml:trace contextRef="#ctx0" brushRef="#br0" timeOffset="86545.6395">5184 12055 0,'50'0'109,"-25"0"-93,-1 0-16,26 0 15,-25 0 1,24 0-1,26 0 1,-1 0 0,1 0-1,24 0-15,0 0 16,75 0 0,-50-50-1,99 26 1,-49-26-1,-75 25 1,-50 25-16,-24-25 16,0 25-1,0 0 1,0 0 15,-1 0-15</inkml:trace>
  <inkml:trace contextRef="#ctx0" brushRef="#br0" timeOffset="88999.5655">11435 12105 0,'25'0'79,"24"0"-64,-24 0 1,50 0-16,24 0 15,-25 0 1,1 0 0,-1 0-1,0 0 1,1 0-16,148-25 16,-49-50-1,-1 1 1,-148 74 265,0 0-203</inkml:trace>
  <inkml:trace contextRef="#ctx0" brushRef="#br0" timeOffset="99408.0155">9426 10864 0,'25'0'141,"24"0"-126,-24 0 1,0 0-16,24 0 16,1 0-1,0 0 1,-26 0-1,26 0 1,0 0 0,-1 0-1,26 0 1,74 0-16,24 0 16,-74 0-1,1 0 1,-26 0-1,-24 0 1,-1 0 0,1 0-1,49 0 1,0 0 0,25 0-1,0 0-15,-24 0 16,-26 0-1,25 0 1,0-24 0,-49 24-1,0 0 1,-1 0 0,-24 0-1,25 0 1,24 0-16,-49-25 15,0 25 1,-1 0 0,26 0-1,-25 0 1,0 0 0,24-25-16,-24 25 15,25-25 1,-1 0-1,75 25 1,-74 0 0,0-24-1,-1 24 1,1-25 0,-1 25-16,26-25 15,24 25 1,-25 0-1,75 0 1,-25 0 0,25 0-1,-50 0 1,-24 0 0,-1 0-16,1 0 15,-1 0 1,25 0-1,-24 0 1,-1 25 0,0 24-1,26-49 1</inkml:trace>
  <inkml:trace contextRef="#ctx0" brushRef="#br0" timeOffset="99768.2614">14015 10740 0</inkml:trace>
  <inkml:trace contextRef="#ctx0" brushRef="#br0" timeOffset="102793.5833">13667 10666 0,'25'0'78,"0"25"-78,-25 0 16,25-1-1,0 26 1,-1 0-1,26 24 1,49 100 0,-24-50-1,-51-25-15,51 0 16,-50-24 0,-1-1-1,-24 0 1,25 1-16,-25 24 15,0-25 1,0 1 0,0-1-1,0 125 1,0-50 0,-49 99-16,-1 0 15,-24 0 1,-1-25-1,26-25 1,-1 1 0,50-125-1,-50 1-15,26-75 16,24 24 0,-50-24-1,25 0 1,0 0-1,1 0 1,-1 0 0,-25 0-16,-123 0 218,-51 0-202,-49 25 0,-24 0-1,-199-25-15,148 0 16,100 0 0,100 0-1,-1 0 1,49 0-1,26-25 1,-50 0 0,50 1-1,24-1 1,25 0-16,-24 25 16,24-25-1,0 0 1,0 25-1,0-24 1,1 24 0,24-25-1,0 0 1,-25 0 0,0 0-1,25-24-15,-25-1 16,0 25-1,25 1 1,-24-1 0,-1 0-1,25 0 1,-25-49 0,0 24-1,0 1-15,25 24 16,0 0-1,0 0 1,0 0 0,0 0 15,-24 25-15,24-24-1,0-1 1,-50 25 203,50 25-204,-25-1 1,0-24 15,25 25-15,0 0-1,-24 0 1,24 0 15,-25 0-15,50-50 203,-1 0-204,1 0 1,-25 0-1,25 0 1,0 25 140,0 0-93,-1 0-48</inkml:trace>
  <inkml:trace contextRef="#ctx0" brushRef="#br0" timeOffset="117676.7473">11237 13221 0,'0'-25'47,"0"0"-16,24 25 16,1 0-31,0 0 0,49 0-16,1 0 15,-26 0 1,26 0-1,-1 0 1,-24 0 0,-1 0-1,1 0 1,-25 0-16,24 0 16,-24 0 15,0 0 0</inkml:trace>
  <inkml:trace contextRef="#ctx0" brushRef="#br0" timeOffset="141042.9844">13543 14461 0,'75'0'125,"123"0"-109,-24 0 0,-25 0-1,-50 0 1,0 0 0,0 25-16,50 0 15,50 0 1,-1-1-1,0-24 1,-49 25 0,-49-25-1,-51 25-15,1-25 16,-1 0 0,1 0-1,0 0 1,24 0-1,0 0-15,1 0 16,-26 0 0,-24 0-1,0 0 17,0-25-17,0 25 1,-1 0-1,1 0 1,-25-25 31,25 25-31,0 0 30</inkml:trace>
  <inkml:trace contextRef="#ctx0" brushRef="#br0" timeOffset="146664.0535">12725 12154 0,'25'-25'32,"49"1"-17,25-1 1,75 25 0,0 0-1,148 0 1,-24 0-1,-1 25-15,-73 24 16,-26-24 0,-24 0-1,-26 0 1,1 0 0,50-1-1,-26 1 1,-24-25-1,-50 0 1,25 0-16,-74 0 16,0 0-1,-1 0 204,125 0-203,-25 0-1,24 0 1,26 0 0,-1-25-1,50 1 1,-74-1-16,-25 25 15,0 0 1,-25 0 0,49 0-1,1 25 1,99 49-16,-100-24 16,-24-26-1,-74 26 1,-26-25-1,-24-25 1,-25 25 0,25-25-1,-25 24 17,49 1-17,-24 25 16,0-25 1,0-1-17,0-24 1,-25 25 0,24 0-1,1 0 1,0-25-1,0 49 1,24-24 15,-24-25-31,0 25 16,0 0 0,0 24 15,-1 1-16,-24-25 1,0 24 0,25 26-1,0-26-15,0-24 16,-25 0 0,0 0-1,0 0 1,25-25-1,-25 25 79</inkml:trace>
  <inkml:trace contextRef="#ctx0" brushRef="#br0" timeOffset="147703.0125">19025 13370 0,'25'0'141,"0"0"-126,0 0 1,-1 0 0,26 25-1,0-1 1,24-24-1,-49 0 1,24 25 0,-24-25 15,25 0-15,-25 0-1,-1 0 1,1 0-1,-25-25 64,25-24-79,0-1 15,-25 1 1,0 24-1,0 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9T23:52:34.3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18132 4490 0,'0'24'46,"25"1"-46,-25 0 32,0 0-32,25 0 31,0-25 78,-1 0-46,1 0-48,25-25 1,49-74 0,25-1-1,-49 51 1,24-50 0,-50 49-1,1 0 1,-50 26-1,25 24 1</inkml:trace>
  <inkml:trace contextRef="#ctx0" brushRef="#br0" timeOffset="1532.0938">22101 4589 0,'0'25'78,"0"-1"-62,0 1 0,0 0 15,0 0-15,25-25 46,0 0-31,49-25-15,-24-25 0,24 1-1,25 24 1,-24-25-16,-1 1 15,25-1 1,-49 1 0,24 24-1,50-50 1,-74 51 0,-25-1-1,0 25 1</inkml:trace>
  <inkml:trace contextRef="#ctx0" brushRef="#br0" timeOffset="2857.0914">26963 4465 0,'0'25'125,"0"-1"-93,0 1-17,0 0 1,24-25-16,-24 50 31,25-1-31,-25-24 16,0 0-1,25-25 1,0 0 15,0 0-15,24-25 15,1-25-15,99-49-1,24-25 1,-24 0-16,-25 75 16,-74-26-1,24 50 1,-24-24-1,-25 49 1,-1-25-16,1 25 16,-25-25-1</inkml:trace>
  <inkml:trace contextRef="#ctx0" brushRef="#br0" timeOffset="4484.2368">5755 6648 0,'24'0'78,"1"0"-46,0 0-17,0 24 1,25 1 15,-26-25-15,-24 25-1,50 0 1,0-25 0,-26 0-1,1 0 1,25 0 0,-25 0-1,24 0-15,1 0 16,-1-25-1,26-25 1,-26 26 0,-24-1-1,25 0 1,-25-25 0,24 26-1,1-1-15,-50-25 16,49 50-1,-49-25 1,25 25 0,-25-24 31</inkml:trace>
  <inkml:trace contextRef="#ctx0" brushRef="#br0" timeOffset="6039.406">11881 6375 0,'25'-25'46,"0"25"-30,25 0 0,-26 0-1,1 0 1,50 0 0,-26 0-1,75 0 1,-49 0-1,-1 0-15,-24 0 16,-1 0 0,-24 0-1,0 0 1,0 0 31,-75 0 47,25 0-79,1 0 1,-26 0-16,0 0 15,26 0 1,-26 0 0,25 0-1,50 0 95,25 0-95,-26 0 1,1 0 0,0 0-1,0 0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20T00:03:18.2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16321 5904 0,'25'0'94,"50"0"-79,-1 0 1,50 0 0,25 0-1,99 0 1,447 0-1,-299 0 1,150 0 0,-124 0-1,-199 0 1,-25 0 0,-24 49-1,0-24 1,99 25-16,-100-1 15,-49-49 1,0 25 0,-74 0-1,-1 0 1,-24-1 0,0-24-1,0 0-15,0 25 16,0-25 15,-1 0 32,1 0-17</inkml:trace>
  <inkml:trace contextRef="#ctx0" brushRef="#br0" timeOffset="5787.2954">14337 7714 0,'25'-25'31,"0"1"0,74-1-31,50 25 16,99-25-1,-25 25 1,75 0-16,-75 0 16,-74 0-1,-50 0 1,-25 25-1,1-25 1,-1 0 0,-24 25-1,-1-25 1,-24 0 0,0 0-1</inkml:trace>
  <inkml:trace contextRef="#ctx0" brushRef="#br0" timeOffset="6851.3719">19000 7640 0,'50'0'94,"24"0"-94,50 0 15,75 0 1,74-25 0,24 25-1,1 0 1,-25 0 0,-75 0-16,-74 0 15,-49 0 1,-26 0-1,-24 0 1</inkml:trace>
  <inkml:trace contextRef="#ctx0" brushRef="#br0" timeOffset="18755.036">12551 12874 0,'25'0'141,"0"0"-126,49-25 1,25 25-1,25 0 1,50 0 0,-75 0-16,-49 0 15,-25 0 1,24 0 0,-24 0-1,0 0-15,0 0 47</inkml:trace>
  <inkml:trace contextRef="#ctx0" brushRef="#br0" timeOffset="20787.3941">21258 12750 0,'24'0'109,"26"-25"-109,74 25 16,25 0-1,-50 0 1,0 0-1,1 0 1,24 0 0,0 0-1,-50 0 1,-49 0 0</inkml:trace>
  <inkml:trace contextRef="#ctx0" brushRef="#br0" timeOffset="21977.3714">27732 12898 0,'24'0'63,"1"0"-47,25-24-1,24-1 1,1 25-1,-1-25 1,1 25 0,-51 0-1,1 0-15,25 0 16,-1 0 0,26 0-1,-1 0 1,-24 0-1,-25 0 1,-1 0-16</inkml:trace>
  <inkml:trace contextRef="#ctx0" brushRef="#br0" timeOffset="26475.4901">10864 14312 0,'0'-25'62,"25"25"-46,0-24 0,25 24-1,-1 0 1,50 0-16,1 0 16,-26 0-1,1 0 1,-26 0-1,26 0 1,-51 0-16,26 0 16,0 0-1,-26 0 17,-73 0 108,-1 0-124,25 0 15,-24 0-15</inkml:trace>
  <inkml:trace contextRef="#ctx0" brushRef="#br0" timeOffset="29450.5318">17983 14312 0,'0'-25'78,"25"25"-16,0 0-62,0 0 16,0 0 0,49 0-1,0 0 1,-49 0 0,25 0-1,-1 0 1,1 0-1,0 0 1,-26 25 0,1-25-1,-25 25 110,-25-25-125,1 0 16,-26 0 0,-74 0-1,74 0 1,1 0-1,-50 0 1,49 0 0,25 0-1,50 0 95,74-25-95,0 0-15,-24 25 16,-1-24 0,1 24-1,-26 0 1,-24 0 15,0 0 0,-25-25 1,-25 25 93,0 25-79,0-25-30,1 0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 Formatting</a:t>
            </a:r>
          </a:p>
          <a:p>
            <a:pPr algn="ctr">
              <a:lnSpc>
                <a:spcPct val="150000"/>
              </a:lnSpc>
            </a:pPr>
            <a:r>
              <a:rPr lang="en-US" sz="280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80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 Formatting: Problems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&amp; Solution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2) Write a Python Program To Get Three Subjects Marks And Format Marks in a String And Display Total Marks And Average Also in </a:t>
            </a:r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String. Like As Mentioned Below. 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Hi, Your marks in Physics = “Number”, Chemistry = “Number”, Math = “Number”. And Your Total Marks is This And Average is This.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911040" y="2125440"/>
              <a:ext cx="6358320" cy="3036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01680" y="2116080"/>
                <a:ext cx="6377040" cy="305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571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80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21408" y="1620031"/>
            <a:ext cx="4771869" cy="29792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Date Object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</a:t>
            </a: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ith 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  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String Formatting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String Formatting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need of formatting a string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style to format a string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1 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String Formatting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String Formatting?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It is the way to insert custom string or variable in a text (string).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Using string formatting, a developer want required output in different style.</a:t>
            </a: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need of formatting a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string?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To display string in proper understanding form, We need to format a string properly.</a:t>
            </a:r>
          </a:p>
          <a:p>
            <a:r>
              <a:rPr lang="en-US" dirty="0">
                <a:solidFill>
                  <a:srgbClr val="002060"/>
                </a:solidFill>
              </a:rPr>
              <a:t>To display content dynamically, because we use different variable to format a string.</a:t>
            </a:r>
          </a:p>
          <a:p>
            <a:r>
              <a:rPr lang="en-US" dirty="0">
                <a:solidFill>
                  <a:srgbClr val="002060"/>
                </a:solidFill>
              </a:rPr>
              <a:t>If we did not use string formatting, then we will be unable to display dynamically content.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946960" y="1384200"/>
              <a:ext cx="8447760" cy="4545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37600" y="1374840"/>
                <a:ext cx="8466480" cy="456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style to format a string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Different styles are used in Python to format a string: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Formatting </a:t>
            </a:r>
            <a:r>
              <a:rPr lang="en-US" dirty="0">
                <a:solidFill>
                  <a:srgbClr val="002060"/>
                </a:solidFill>
              </a:rPr>
              <a:t>with % </a:t>
            </a:r>
            <a:r>
              <a:rPr lang="en-US" dirty="0" smtClean="0">
                <a:solidFill>
                  <a:srgbClr val="002060"/>
                </a:solidFill>
              </a:rPr>
              <a:t>Operator (Old)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Formatting with format() </a:t>
            </a:r>
            <a:r>
              <a:rPr lang="en-US" dirty="0" smtClean="0">
                <a:solidFill>
                  <a:srgbClr val="002060"/>
                </a:solidFill>
              </a:rPr>
              <a:t>method (New)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Formatting with </a:t>
            </a:r>
            <a:r>
              <a:rPr lang="en-US" dirty="0" smtClean="0">
                <a:solidFill>
                  <a:srgbClr val="002060"/>
                </a:solidFill>
              </a:rPr>
              <a:t>f-strings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Formatting with </a:t>
            </a:r>
            <a:r>
              <a:rPr lang="en-US" dirty="0" smtClean="0">
                <a:solidFill>
                  <a:srgbClr val="002060"/>
                </a:solidFill>
              </a:rPr>
              <a:t>String Template </a:t>
            </a:r>
            <a:r>
              <a:rPr lang="en-US" dirty="0">
                <a:solidFill>
                  <a:srgbClr val="002060"/>
                </a:solidFill>
              </a:rPr>
              <a:t>Class</a:t>
            </a: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8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NO#1: Formatting </a:t>
            </a: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% </a:t>
            </a: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 (Python 2).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Introduction:</a:t>
            </a:r>
          </a:p>
          <a:p>
            <a:r>
              <a:rPr lang="en-US" dirty="0">
                <a:solidFill>
                  <a:srgbClr val="002060"/>
                </a:solidFill>
              </a:rPr>
              <a:t>It is the oldest method of string formatting. W</a:t>
            </a:r>
            <a:r>
              <a:rPr lang="en-US" dirty="0" smtClean="0">
                <a:solidFill>
                  <a:srgbClr val="002060"/>
                </a:solidFill>
              </a:rPr>
              <a:t>e </a:t>
            </a:r>
            <a:r>
              <a:rPr lang="en-US" dirty="0">
                <a:solidFill>
                  <a:srgbClr val="002060"/>
                </a:solidFill>
              </a:rPr>
              <a:t>use the modulo % </a:t>
            </a:r>
            <a:r>
              <a:rPr lang="en-US" dirty="0" smtClean="0">
                <a:solidFill>
                  <a:srgbClr val="002060"/>
                </a:solidFill>
              </a:rPr>
              <a:t>operator (</a:t>
            </a:r>
            <a:r>
              <a:rPr lang="en-US" dirty="0">
                <a:solidFill>
                  <a:srgbClr val="002060"/>
                </a:solidFill>
              </a:rPr>
              <a:t>“string-formatting operator</a:t>
            </a:r>
            <a:r>
              <a:rPr lang="en-US" dirty="0" smtClean="0">
                <a:solidFill>
                  <a:srgbClr val="002060"/>
                </a:solidFill>
              </a:rPr>
              <a:t>”).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So, ‘%</a:t>
            </a:r>
            <a:r>
              <a:rPr lang="en-US" dirty="0">
                <a:solidFill>
                  <a:srgbClr val="002060"/>
                </a:solidFill>
              </a:rPr>
              <a:t>s’ is used </a:t>
            </a:r>
            <a:r>
              <a:rPr lang="en-US" dirty="0" smtClean="0">
                <a:solidFill>
                  <a:srgbClr val="002060"/>
                </a:solidFill>
              </a:rPr>
              <a:t>for string, ‘%</a:t>
            </a:r>
            <a:r>
              <a:rPr lang="en-US" dirty="0">
                <a:solidFill>
                  <a:srgbClr val="002060"/>
                </a:solidFill>
              </a:rPr>
              <a:t>d’ for integers, ‘%f’ for </a:t>
            </a:r>
            <a:r>
              <a:rPr lang="en-US" dirty="0" smtClean="0">
                <a:solidFill>
                  <a:srgbClr val="002060"/>
                </a:solidFill>
              </a:rPr>
              <a:t>float, </a:t>
            </a:r>
            <a:r>
              <a:rPr lang="en-US" dirty="0">
                <a:solidFill>
                  <a:srgbClr val="002060"/>
                </a:solidFill>
              </a:rPr>
              <a:t>‘%b’ for binary format. 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 smtClean="0">
                <a:solidFill>
                  <a:srgbClr val="002060"/>
                </a:solidFill>
              </a:rPr>
              <a:t>("%modulo operator" </a:t>
            </a:r>
            <a:r>
              <a:rPr lang="en-US" dirty="0">
                <a:solidFill>
                  <a:srgbClr val="002060"/>
                </a:solidFill>
              </a:rPr>
              <a:t>% </a:t>
            </a:r>
            <a:r>
              <a:rPr lang="en-US" dirty="0" smtClean="0">
                <a:solidFill>
                  <a:srgbClr val="002060"/>
                </a:solidFill>
              </a:rPr>
              <a:t>variable)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Examples:</a:t>
            </a:r>
          </a:p>
          <a:p>
            <a:r>
              <a:rPr lang="en-US" dirty="0">
                <a:solidFill>
                  <a:srgbClr val="002060"/>
                </a:solidFill>
              </a:rPr>
              <a:t>name = "Faisal"</a:t>
            </a:r>
          </a:p>
          <a:p>
            <a:r>
              <a:rPr lang="en-US" dirty="0">
                <a:solidFill>
                  <a:srgbClr val="002060"/>
                </a:solidFill>
              </a:rPr>
              <a:t>age = 434</a:t>
            </a:r>
          </a:p>
          <a:p>
            <a:r>
              <a:rPr lang="en-US" dirty="0">
                <a:solidFill>
                  <a:srgbClr val="002060"/>
                </a:solidFill>
              </a:rPr>
              <a:t>price = </a:t>
            </a:r>
            <a:r>
              <a:rPr lang="en-US" dirty="0" smtClean="0">
                <a:solidFill>
                  <a:srgbClr val="002060"/>
                </a:solidFill>
              </a:rPr>
              <a:t>243.43</a:t>
            </a:r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</a:rPr>
              <a:t>print("Hi, %s" % name)</a:t>
            </a:r>
          </a:p>
          <a:p>
            <a:r>
              <a:rPr lang="en-US" dirty="0">
                <a:solidFill>
                  <a:srgbClr val="002060"/>
                </a:solidFill>
              </a:rPr>
              <a:t>print("My age is, %d" % age)</a:t>
            </a:r>
          </a:p>
          <a:p>
            <a:r>
              <a:rPr lang="en-US" dirty="0">
                <a:solidFill>
                  <a:srgbClr val="002060"/>
                </a:solidFill>
              </a:rPr>
              <a:t>print("Product price is, %f" % price)</a:t>
            </a:r>
          </a:p>
          <a:p>
            <a:r>
              <a:rPr lang="en-US" dirty="0">
                <a:solidFill>
                  <a:srgbClr val="002060"/>
                </a:solidFill>
              </a:rPr>
              <a:t>print("My Name is %s and my age is, %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" %(name, age</a:t>
            </a:r>
            <a:r>
              <a:rPr lang="en-US" dirty="0" smtClean="0">
                <a:solidFill>
                  <a:srgbClr val="002060"/>
                </a:solidFill>
              </a:rPr>
              <a:t>))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85920" y="991080"/>
              <a:ext cx="9287280" cy="2956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6560" y="981720"/>
                <a:ext cx="9306000" cy="29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3000240" y="5715000"/>
              <a:ext cx="1572120" cy="420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90880" y="5705640"/>
                <a:ext cx="1590840" cy="43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199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NO#2: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Formatting with F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ormat() (Python 3) 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format method introduced in Python3. It easy way to format string than modulo operator. We used curly braces and specific number (0,…) of variable as we used.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print(“{0} {1}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{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2}”.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format(variable1,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variable1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,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variable1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))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print("{0} {1} price ${2}".format(100, '</a:t>
            </a:r>
            <a:r>
              <a:rPr lang="en-US" dirty="0" err="1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JafriCode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', 2.14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)) # positional arguments 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print("{quantity} {item} price ${price}".format(quantity=10, item='</a:t>
            </a:r>
            <a:r>
              <a:rPr lang="en-US" dirty="0" err="1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JafriCode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', price=2.14))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# Keyword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arguments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</a:rPr>
              <a:t>100 </a:t>
            </a:r>
            <a:r>
              <a:rPr lang="en-US" dirty="0" err="1">
                <a:solidFill>
                  <a:srgbClr val="002060"/>
                </a:solidFill>
                <a:latin typeface="+mj-lt"/>
              </a:rPr>
              <a:t>JafriCode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price $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2.14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10 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JafriCode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price $2.14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465240" y="1053720"/>
              <a:ext cx="616320" cy="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55880" y="1044360"/>
                <a:ext cx="63504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107280" y="4330800"/>
              <a:ext cx="9429840" cy="2000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920" y="4321440"/>
                <a:ext cx="9448560" cy="201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600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NO#3: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Formatting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f-strings (3.6+).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This method is introduced in python3.6+ version which is advanced method to format a string in Python.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f"Hi</a:t>
            </a:r>
            <a:r>
              <a:rPr lang="en-US" dirty="0">
                <a:solidFill>
                  <a:srgbClr val="002060"/>
                </a:solidFill>
              </a:rPr>
              <a:t> I am </a:t>
            </a:r>
            <a:r>
              <a:rPr lang="en-US" dirty="0" smtClean="0">
                <a:solidFill>
                  <a:srgbClr val="002060"/>
                </a:solidFill>
              </a:rPr>
              <a:t>{variable} </a:t>
            </a:r>
            <a:r>
              <a:rPr lang="en-US" dirty="0">
                <a:solidFill>
                  <a:srgbClr val="002060"/>
                </a:solidFill>
              </a:rPr>
              <a:t>and my age is </a:t>
            </a:r>
            <a:r>
              <a:rPr lang="en-US" dirty="0" smtClean="0">
                <a:solidFill>
                  <a:srgbClr val="002060"/>
                </a:solidFill>
              </a:rPr>
              <a:t>{variable}")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f"Hi</a:t>
            </a:r>
            <a:r>
              <a:rPr lang="en-US" dirty="0">
                <a:solidFill>
                  <a:srgbClr val="002060"/>
                </a:solidFill>
              </a:rPr>
              <a:t> I am </a:t>
            </a:r>
            <a:r>
              <a:rPr lang="en-US" dirty="0" smtClean="0">
                <a:solidFill>
                  <a:srgbClr val="002060"/>
                </a:solidFill>
              </a:rPr>
              <a:t>{expression} </a:t>
            </a:r>
            <a:r>
              <a:rPr lang="en-US" dirty="0">
                <a:solidFill>
                  <a:srgbClr val="002060"/>
                </a:solidFill>
              </a:rPr>
              <a:t>and my age is {variable}")</a:t>
            </a:r>
          </a:p>
          <a:p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name </a:t>
            </a:r>
            <a:r>
              <a:rPr lang="en-US" dirty="0">
                <a:solidFill>
                  <a:srgbClr val="002060"/>
                </a:solidFill>
              </a:rPr>
              <a:t>= "</a:t>
            </a:r>
            <a:r>
              <a:rPr lang="en-US" dirty="0" smtClean="0">
                <a:solidFill>
                  <a:srgbClr val="002060"/>
                </a:solidFill>
              </a:rPr>
              <a:t>Faisal"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age = 323</a:t>
            </a:r>
          </a:p>
          <a:p>
            <a:r>
              <a:rPr lang="en-US" dirty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f"Hi</a:t>
            </a:r>
            <a:r>
              <a:rPr lang="en-US" dirty="0">
                <a:solidFill>
                  <a:srgbClr val="002060"/>
                </a:solidFill>
              </a:rPr>
              <a:t> I am {name} and my age is {age}")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Hi I am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Faisal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and my age is 323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19840" y="2232360"/>
              <a:ext cx="5938560" cy="3259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10480" y="2223000"/>
                <a:ext cx="5957280" cy="327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105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NO#4: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Formatting with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Template Class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Template class in string module, added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since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Python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2.4. To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use Template class, we need to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use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$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ValidIdentifier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as placeholder in template string.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from string import Template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str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= 'Hi $name,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you age is $age'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template_obj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=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Template(</a:t>
            </a:r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str</a:t>
            </a:r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)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template_obj.substitute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(name=‘Faisal Zamir', age=34)</a:t>
            </a:r>
            <a:endParaRPr lang="en-US" dirty="0">
              <a:solidFill>
                <a:srgbClr val="002060"/>
              </a:solidFill>
              <a:latin typeface="+mj-lt"/>
              <a:cs typeface="Aharoni" panose="02010803020104030203" pitchFamily="2" charset="-79"/>
            </a:endParaRPr>
          </a:p>
          <a:p>
            <a:endParaRPr lang="en-US" b="1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+mj-lt"/>
                <a:cs typeface="Aharoni" panose="02010803020104030203" pitchFamily="2" charset="-79"/>
              </a:rPr>
              <a:t>'Hi Faisal Zamir, your age is 34'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27120" y="205560"/>
              <a:ext cx="9251280" cy="505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17760" y="196200"/>
                <a:ext cx="9270000" cy="507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2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 Formatting: Problems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 Solution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1) Write a Python Program To Get First Name, Last Name, Email Address and Contact Number From User And Format String In Different Style.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  <a:endParaRPr lang="en-US" b="1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071800" y="1455480"/>
              <a:ext cx="8019000" cy="973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2440" y="1446120"/>
                <a:ext cx="8037720" cy="99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045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33875</TotalTime>
  <Words>714</Words>
  <Application>Microsoft Office PowerPoint</Application>
  <PresentationFormat>Widescreen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591</cp:revision>
  <dcterms:created xsi:type="dcterms:W3CDTF">2021-11-08T00:20:31Z</dcterms:created>
  <dcterms:modified xsi:type="dcterms:W3CDTF">2022-08-02T11:17:51Z</dcterms:modified>
</cp:coreProperties>
</file>