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9"/>
  </p:notesMasterIdLst>
  <p:sldIdLst>
    <p:sldId id="256" r:id="rId2"/>
    <p:sldId id="258" r:id="rId3"/>
    <p:sldId id="260" r:id="rId4"/>
    <p:sldId id="263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9T17:02:03.4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11683 7045 0,'25'0'94,"148"0"-79,26 0 1,-1 0-1,-24 0 1,-50 0 0,25 0-1,-25 24 1,0-24-16,0 25 16,-25-25-1,50 0 1,-75 0-1,-49 0 1,0 0-16,0 0 47</inkml:trace>
  <inkml:trace contextRef="#ctx0" brushRef="#br0" timeOffset="1696.3388">18703 7144 0,'25'0'94,"-1"0"-78,51 0-1,-26 0 1,1 0 0,74 0-16,74-25 15,323 0 1,-273 0-1,-49 25 1,-125 0 0,-24 0-16,-25 0 31</inkml:trace>
  <inkml:trace contextRef="#ctx0" brushRef="#br0" timeOffset="6967.1605">6697 4837 0,'0'-25'16,"25"0"15,0 25-31,49-25 16,-49 1-1,0 24 17,25-50 15,24 25-47,-24 25 15,24-49 1,25 24-1,-24 25 1,49-25 0,49 0-16,26-24 15,49-26 1,0 1 0,0 49-1,25-25 1,173 50-1,-148 0-15,-100 0 16,-24 0 0,-75 0-1,25 50 1,-74-50 0,-1 50-1,1-26 1,-25-24-16,0 25 15,-1-25 1,26 0 297,-25 0-298,0 0-15,24 0 16,1 0-1,24 0 1,174 0 0,100-49-1,-26 49 1,-24 0 0,-1 0-1,1 0-15,-75 0 16,-49 49-1,-50 1 1,-50-25 0,1-1-1,24 51-15,-49-50 16,-1 24 0,26 26-1,-26-1 1,26 25-1,-51-24 1,26-1-16,0 25 16,-50-49-1,49 0 1,-24-1 0,-25 1-1,25-1-15,0-24 16,-25 25-1,24-25 1,1-1 0,-25 26-1,25-25 1,-25 0 0,0 24-16,25-24 15,-25 0 1,0 0 15,0-1-15,0 1-1,0 0-15,0 0 32,49-25 218,1 0-235,49 0 1,-49-25-1,-25 25 1,24-25 0,1 0-16,49 1 15,-24-1 1,24-25 0,124-24-1,0-1 1,323-148-1,-124 99 1,-125 75 0,-49-1-1,-99 50-15,0-25 16,-25 25 0,25 0-1,24 0 1,-24 0-1,99 0 1,-74 25 0,-75 0-16,-24 0 15,-51-25 1,26 24 0,-50 1-1,50-25 220,49 0-235,25 0 15,-50 0 1,1 0-1,-26 0 1,1 0 0,-25 0-1,0 25 1,-1-25-16,1 25 16,0-25-1,0 25 1,0-25-1,-1 49 1,26-49 0,-25 50-1,24-25 1,-49-1 0,25 1-1,0 0 1,0-25-16,-25 25 15,0 0 1,25-25 0,-1 24 15,1-24-15,-25 25-16,25 0 62,0 0-46,0-25-1,-25 25-15,24-1 32,1 1 14,-25 0-14,25-25-32</inkml:trace>
  <inkml:trace contextRef="#ctx0" brushRef="#br0" timeOffset="10766.9572">13940 7119 0,'25'0'63,"49"25"-48,-24 49 1,-25-24-16,24-1 16,-49-24-1,25 25 1,0-25-1,-25-1 1,25-24 15,0 0-15,-1 0 46,1 0-62,0-24 16,0-51 0,25 26-1,-1-1 1,1 0 0,-1-24-1,-49 49-15,50 0 16,-50 1-1,25-1 1,0 0 0,-1 0 15,-24 0-31,0 1 62</inkml:trace>
  <inkml:trace contextRef="#ctx0" brushRef="#br0" timeOffset="12712.4746">23614 6400 0,'50'0'47,"-1"0"-47,-24-25 15,0 25 1,24-25 0,-24 25-1,25 0 1,0 0-16,-1-25 16,26 0-1,-1 1 1,75-1-1,-75 0 1,-24 0 0,-25 25-16,-1 0 47</inkml:trace>
  <inkml:trace contextRef="#ctx0" brushRef="#br0" timeOffset="13519.3486">24284 5854 0,'25'0'93,"24"0"-77,-24 25 0,0 0-1,24-1 1,-24 1-1,25-25-15,-25 25 16,-1 0 0,26-25-1,-50 25 1,0-1 0,25-24-1,-25 25 1,0 0-1,0 25 17,0-26-17,0 26 1,0 0 0,0-1-16,0 26 15,0-26 1,0-24-1,0 0 1</inkml:trace>
  <inkml:trace contextRef="#ctx0" brushRef="#br0" timeOffset="14649.2432">25301 5655 0,'0'25'62,"0"0"-46,0 25-1,0-26 1,0 1 0,0 0-1,0 0 16,0 0-15,0 24 0,49 1-16,-49 0 15,0-26 1,25 1 0,-25 25-1,25-25 1,-25-1-1,0 26-15,0-25 32</inkml:trace>
  <inkml:trace contextRef="#ctx0" brushRef="#br0" timeOffset="15269.6712">25400 6102 0</inkml:trace>
  <inkml:trace contextRef="#ctx0" brushRef="#br0" timeOffset="49149.8434">25822 10492 0,'0'25'110,"0"0"-95,0 0 1,0 24-1,0-24 17,24-25 30,1 0 1,25 0-48,49-25 1,50-49 0,-25 0-16,-25-1 15,0 50 1,-74-24-1,25 24 1,-1 0 0,-24 0-1,0 25-15,0-24 16,0 24 0,-25-25 15</inkml:trace>
  <inkml:trace contextRef="#ctx0" brushRef="#br0" timeOffset="59174.2356">3671 14089 0,'75'0'63,"24"25"-63,50 24 15,-50-24 1,25 0 0,-25 0-1,-25-25 1,26 0 0,-51 25-16,-24-25 15,0 0 1</inkml:trace>
  <inkml:trace contextRef="#ctx0" brushRef="#br0" timeOffset="60139.9364">7689 14412 0,'25'0'47,"25"0"-31,24 0-1,25 0 1,1 0 0,-1 0-1,-25 0 1,26 0 0,24 0-16,-50 0 15,-24 0 1,24 0-1,-24 0 1,-26 0 0,1 0-16</inkml:trace>
  <inkml:trace contextRef="#ctx0" brushRef="#br0" timeOffset="61196.6409">11063 14337 0,'25'0'47,"24"0"-31,1 0 0,24 0-16,1 0 31,-26 0-31,125 0 15,-50 0 1,0 0 0,50 0-1,-1-25 1,-49 25-16,25 0 16,-50 0-1,-24 0 1,-50 0-1,-1 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9T17:03:36.6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3473 9029 0,'74'0'62,"-49"0"-46,0 0 0,24 0-1,1 0 1,24 0-1,-24 0 1,0 0 0,-1 0-16,-24 0 15,25 0 1,-1 0 0,1 0-1,24 0 1,-24 0-1,24 0 1,-24 25 0,-1-25-16,1 25 15,-25-25 1,24 0 0,-24 0-1,0 0 1,0 24-1,0-24 1,-1 0 0,1 0-16,0 0 15,25 0 1,-26 0 46,1 0 329,0 0-344,0 0 0</inkml:trace>
  <inkml:trace contextRef="#ctx0" brushRef="#br0" timeOffset="30257.7331">26020 13692 0,'25'0'109,"0"0"-93,24 0-1,-24 0 1,25 0-1,-1-25 1,1 25 0,-25 0-1,0 0 1,74 0-16,0-24 16,-25 24-1,-49 0 1,0 0-1,0 0 1,0 0 0,-1 0-1,1 0 1,0 0-16,49 0 16,-24 0-1,-25 0 1,24 0-1,-24 0 17,0 0-1,0 0 31</inkml:trace>
  <inkml:trace contextRef="#ctx0" brushRef="#br0" timeOffset="32845.5504">28798 13866 0,'25'0'31,"25"0"-16,24-25 1,25 25 0,-49 0-1,24 0 1,-24 0 0,24 0-16,1 0 15,-50 0 1,-1 0-1,1 0 1,25 0 0,-25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9T17:07:43.2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9575 4812 0,'0'-25'16,"24"25"31,-24 25-32,25 0 1,-25 0-1,25-25 17,0 0 46,24 0-63,26 0 1,-1 0 0,75 0-1,0-50 1,-25 0-16,25 26 16,-75 24-1,1-25 1,-26 0-1,1 25 1</inkml:trace>
  <inkml:trace contextRef="#ctx0" brushRef="#br0" timeOffset="2192.6592">16148 6127 0,'74'0'16,"1"0"-1,24 0 1,50-25-1,-25 25 1,49-25 0,1 25-16,-25 0 15,-25 0 1,-50 0 0,75 0-1,-25 0 1,50 0-16,-50 0 15,49 0 1,-73 0 0,-26 0-1,-24 0 1,-1 0 0,26 0-16,-26 0 15,-24 0 1,0 0-1,0 0 17,0 0-17,-1-25 17,26 25 202,24 0-218,-24 0-16,0 0 15,-1 0 1,-24 0 15,0 0 0,0 0-31,24 0 16,1 0 0,-25 0 15,-1 0 31,1 0-30,0 0-1</inkml:trace>
  <inkml:trace contextRef="#ctx0" brushRef="#br0" timeOffset="5827.3746">25598 5904 0,'0'0'0,"50"-25"15,-25 25 1,0 0 0,-1 0-1,1 0 17,-50 0 108,-49 0-124,0 0-1,24 0 1,0 25 0,-24-25-1,-25 24 1,24-24-16,1 25 16,24-25-1,1 0 1,24 0-1,0 0 1,0 0 0,50 0 124,25 0-124,74 0 0,49-25-1,1 1 1,-25 24-16,0-25 15,0 25 1,-75 0 0,0 0-1,-24 0 1,49 0 0,-24 0-1,-1 0 1,0 0-16,-49 0 15,25 0 1,-25 0 15,-1 0 16,1 0 31,0 0-62,0 0 31,24 0 390,1 0-421,-25 0 0,0 0-1,-1 0 16</inkml:trace>
  <inkml:trace contextRef="#ctx0" brushRef="#br0" timeOffset="10117.6129">3051 7615 0,'0'-25'0,"0"0"47,74 25 15,26 0-62,-1 0 16,25 0 0,-25 0-1,0 0 1,-24 0 0,98 50-16,-73-25 15,-26 0 1,0-25-1,1 0 1,24 0 0,-25 0-1,1 0-15,-1 0 16,25 0 0,25 0-1,25 0 1,99 0-1,-24-25 1,-51 0-16,100 25 16,-74 0-1,-1 0 1,-24-25 0,-26 25-1,51-25 1,24 1-1,0-1-15,-49 0 16,-50 25 0,0 0-1,-25-25 1,-24 25 0,-26 0-16,75 0 15,-24 0 1,-26 0-1,-24 0 1,-1 0 0,26 0-1,-26 0-15,-24 25 16,0-25 0,0 0-1,-1 0 1,1 0-1,0 0 1</inkml:trace>
  <inkml:trace contextRef="#ctx0" brushRef="#br0" timeOffset="11435.6685">11311 7665 0,'0'0'0,"99"-50"15,100 0 1,272-24 0,50 0-1,-100 49 1,-48-25-1,-51 25 1,-49 25-16,-50 0 16,-24 0-1,-26 0 1,1 50 0,74 0-1,-124-26 1,25 1-1,-50-25 1,0 25 0,0-25-16,25 0 15,25 0 1,-50 0 0,25 0-1,-49 0 1,-26 25-1,-24-25 17</inkml:trace>
  <inkml:trace contextRef="#ctx0" brushRef="#br0" timeOffset="12746.6708">18852 6548 0,'24'0'110,"-24"25"-63,0 0-32,25 0 1,0-25 31,0 0-16,24 0-15,26 0-16,-1 0 15,1-50 1,-1 25 0,-49-24-1,0 49 16</inkml:trace>
  <inkml:trace contextRef="#ctx0" brushRef="#br0" timeOffset="13861.5063">22696 6598 0,'0'25'110,"0"0"-79,0-1 0,50-24 79,49-24-95,0-51 1,50 1-16,-74 24 16,-1 25-1,-49 25 16,-25-24-15</inkml:trace>
  <inkml:trace contextRef="#ctx0" brushRef="#br0" timeOffset="15148.5996">24482 6424 0,'0'25'125,"0"0"-109,0 0 31,0 0-31,25-25 109,74 0-110,25-50 1,-25 0-1,1-24 1,-75 49 0,-1 25-16,-24-25 47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9T17:12:37.9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18653 6052 0,'50'0'94,"24"0"-63,125-24-31,-1 24 16,0-25 0,1 25-1,-100-25 1,0 25 0,-24 0-1,-1 0-15,-24 0 16,24 0-1,-24 0 1,-1 0 0,-24-25-1,0 25-15,0 0 16,0 0 0,-25-25-1</inkml:trace>
  <inkml:trace contextRef="#ctx0" brushRef="#br0" timeOffset="3692.8826">24954 6102 0,'49'0'109,"1"0"-109,-25 0 16,-1 0-1,26 0 1,0-25 0,24 25-1,-24 0 1,-26 0-1,26 0 1,0-25-16,-1 25 16,75 0-1,-25 0 1,-24 0 0,-26 0-1,1 0 1,0 0-1,-25 0 1,-1 0 0,1 0-1,0 0 63,0 0 188,0 0-235,-1 0 79</inkml:trace>
  <inkml:trace contextRef="#ctx0" brushRef="#br0" timeOffset="9492.2121">10096 7590 0,'24'0'110,"26"0"-95,24 0 1,1 0 0,24 0-1,25 0-15,25 0 16,0 0 0,-1 0-1,-48 0 1,-26 0-1,1 0 1,24 0 0,198 0-16,1 0 15,-124 0 1,-25 25 0,-25 0-1,-50 0 1,-24-25-16,24 24 15,-24-24 17,-1 0-32,1 0 15,49 0 1,-49 0 0,24 0-16,-49 0 15,-50 0 48,174 0 140,49 0-188,1-24 1,-26 24-16,26 0 16,-1 0-1,1 0 1,49 0 0,-99 0-1,-75 0 1,0 0-1,26 0 1,-1 0-16,50 0 16,-25-25-1,0 25 1,-25 0 0,-49 0-1,-26 0 1,1 0 15,0 0-15</inkml:trace>
  <inkml:trace contextRef="#ctx0" brushRef="#br0" timeOffset="23102.2786">21059 7665 0,'25'0'63,"25"0"-48,24 0 1,0 0 0,50 0-1,0 0 1,100 0-1,371 0 1,-173 0 0,-125 0-1,-73 0-15,-76 0 16,-48 24 0,-1-24-1,50 0 1,-25 25-1,74-25 1,-24 25 0,-75 0-16,-25-25 15,1 25 1,-26-25 0,-24 0-1,0 0 1,0 0-1,24 0 17,-24 24-17,0-24-15,0 0 32</inkml:trace>
  <inkml:trace contextRef="#ctx0" brushRef="#br0" timeOffset="29722.3894">13965 6152 0,'0'24'203,"0"1"-172,25 0 0,0 0-15,-1-25 0,1 0 15,25 25 0,-1-1-15,-24-24 15,0 25 0,0-25-15,-25 25-1,0 0 32,0 0-15,-25-1-1,0-24 0,25 25-15,-25-25-1,1 0 17,-1 0-17,0 0 1</inkml:trace>
  <inkml:trace contextRef="#ctx0" brushRef="#br0" timeOffset="30818.2887">13915 6127 0,'0'0'0,"25"0"63,0 0-48,0 0 1,0 0 15,-1 0-15,1 0-1,25 0 32,-25 0 0,24 0 0,-24 0-47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>
                <a:solidFill>
                  <a:srgbClr val="002060"/>
                </a:solidFill>
                <a:latin typeface="Calibri (Body)"/>
              </a:rPr>
              <a:t>Members in Python OOP: 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92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Members in 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Python OOP</a:t>
            </a: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: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Members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i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n OOP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Data Member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Member Function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Members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Class Related Exercise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Members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Class Related Exercise 2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 smtClean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</a:t>
            </a:r>
            <a:r>
              <a:rPr lang="en-US" sz="2400" b="1" dirty="0"/>
              <a:t>9</a:t>
            </a:r>
            <a:r>
              <a:rPr lang="en-US" sz="2400" b="1" dirty="0" smtClean="0"/>
              <a:t>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Members in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OOP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30671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What is Member in OOP?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 class is the collection of data member and member function.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Data Member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Data member means, variable.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 OOP we say that data member is the attributes or properties of an object.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For example car is the object and its data member (attributes or properties) are </a:t>
            </a:r>
            <a:r>
              <a:rPr lang="en-US" dirty="0" err="1" smtClean="0">
                <a:solidFill>
                  <a:srgbClr val="002060"/>
                </a:solidFill>
              </a:rPr>
              <a:t>car_name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car_model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car_price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etc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321560" y="1535760"/>
              <a:ext cx="8296200" cy="3652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12200" y="1526400"/>
                <a:ext cx="8314920" cy="367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Members in Python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OOP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30671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Member function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Member function means normal function.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 OOP we say that member function is the normal function which start with </a:t>
            </a:r>
            <a:r>
              <a:rPr lang="en-US" dirty="0" err="1" smtClean="0">
                <a:solidFill>
                  <a:srgbClr val="002060"/>
                </a:solidFill>
              </a:rPr>
              <a:t>def</a:t>
            </a:r>
            <a:r>
              <a:rPr lang="en-US" dirty="0" smtClean="0">
                <a:solidFill>
                  <a:srgbClr val="002060"/>
                </a:solidFill>
              </a:rPr>
              <a:t> keyword.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But we can used different modifier with member function as well as data member.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Like public, protected and private. 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For example if object is the car, the member function will be like reverse, stop, forward etc..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250280" y="3250440"/>
              <a:ext cx="9376560" cy="1741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40920" y="3241080"/>
                <a:ext cx="9395280" cy="176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496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OOP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Problem1</a:t>
            </a:r>
            <a:r>
              <a:rPr lang="en-US" b="1" dirty="0">
                <a:solidFill>
                  <a:srgbClr val="002060"/>
                </a:solidFill>
              </a:rPr>
              <a:t>) Write a Python Program To Create a Class With Name Student And Declare And Initialized Student Attributes (Student ID, Name, Marks) To Display To User.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098360" y="1687680"/>
              <a:ext cx="8572680" cy="1072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9000" y="1678320"/>
                <a:ext cx="8591400" cy="109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7424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OOP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2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Problem2) Write a Python Program To Create a Class With Name Marks. And Create a Method To Get Students Marks And Create Another Method Which Display Total And Average Marks Of Students.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634560" y="2134080"/>
              <a:ext cx="5768640" cy="678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25200" y="2124720"/>
                <a:ext cx="5787360" cy="69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843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93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329184" y="1647327"/>
            <a:ext cx="5356317" cy="109587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Python Access 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Modifier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6820</TotalTime>
  <Words>255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503</cp:revision>
  <dcterms:created xsi:type="dcterms:W3CDTF">2021-11-08T00:20:31Z</dcterms:created>
  <dcterms:modified xsi:type="dcterms:W3CDTF">2022-08-02T11:15:41Z</dcterms:modified>
</cp:coreProperties>
</file>