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2" r:id="rId6"/>
    <p:sldId id="266" r:id="rId7"/>
    <p:sldId id="263" r:id="rId8"/>
    <p:sldId id="264" r:id="rId9"/>
    <p:sldId id="265" r:id="rId10"/>
    <p:sldId id="25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4T11:03:45.21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3423 9798 0,'25'0'140,"0"0"-124,49 0-1,-24 0-15,24 0 16,-24 0 0,24 0-1,1 0 1,-1 0 0,-24 0-1,-26 0-15,26 0 16,24 0-1,1 0 1,-1 0 0,-24 0-1,49-25 1,-74 25 0,0 0-1,-1 0 1</inkml:trace>
  <inkml:trace contextRef="#ctx0" brushRef="#br0" timeOffset="1938.2942">9128 10071 0,'0'-25'15,"25"25"79,0 0-94,24-25 31,1 25-31,24 0 16,1 0 0,-26 0-1,26 0 1,-1 0-16,1 0 16,49 0-1,-25 0 1,-50 0-1,-24 0 1,25 25 0,-25-25-1</inkml:trace>
  <inkml:trace contextRef="#ctx0" brushRef="#br0" timeOffset="11413.629">3671 13568 0,'0'-25'32,"0"1"-1,25 24 47,25 0-62,-26 0-16,26 0 15,0 0 1,-1 0 0,26 0-1,49 0 1,-25 0-1,25 0 1,-25 0-16,-49 0 16,-1 0-1,1 0 1,24 0 0,1 0-1,-1 0 1,25 0-16,75-25 15,-75 25 1,-49 0 0,24 0-1,-49 0-15,0 0 16,0 0 0,24 0-1,-24 0 1,25 0-1,-26 0 1,51 0-16,-26 0 16,-24 0-1,25 0 1,-25 0 0,-1 0-1</inkml:trace>
  <inkml:trace contextRef="#ctx0" brushRef="#br0" timeOffset="22320.9218">2629 5060 0,'0'0'0,"-99"0"0,0 0 15,0 0 1,-1 0 0,-24 25-1,25-25 1,-74 99-1,49-99-15,74 50 16,50-25 15,0 24 157,0 1-173,0-1 1,0 51 0,0 73-1,0 1 1,25 0 0,24 49-1,51 447 1,-51-224-1,-24-148-15,25-26 16,-50 26 0,49 25-1,-24-125 1,-25-49 0,25-100-1,-25 1 1,0-25-1,0 99 251,25 124-250,24-25-1,-49 100 1,25 198 0,-25-174-1,0-74 1,0 0-16,0 49 15,25 124 1,-25-173 0,0-99-1,0-25 1,0-25 0,0 0-1,0 74 1,0-123-16,0-50 15,0 49 251,0 0-250,0 1-1,0 49 1,0 99 0,0 124-16,-25-123 15,25-51 1,0-24-1,0-25 1,0-25 0,0 25-1,25 0 1,24-74 0,-49 24-16,25-49 15,0-25 1,0 25 15,0-25-15,-1 25-1,1-25 17,0 0-17,0 0 16,0 0-15,-1 0 0,51 0-1,-26 0 1,1 0-16,0 0 16,-1 0-1,26 0 1,-26 0-1,1 25 1,-25-25 0,0 0-1,-1 0-15</inkml:trace>
  <inkml:trace contextRef="#ctx0" brushRef="#br0" timeOffset="27141.145">7615 4787 0,'0'25'78,"0"0"-47,0 0-15,0 0-16,0-1 31,0 1 16,25-25 31,0 0-31,-1 0-31,1 0-1,0 0-15,74 0 16,-74-49-1,0 49 1,49-50 0,-49 50-1,0-50 1,25 25 0,-1 1-1,1 24 1,-25-25-1,24 0 1,-24 25 0,0 0-1,0-25 1,-1 0 0,1 25-16,0 0 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5T01:49:59.0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10344 1513 0,'24'0'47,"1"0"15,-25 25-46,25 0 15,0-25-15,-25 24 15,25-24 0,24 0-15,50-24-1,1-26-15,24 25 16,-25-74 0,0 0-1,0 24 1,-49 1 0,-25 49-1,24 0-15,26 1 31</inkml:trace>
  <inkml:trace contextRef="#ctx0" brushRef="#br0" timeOffset="1608.075">20389 1439 0,'0'0'0,"25"0"125,-25 74-109,25-24 0,-25-26-1,25-24 1,-25 25 0,25 0 15,-1-25 16,1 0-32,0 0-15,49-25 16,26 0 0,24-49-1,25 0 1,-75-26-1,25 51 1,-49-1-16,-25 25 16,24-24-1,1 24 17,-25 25-17,-25-25 1,24 25 15</inkml:trace>
  <inkml:trace contextRef="#ctx0" brushRef="#br0" timeOffset="11887.946">7069 6052 0,'0'50'140,"25"0"-140,0-26 16,0 26 0,-25-25-1,25-25 48,24-25-16,1 0-32,24-24 1,1-1-1,24 0 1,-50 26-16,1-26 16,0 25-1,-26 25 32</inkml:trace>
  <inkml:trace contextRef="#ctx0" brushRef="#br0" timeOffset="13157.7958">12700 5829 0,'25'0'125,"-25"25"-110,25 0 17,-25 0-1,24-25-16,-24 49-15,0-24 32,0 0-1,25-25-15,0 0 46,25 0-31,-1 0-31,50-25 16,1-25 0,-1 1-1,0-1 1,-24 25-1,-51 0 1,1 25-16,0 0 16,0 0-1,0 0 48,-25-24-48</inkml:trace>
  <inkml:trace contextRef="#ctx0" brushRef="#br0" timeOffset="14355.5975">19844 5904 0,'25'0'62,"-1"0"-46,1 24-16,0 1 15,0 0 1,0 25 0,-1-50-1,1 24 1,0 26-1,0-50 17,0 0-1,-1 0-15,1 0-1,0 0 1,74-99-16,25 24 15,0 1 1,-49-1 0,-1 51-1,-24 24 1,-50-25-16,25 25 16,-1 0 15</inkml:trace>
  <inkml:trace contextRef="#ctx0" brushRef="#br0" timeOffset="15341.2548">23143 5755 0,'49'0'15,"-49"24"1,25 26 0,-25-25-1,0 0 17,25 0-17,-25-1 1,25-24-16,-25 25 15,25-25 1,-25 25 0,24-25-1,1 0 1,25 0 0,-1 0-1,26 0 1,-1-25-1,25-24-15,25-1 16,-24 0 0,24 1-1,-50-26 1,1 50 0,-51 1-1,1-1-15,0 25 16,0 0 15</inkml:trace>
  <inkml:trace contextRef="#ctx0" brushRef="#br0" timeOffset="24106.1158">23937 8830 0,'-25'0'79,"-50"-49"-64,26 24 1,24 0-1,-50 0 1,51 25-16,-1 0 16,0 0-1,0 0 17,0 0 61,25 25-61,0 0-17,-24 0 1,24 24-1,0-24 1,0 25 0,0-25-1,0 24-15,0-24 16,0 0 0,24 25-1,1-50 1,0 24-1,0 1 1,24-25 15,-24 0-31,25 0 32,-25 0-1,24 0 0,-24-25-15,25-49-16,-1 24 15,-24 25 1,-25 1 0,25 24-1,-25-25 1,0 0 31,0 0 0,0 0 46,0 1 267,0 48-95,0 1-249,0 0 0,0 0-1,0 0 1,0 24-1,25-49 1,-25 25 0,25 0 15,-1 0 16,-24 0 0,25-25 0,-25 24 499</inkml:trace>
  <inkml:trace contextRef="#ctx0" brushRef="#br0" timeOffset="40149.8453">23564 9401 0,'25'0'188,"0"0"-157,0 0-16,0 0 1,-1 0 0,1 0-1,0 0-15,49-25 16,26-24 0,-26 24-1,1 25 1,-26-25-1,1 0 1,-25 25 0,24 0-16,-24 0 15,0 0 1,-25-25 15,25 25-15,24 0 31,-49-24-32,25 24 1</inkml:trace>
  <inkml:trace contextRef="#ctx0" brushRef="#br0" timeOffset="48017.104">7739 11609 0,'0'49'172,"0"-24"-157,25 0 17,0-25 61,-1 0-30,1 0-1,0 0-15,0 0 0</inkml:trace>
  <inkml:trace contextRef="#ctx0" brushRef="#br0" timeOffset="50268.6089">24879 8855 0,'0'-25'125,"25"1"-109,49-1-1,-24-25 1,-25 50 0,24-25-1,-24 25 16,-25-24-15</inkml:trace>
  <inkml:trace contextRef="#ctx0" brushRef="#br0" timeOffset="50900.0312">25028 9079 0,'0'0'0,"50"-25"140,-26 0-124,1 0 0,50-25-1,-26 26 1,1-1 0,-25 25-16,-25-25 15,24 25 1</inkml:trace>
  <inkml:trace contextRef="#ctx0" brushRef="#br0" timeOffset="52554.1375">25698 8458 0,'0'-24'16,"0"-1"15,0 0 16,24 25 0,1-25-32,25 0 1,-25 25 0,-1 0-1,26 0 1,-25 0 15,0 0 0,0 0-15,-25 25 46,0 0-46,0 0 15,0 24-15,0 1 0,-25-25-1,25 0 1,25-1 109,24-24-110,1 25 1,-25-25 0,-1 0-1,-24 25 1,25-25 0,-25 25-1,0 0 16,0-1 1,0 26-1,-25-25 0,25 0-15,-24-1-1,-1 1 1,0-25 0,25 25-1,-25-25 1,0 0 0,25 25-1,-24-25-15</inkml:trace>
  <inkml:trace contextRef="#ctx0" brushRef="#br0" timeOffset="56036.7196">25971 8260 0,'0'-25'47,"0"0"-31,-25 1-1,0-1 1,25 0 0,-25 0-1,-25-24 1,50 24 0,-74-25-1,24 0 1,26 26-1,-26 24 1,0-25 0,26 0-16,-1 25 15,-25 0 1,25 0 15,1 0 0,-26 0 173,-49 0-189,-75 0 1,1 0-1,-76 25 1,76-25 0,24 0-1,25 25 1,50-25-16,-1 24 16,1 1-1,-1 0 1,1-25-1,49 0 1,-25 25 0,1 0-1,24-25 1,-25 25 0,26-1-1,-1-24 1,0 0-1,25 25 1,0 0 390,25-25 813</inkml:trace>
  <inkml:trace contextRef="#ctx0" brushRef="#br0" timeOffset="68391.9813">5159 14560 0,'25'0'125,"25"-24"-109,-25 24-1,24 0 1,50 0 0,-24 0-1,-1 0 1,1 0 0,-26-25-1,1 25 1,-1 0-16,-24 0 15,0 0 1,0 0 0,0 0-1,0 0 79</inkml:trace>
  <inkml:trace contextRef="#ctx0" brushRef="#br0" timeOffset="154082.2948">23267 9847 0,'0'-24'141,"49"24"-126,26 0 1,-26 0 0,26-25-1,-1 25 1,1 0 0,-26-25-16,1 25 15,-1 0 1,-24 0-1,50 0 1,-1 0 0,1 0-1,-1 0-15,0 0 16,1 0 0,-1 0-1,1 0 1,-51-25-1,1 25-15,0 0 16,25-25 0,-1 25-1,50 0 282,75-49-281,25 24-1,-1 0 1,-24 0 0,-100 1-16,0-1 15,-24 25 1,24-25 0,50 25-1,-74 0 1,0 0-1,-1 0 1,26-25 0,24 0-1,-25 1-15,-24-1 16,-25 25 15,0 0-15,-1-25 15,1 0 141,-25 0-141,25 1-15,0 24 15,-25-25 0,25 25-15,-1 0 15,1 0 32,0 0-48,-25-25 1,25 25 31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5T02:07:34.99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13618 6449 0,'25'0'79,"-1"25"-64,-24 0 1,25 0-1,0 24-15,-25-24 16,25 0 0,0 0-1,-25-1 17,24-24 30,1 0-15,0 0-31,0 0-1,0 0-15,-1 0 16,26-49-1,-25 49 1,24-50 0,-24 25 15,0 25-15,-25-24-1</inkml:trace>
  <inkml:trace contextRef="#ctx0" brushRef="#br0" timeOffset="10690.1543">20910 8161 0,'0'0'0,"0"-25"16,25 25 15,0 0-15,49 0-1,1 0 1,24 0 0,0 0-16,25 0 15,-25 0 1,150 0-1,-101 0 1,26 0 0,-75 0-1,0 0-15,25 0 16,-24-25 0,24-49-1,-50 74 220,50 0-220,99 0 1,-24 0-16,-1 0 15,1 0 1,74 0 0,-149 0-1,-25 0 1,-25 0 0,1 0-16,-26 0 15,26 0 1,-26 0-1,26 0 1,-26 0 0,-24 0-1,0 0-15,24 0 16,51 0 265,-26 0-265,1 0-16,-1 0 15,-24 0 1,-1 0 0,-24 0-1,0 0 1,24 0 0,-24 0-16,0 0 15,0 0 1,0 0-1,-1 0 1,26 0 0,-25 0-1,0 0-15,24 0 16,1 0 0,24 0-1,-24 0 1,-25 0-1,-1 0 1,1 0-16</inkml:trace>
  <inkml:trace contextRef="#ctx0" brushRef="#br0" timeOffset="19200.8381">27409 8359 0,'-25'0'62,"1"0"1,-1 25-16,25 0-16,-25-25-15,25 25-1,0-1 1,0 1-1,0 0 1,0 0 0,0 0-1,25-25 1,0 0 0,-1 24-1,1-24 1,50 25-16,-1-25 15,-24 0 1,-26 0 0,1 0-1,-25 25 110,-25-25-109,1 25 0,-26 0 15,50-1-16,-25 1 17,25 0-17,0 0 32,0 0-31,0-1 15,0 1 16,50-25-31,-50 25-1,25-25 1,-1 0-1,1 0 1,-25 25 47,0 0 15,-25-1-47,25 1-15,-49 25-1,24 24-15,0-24 16,0 24-1,25-24 1,-24-25 0,24 0 15,0-1 0,0 1-15,24-25 31,26 0-47,-25 25 15,24-25 1,-24 25 0,25-25-1,-25 0 16,-25 25-15,24-25 0,-24 24 93,0 1 16</inkml:trace>
  <inkml:trace contextRef="#ctx0" brushRef="#br0" timeOffset="21638.4675">26045 12105 0,'25'0'125,"0"0"-93,49 0-17,-49 0 1,49 0-16,-74 24 16,25-24-1,0 0 1,-25 25 46,0 0-46,0 0 31,0 0-32,0 0 1,0-1 0,0 1-1,0 0-15,0 0 16,0 0 0,0-1-1,25-24 1,24 25-1,-24 0 1,0 0 0,24 0-1,-24-1 1,-25 1 0,25-25-1,-25 25 16,0 25-15,0-1 15,0-24-15,0 25 0,0-1-1,0-24 1,0 0-1,0 0 1,0-1 15,0 1 1,0 0-17,25-25 1,-25 25-1,25 0 1,-25-1 0,0 1 15,0 0 16,0 25-32,0-26-15,0 1 16,0 0 0,0 0 15,0 0 0,0 0-15,0-1 15</inkml:trace>
  <inkml:trace contextRef="#ctx0" brushRef="#br0" timeOffset="25693.18">24904 10145 0,'25'0'110,"49"0"-95,25-25 1,1 25 0,73-24-1,1-1-15,24 0 16,100-25 0,-75 25-1,0-24 1,1-26-1,48 51 1,1-26-16,0 0 16,-50 1-1,-74-1 1,0 1 0,50-26-1,-26 26 1,-49 24-1,-25 0-15,-49 25 16,0-25 0,-1 25-1,1 0 1,24 0 0,-49 0-16,25 0 31,-26 0 16,-24 25-32,0 0 32,0 0-31,25 24-1,-25 1 1,0-1 0,0 26-16,25-1 15,0 25 1,-25-24 0,0 24-1,0-49 1,0-1-1,25 1-15,-25 24 16,0-24 0,0-25 15,0 24 63,0-24-79,-50 0 1,-24 0-16,-1 24 16,-49 1-1,25 0 1,-25-26-1,25 51 1,-50-26 0,-74 51-16,24-1 15,-247 50 1,99-25 0,98-50-1,76 1 1,-1-51-1,75 1 1,-50 25 0,50-25-16,-50-25 15,100 24 1,-1-24 0,0 0-1,25 0 1,-24 0 187,-100 0-187,25 0-1,-25 0 1,25 0-1,25 0 1,25 0 0,-1 0-1,26 0 1,24 0-16,0 0 16,25-24 15,0-1 0,0 0 0,0 0-15,0 0 0,0 1 15,0-1-16,0-25 1,0 25 0,0-24-1,-25-1 1,25 0 0,0 1-1,0 24-15,0-49 16,0 24-1,0 0 1,0 26 0,0-1-1,0 0 1,0 0 0,0 0-1,0 1-15,0-1 16,0 0-1,0 0 17,0 0-1,0 1 0,0-1 16,0 0-16,0 0 1,0 0-1,0 1-31,0-1 15,0 0 64,0 0-64,0 0 16,0 1 16,0-1-31,0 0 0,0 0 15,25 25 31,-25-25-62,0 1 63,0-1-32,0 0 94,0 0-62,0 0-32,25 25 94</inkml:trace>
  <inkml:trace contextRef="#ctx0" brushRef="#br0" timeOffset="27703.5249">25499 10443 0,'25'0'125,"0"0"-109,49 0 0,-24 0-1,-1 0 1,1 0 0,-50 25-1,25-25 1,24 0-1,1 24 1,0-24 0,-1 0-1,1 0 1,24 25 0,-49-25-1,0 25-15,0-25 16,0 0 15,-1 0 0</inkml:trace>
  <inkml:trace contextRef="#ctx0" brushRef="#br0" timeOffset="29108.4623">26243 10393 0,'25'0'141,"0"25"-125,0 0-1,0 0 1,-1-1-16,1 1 31,0-25-15,0 0-1,0 25 1,-1 0 0,1-25-1,0 25 16,-25-1 173,0 1-173,-25-25 31,25 25-46,-25-25 15,25 25-15,-24-25-16,-1 0 15,25 25 1,0-1 15,-25-24-15,0 25 31,0-25 31,25 25-47</inkml:trace>
  <inkml:trace contextRef="#ctx0" brushRef="#br0" timeOffset="37463.049">26913 12948 0,'0'-25'140,"25"25"-108,0 0-32,24 0 15,-24 0 1,25 0 0,-1 0-1,-24 0 1,0 0-1,25 0 1,-26 50 0,1-50-1,25 25-15,-50-1 16,25-24 0,-1 50-1,1-25 16,-25 24-15,0 1 0,25-25-1,-25 49 1,0-49 0,0 74-16,0-24 15,0-1 1,0 25-1,-50 25 1,26 0 0,-51-49-1,-24 49 1,49-25 0,-24-25-1,24 1-15,-24-25 16,49-1-1,-25 1 1,1 24 0,24-24-1,0-50 1,0 49 0,1-49-1,-1 50 1,-25 0-16,25-26 15,1 1 1,-26 0 0,50 0-1</inkml:trace>
  <inkml:trace contextRef="#ctx0" brushRef="#br0" timeOffset="38650.844">26392 14660 0,'0'24'125,"0"1"-125,0 25 16,0-1-1,0 1 1,0-25 0,0 24-1,0 1 1,0-25 0,0 24-1,0 1 1,0-25-1,0 0-15,0-1 16,0 1 15,50-25 110,-1 0-125,1 0-1,-25 0 1,0 0-1,-1 0 48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5T02:06:01.63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14039 5879 0,'0'-25'94,"25"25"-47,0-25-16,25 0-15,-26 25-16,26-25 16,24 1-1,51-51 1,23 26-1,51-26 1,49 26 0,149-75-16,-174 74 15,-25 25 1,-49 0 0,-25 25-1,25-24 1,-75 24-1,-24 0 1,-25 0-16,0 0 16,0 0-1,-1 0 17,1 0 889,0 0-905,25 0 0,98 0-1,1 49 1,0-24 0,-75 25-16,-24-26 15,0-24 1,24 0-1,-24 25 1,-1-25 0,1 25-1,24-25-15,-49 0 16,25 0 0,-25 0 15,-25 25-16,49-25 1,-49 25 0,25-25-16,25 0 15,-1 24 1,-24-24 0,25 25-1,-26-25 16,1 0-15,0 0 0,0 25-16,0-25 31,-1 0-15,-24 25 30,25-25-30,-25 25 156</inkml:trace>
  <inkml:trace contextRef="#ctx0" brushRef="#br0" timeOffset="7443.9745">9897 7045 0,'25'0'78,"49"0"-62,26 0-1,24 0 1,24 0-1,51 0-15,-1 24 16,25-24 0,-24 0-1,49 0 1,-124 0 0,-25 0-16,-24 0 15,-51 0 1,26 0-1,-25 0 1,0 0 0,-1 0-1,1 0 32,-25 25 0</inkml:trace>
  <inkml:trace contextRef="#ctx0" brushRef="#br0" timeOffset="8902.9481">17686 7466 0,'0'0'0,"25"0"63,24 0-47,1-25-1,24 25 1,125 0-1,49 0 1,-75 0 0,-24 0-1,50 0 1,-26 0 0,26 0-1,-75 0 1,-50 0-16,0 0 15,-49 0 1,0 0 15,0 0-15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415177" y="2551752"/>
            <a:ext cx="2697814" cy="18564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Variables </a:t>
            </a:r>
            <a:endParaRPr lang="en-US" sz="28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</a:rPr>
              <a:t>in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</a:rPr>
              <a:t>Python</a:t>
            </a:r>
            <a:endParaRPr lang="en-US" sz="2800" b="1" dirty="0">
              <a:solidFill>
                <a:schemeClr val="bg2">
                  <a:lumMod val="1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06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07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199617" y="1660975"/>
            <a:ext cx="7615451" cy="13005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Reserved Word </a:t>
            </a:r>
            <a:r>
              <a:rPr lang="en-US" sz="2400" dirty="0" smtClean="0">
                <a:solidFill>
                  <a:srgbClr val="92D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</a:t>
            </a:r>
            <a:r>
              <a:rPr lang="en-US" sz="24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Escape Sequence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562920" y="1893240"/>
              <a:ext cx="3483000" cy="7948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53560" y="1883880"/>
                <a:ext cx="3501720" cy="813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47223" y="331471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</a:rPr>
              <a:t>Variables in Python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What is Variables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Rules To Declare A Variable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Declaration And initialization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What Is Expression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Undefined Variable (variable name is not defined )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Types Of Variable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06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598320" y="1669680"/>
              <a:ext cx="3027600" cy="38851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8960" y="1660320"/>
                <a:ext cx="3046320" cy="390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42005" y="276880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Variables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Variable value may change during the program execution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Variable is the container like thing, which contain anything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Variable is the identifier, you have to declare and then </a:t>
            </a:r>
            <a:r>
              <a:rPr lang="en-US" dirty="0" smtClean="0">
                <a:solidFill>
                  <a:srgbClr val="002060"/>
                </a:solidFill>
              </a:rPr>
              <a:t>initialize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 =  12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b = 23.4</a:t>
            </a:r>
          </a:p>
          <a:p>
            <a:r>
              <a:rPr lang="en-US" dirty="0">
                <a:solidFill>
                  <a:srgbClr val="002060"/>
                </a:solidFill>
              </a:rPr>
              <a:t>n</a:t>
            </a:r>
            <a:r>
              <a:rPr lang="en-US" dirty="0" smtClean="0">
                <a:solidFill>
                  <a:srgbClr val="002060"/>
                </a:solidFill>
              </a:rPr>
              <a:t>ame = “Faisal Zamir”</a:t>
            </a:r>
          </a:p>
          <a:p>
            <a:r>
              <a:rPr lang="en-US" dirty="0">
                <a:solidFill>
                  <a:srgbClr val="002060"/>
                </a:solidFill>
              </a:rPr>
              <a:t>p</a:t>
            </a:r>
            <a:r>
              <a:rPr lang="en-US" dirty="0" smtClean="0">
                <a:solidFill>
                  <a:srgbClr val="002060"/>
                </a:solidFill>
              </a:rPr>
              <a:t>rint(name)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print(b)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print(a)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0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42005" y="276880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Rules To Declare A Variable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No Space Between Two Word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No Special Character Expect _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Collection Of Alphanumeric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No Reserved Word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May Be Use Of Number In Variable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Not </a:t>
            </a:r>
            <a:r>
              <a:rPr lang="en-US" dirty="0">
                <a:solidFill>
                  <a:srgbClr val="002060"/>
                </a:solidFill>
              </a:rPr>
              <a:t>Number At </a:t>
            </a:r>
            <a:r>
              <a:rPr lang="en-US" dirty="0" smtClean="0">
                <a:solidFill>
                  <a:srgbClr val="002060"/>
                </a:solidFill>
              </a:rPr>
              <a:t>Beginning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Case Sensitivity</a:t>
            </a:r>
          </a:p>
          <a:p>
            <a:pPr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42005" y="276880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Declaration And initialization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Declaration: 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When We Write A Name Of Variable According To Rules And Regulation Without Providing A Value, Is Called Declaration Of Variable. </a:t>
            </a:r>
          </a:p>
          <a:p>
            <a:pPr>
              <a:lnSpc>
                <a:spcPct val="110000"/>
              </a:lnSpc>
            </a:pPr>
            <a:endParaRPr lang="en-US" b="1" dirty="0" smtClean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Initialization: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After </a:t>
            </a:r>
            <a:r>
              <a:rPr lang="en-US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Declaration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, You Need To Provide A Value To Declared Variable. 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To Assigning A Value To Variable Is Called Initialization 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But In Python We Did Not Need To Declare A Variable  Separately. 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At Time Of Declaration We Provide Value To That Variable</a:t>
            </a:r>
            <a:endParaRPr lang="en-US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857240" y="384120"/>
              <a:ext cx="7706880" cy="48578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47880" y="374760"/>
                <a:ext cx="7725600" cy="487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99389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42005" y="276880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Declaration And initialization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b="1" dirty="0">
                <a:solidFill>
                  <a:srgbClr val="002060"/>
                </a:solidFill>
                <a:cs typeface="Aharoni" panose="02010803020104030203" pitchFamily="2" charset="-79"/>
              </a:rPr>
              <a:t>But In Other Programming Language Like C++</a:t>
            </a:r>
          </a:p>
          <a:p>
            <a:pPr>
              <a:lnSpc>
                <a:spcPct val="110000"/>
              </a:lnSpc>
            </a:pPr>
            <a:r>
              <a:rPr lang="en-US" dirty="0" err="1">
                <a:solidFill>
                  <a:srgbClr val="002060"/>
                </a:solidFill>
                <a:cs typeface="Aharoni" panose="02010803020104030203" pitchFamily="2" charset="-79"/>
              </a:rPr>
              <a:t>int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 a; 	// Declaration  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a = 10; 	//  Initialization</a:t>
            </a:r>
          </a:p>
          <a:p>
            <a:pPr>
              <a:lnSpc>
                <a:spcPct val="110000"/>
              </a:lnSpc>
            </a:pPr>
            <a:endParaRPr lang="en-US" b="1" dirty="0" smtClean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But In Python</a:t>
            </a:r>
          </a:p>
          <a:p>
            <a:pPr>
              <a:lnSpc>
                <a:spcPct val="110000"/>
              </a:lnSpc>
            </a:pPr>
            <a:r>
              <a:rPr lang="en-US" b="1" u="sng" dirty="0" smtClean="0">
                <a:solidFill>
                  <a:srgbClr val="002060"/>
                </a:solidFill>
                <a:cs typeface="Aharoni" panose="02010803020104030203" pitchFamily="2" charset="-79"/>
              </a:rPr>
              <a:t>Example: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a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 = 10 #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Declaration 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and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Initialization</a:t>
            </a:r>
            <a:endParaRPr lang="en-US" dirty="0" smtClean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b</a:t>
            </a:r>
            <a:r>
              <a:rPr lang="en-US" dirty="0" smtClean="0">
                <a:solidFill>
                  <a:srgbClr val="002060"/>
                </a:solidFill>
                <a:cs typeface="Aharoni" panose="02010803020104030203" pitchFamily="2" charset="-79"/>
              </a:rPr>
              <a:t> = 20 # </a:t>
            </a:r>
            <a:r>
              <a:rPr lang="en-US" dirty="0">
                <a:solidFill>
                  <a:srgbClr val="002060"/>
                </a:solidFill>
                <a:cs typeface="Aharoni" panose="02010803020104030203" pitchFamily="2" charset="-79"/>
              </a:rPr>
              <a:t>Declaration and Initialization</a:t>
            </a:r>
          </a:p>
          <a:p>
            <a:pPr>
              <a:lnSpc>
                <a:spcPct val="110000"/>
              </a:lnSpc>
            </a:pPr>
            <a:endParaRPr lang="en-US" dirty="0" smtClean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pPr>
              <a:lnSpc>
                <a:spcPct val="110000"/>
              </a:lnSpc>
            </a:pPr>
            <a:endParaRPr lang="en-US" dirty="0" smtClean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7200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42005" y="276880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Expression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Expression</a:t>
            </a:r>
            <a:r>
              <a:rPr lang="en-US" dirty="0" smtClean="0">
                <a:solidFill>
                  <a:srgbClr val="002060"/>
                </a:solidFill>
              </a:rPr>
              <a:t> is the collection of </a:t>
            </a:r>
            <a:r>
              <a:rPr lang="en-US" b="1" dirty="0" smtClean="0">
                <a:solidFill>
                  <a:srgbClr val="002060"/>
                </a:solidFill>
              </a:rPr>
              <a:t>operator</a:t>
            </a:r>
            <a:r>
              <a:rPr lang="en-US" dirty="0" smtClean="0">
                <a:solidFill>
                  <a:srgbClr val="002060"/>
                </a:solidFill>
              </a:rPr>
              <a:t> and </a:t>
            </a:r>
            <a:r>
              <a:rPr lang="en-US" b="1" dirty="0" smtClean="0">
                <a:solidFill>
                  <a:srgbClr val="002060"/>
                </a:solidFill>
              </a:rPr>
              <a:t>operand.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Operator</a:t>
            </a:r>
            <a:r>
              <a:rPr lang="en-US" dirty="0" smtClean="0">
                <a:solidFill>
                  <a:srgbClr val="002060"/>
                </a:solidFill>
              </a:rPr>
              <a:t> is the symbol that perform an operation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Operand </a:t>
            </a:r>
            <a:r>
              <a:rPr lang="en-US" dirty="0" smtClean="0">
                <a:solidFill>
                  <a:srgbClr val="002060"/>
                </a:solidFill>
              </a:rPr>
              <a:t>is the thing or may be variable or constant, on which operation is performed</a:t>
            </a: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</a:rPr>
              <a:t>a</a:t>
            </a:r>
            <a:r>
              <a:rPr lang="en-US" dirty="0" smtClean="0">
                <a:solidFill>
                  <a:srgbClr val="002060"/>
                </a:solidFill>
              </a:rPr>
              <a:t> + </a:t>
            </a:r>
            <a:r>
              <a:rPr lang="en-US" dirty="0">
                <a:solidFill>
                  <a:srgbClr val="002060"/>
                </a:solidFill>
              </a:rPr>
              <a:t>b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2060"/>
                </a:solidFill>
              </a:rPr>
              <a:t>20 - 10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78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42005" y="276880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Undefined Variable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The Variable That You Did Not Declare and Initialized That Variable, And If You Want To Call That Variable.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So, You Will Get A Error “</a:t>
            </a:r>
            <a:r>
              <a:rPr lang="en-US" b="1" dirty="0" smtClean="0">
                <a:solidFill>
                  <a:srgbClr val="002060"/>
                </a:solidFill>
              </a:rPr>
              <a:t>Variable Name Not Defined</a:t>
            </a:r>
            <a:r>
              <a:rPr lang="en-US" dirty="0" smtClean="0">
                <a:solidFill>
                  <a:srgbClr val="002060"/>
                </a:solidFill>
              </a:rPr>
              <a:t>”, That Is Undefined Variable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</a:t>
            </a:r>
            <a:r>
              <a:rPr lang="en-US" dirty="0" smtClean="0">
                <a:solidFill>
                  <a:srgbClr val="002060"/>
                </a:solidFill>
              </a:rPr>
              <a:t>rint(a) # Error Will Display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b</a:t>
            </a:r>
            <a:r>
              <a:rPr lang="en-US" dirty="0" smtClean="0">
                <a:solidFill>
                  <a:srgbClr val="002060"/>
                </a:solidFill>
              </a:rPr>
              <a:t> = 10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2060"/>
                </a:solidFill>
              </a:rPr>
              <a:t>p</a:t>
            </a:r>
            <a:r>
              <a:rPr lang="en-US" dirty="0" err="1" smtClean="0">
                <a:solidFill>
                  <a:srgbClr val="002060"/>
                </a:solidFill>
              </a:rPr>
              <a:t>ritn</a:t>
            </a:r>
            <a:r>
              <a:rPr lang="en-US" dirty="0" smtClean="0">
                <a:solidFill>
                  <a:srgbClr val="002060"/>
                </a:solidFill>
              </a:rPr>
              <a:t>(b) # Value Will Display 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45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842005" y="276880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Types Of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Variable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There Are </a:t>
            </a:r>
            <a:r>
              <a:rPr lang="en-US" b="1" dirty="0" smtClean="0">
                <a:solidFill>
                  <a:srgbClr val="002060"/>
                </a:solidFill>
              </a:rPr>
              <a:t>Two</a:t>
            </a:r>
            <a:r>
              <a:rPr lang="en-US" dirty="0" smtClean="0">
                <a:solidFill>
                  <a:srgbClr val="002060"/>
                </a:solidFill>
              </a:rPr>
              <a:t> Types Of Variable In Python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Global:</a:t>
            </a:r>
            <a:r>
              <a:rPr lang="en-US" dirty="0" smtClean="0">
                <a:solidFill>
                  <a:srgbClr val="002060"/>
                </a:solidFill>
              </a:rPr>
              <a:t> The Variable That Is Declared Out Side Of Any Specific Block Of Code, It Have Globally Scope. From Anywhere, We Can Call.</a:t>
            </a:r>
          </a:p>
          <a:p>
            <a:pPr>
              <a:lnSpc>
                <a:spcPct val="150000"/>
              </a:lnSpc>
            </a:pPr>
            <a:endParaRPr lang="en-US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Local:</a:t>
            </a:r>
            <a:r>
              <a:rPr lang="en-US" dirty="0" smtClean="0">
                <a:solidFill>
                  <a:srgbClr val="002060"/>
                </a:solidFill>
              </a:rPr>
              <a:t> The Variable That Is Declared In Side Of Any Specific Block Of Code. It Have A Limited Scope, We Can Call From Only That Specific Block Of Code, In Which It Is Declared.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902480" y="2321640"/>
              <a:ext cx="5581440" cy="3152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93120" y="2312280"/>
                <a:ext cx="5600160" cy="3171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80984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7967</TotalTime>
  <Words>399</Words>
  <Application>Microsoft Office PowerPoint</Application>
  <PresentationFormat>Widescreen</PresentationFormat>
  <Paragraphs>71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454</cp:revision>
  <dcterms:created xsi:type="dcterms:W3CDTF">2021-11-08T00:20:31Z</dcterms:created>
  <dcterms:modified xsi:type="dcterms:W3CDTF">2022-08-02T11:30:50Z</dcterms:modified>
</cp:coreProperties>
</file>