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7"/>
  </p:notesMasterIdLst>
  <p:sldIdLst>
    <p:sldId id="256" r:id="rId2"/>
    <p:sldId id="258" r:id="rId3"/>
    <p:sldId id="260" r:id="rId4"/>
    <p:sldId id="261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415176" y="2483513"/>
            <a:ext cx="3014735" cy="28254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chemeClr val="accent4">
                    <a:lumMod val="50000"/>
                  </a:schemeClr>
                </a:solidFill>
              </a:rPr>
              <a:t>Relational </a:t>
            </a:r>
            <a:r>
              <a:rPr lang="en-US" sz="2800" b="1" dirty="0" smtClean="0">
                <a:solidFill>
                  <a:schemeClr val="accent4">
                    <a:lumMod val="50000"/>
                  </a:schemeClr>
                </a:solidFill>
              </a:rPr>
              <a:t>Operators</a:t>
            </a:r>
            <a:endParaRPr lang="en-US" sz="2800" b="1" dirty="0" smtClean="0">
              <a:solidFill>
                <a:srgbClr val="7030A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</a:t>
            </a:r>
            <a:r>
              <a:rPr lang="en-US" sz="2800" b="1" dirty="0" smtClean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ith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Exercises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18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Relational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Operators With Exercises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2"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Relational </a:t>
            </a: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Operators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Exercise 1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Exercise 2</a:t>
            </a:r>
            <a:endParaRPr lang="en-US" b="1" dirty="0" smtClean="0">
              <a:solidFill>
                <a:srgbClr val="00206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18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Relational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Operators in Python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2) Relational or Comparison Operators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To Compare Two Values, We Used  Comparison (Relational) Operator. Or To Find A Relation Between Two Values, We Also Used Such Operator.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They Return Boolean Value (</a:t>
            </a:r>
            <a:r>
              <a:rPr lang="en-US" b="1" dirty="0" smtClean="0">
                <a:solidFill>
                  <a:srgbClr val="002060"/>
                </a:solidFill>
              </a:rPr>
              <a:t>False</a:t>
            </a:r>
            <a:r>
              <a:rPr lang="en-US" dirty="0" smtClean="0">
                <a:solidFill>
                  <a:srgbClr val="002060"/>
                </a:solidFill>
              </a:rPr>
              <a:t> Or </a:t>
            </a:r>
            <a:r>
              <a:rPr lang="en-US" b="1" dirty="0" smtClean="0">
                <a:solidFill>
                  <a:srgbClr val="002060"/>
                </a:solidFill>
              </a:rPr>
              <a:t>True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These Are: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To Check Quality		==	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To Check Not Equality 	!=	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Greater Than 		&gt;		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Greater Than Or Equal To 	&gt;=		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Less Than			&lt;	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Less Than Or Equal To 	&lt;=</a:t>
            </a:r>
          </a:p>
        </p:txBody>
      </p:sp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Relational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Operators Exercises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Calibri" panose="020F0502020204030204" pitchFamily="34" charset="0"/>
                <a:cs typeface="Aharoni" panose="02010803020104030203" pitchFamily="2" charset="-79"/>
              </a:rPr>
              <a:t>Exercise 1: </a:t>
            </a:r>
            <a:r>
              <a:rPr lang="en-US" dirty="0" smtClean="0">
                <a:solidFill>
                  <a:srgbClr val="002060"/>
                </a:solidFill>
                <a:latin typeface="Calibri" panose="020F0502020204030204" pitchFamily="34" charset="0"/>
                <a:cs typeface="Aharoni" panose="02010803020104030203" pitchFamily="2" charset="-79"/>
              </a:rPr>
              <a:t>Write A Python Program To Get Two Number From The User, To Check Their Equality.</a:t>
            </a:r>
          </a:p>
          <a:p>
            <a:r>
              <a:rPr lang="en-US" b="1" dirty="0" smtClean="0">
                <a:solidFill>
                  <a:srgbClr val="002060"/>
                </a:solidFill>
                <a:latin typeface="Calibri" panose="020F0502020204030204" pitchFamily="34" charset="0"/>
                <a:cs typeface="Aharoni" panose="02010803020104030203" pitchFamily="2" charset="-79"/>
              </a:rPr>
              <a:t>Exercise 2: </a:t>
            </a:r>
            <a:r>
              <a:rPr lang="en-US" dirty="0" smtClean="0">
                <a:solidFill>
                  <a:srgbClr val="002060"/>
                </a:solidFill>
                <a:latin typeface="Calibri" panose="020F0502020204030204" pitchFamily="34" charset="0"/>
                <a:cs typeface="Aharoni" panose="02010803020104030203" pitchFamily="2" charset="-79"/>
              </a:rPr>
              <a:t>Write A Python Program To Get Two Number From The User, To Display Greater Number </a:t>
            </a:r>
            <a:endParaRPr lang="en-US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2745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</a:t>
            </a:r>
            <a:r>
              <a:rPr lang="en-US" sz="400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Day 19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4117827" y="1660974"/>
            <a:ext cx="3779032" cy="337504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800" b="1" dirty="0" smtClean="0">
                <a:solidFill>
                  <a:srgbClr val="002060"/>
                </a:solidFill>
              </a:rPr>
              <a:t>Assignment</a:t>
            </a:r>
            <a:endParaRPr lang="en-US" sz="4800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10295</TotalTime>
  <Words>117</Words>
  <Application>Microsoft Office PowerPoint</Application>
  <PresentationFormat>Widescreen</PresentationFormat>
  <Paragraphs>25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Aharoni</vt:lpstr>
      <vt:lpstr>Algerian</vt:lpstr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439</cp:revision>
  <dcterms:created xsi:type="dcterms:W3CDTF">2021-11-08T00:20:31Z</dcterms:created>
  <dcterms:modified xsi:type="dcterms:W3CDTF">2022-08-02T11:28:15Z</dcterms:modified>
</cp:coreProperties>
</file>