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5"/>
  </p:notes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6:07:58.1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16049 5953 0,'0'25'63,"0"0"-48,0 24 1,0-24 15,24-25 110,1 0-79,0 0-46,0 0 15,0-25 0,24 1-15,1-26 0,-1 25-16,1-49 15,25 24 1,-1 25 0,-49 0 15,0 25 63,-25-24-79,24 24-15</inkml:trace>
  <inkml:trace contextRef="#ctx0" brushRef="#br0" timeOffset="4074.0919">13469 7045 0,'0'-25'63,"25"25"-32,0 0 0,-1 0-15,1 0-1,50 0 1,-26 0-16,26 0 16,-26-25-1,-24 25 1,0-25 0,24 25-1,-24 0 16</inkml:trace>
  <inkml:trace contextRef="#ctx0" brushRef="#br0" timeOffset="5054.7804">18430 6970 0,'99'0'125,"0"0"-125,75 0 15,0 0 1,24 0-1,-74 0 1,-74 0 0,-1 0-1,-24 0 17</inkml:trace>
  <inkml:trace contextRef="#ctx0" brushRef="#br0" timeOffset="6132.5451">22299 7243 0,'25'0'125,"25"0"-110,-25 0 1,-1 0 0,26 0-1,-25 0 1,0 0-1,-1 0 1,26 0 0</inkml:trace>
  <inkml:trace contextRef="#ctx0" brushRef="#br0" timeOffset="36485.811">16892 9897 0,'25'-25'31,"0"0"0,24 25 0,1 0-15,24 0 0,25 0-1,50 25 1,50 0-16,-1 0 15,50 24 1,-49-24 0,-26 25-1,-74-25 1,-24-25 0,-25 25-1,-26-25 1,1 0-1</inkml:trace>
  <inkml:trace contextRef="#ctx0" brushRef="#br0" timeOffset="84478.4684">7541 14684 0,'0'-24'32,"0"-1"-32,49 25 31,1 0-15,-1 0-1,26 0 1,24 0-1,50 0-15,0 0 16,0 0 0,-50 0-1,0 0 1,0 0 0,124 49-1,-99-24-15,-49-25 16,-1 0-1,1 25 1,-26-25 0,-24 0-1,0 0 1,0 0-16,49 0 281,1 0-265,-1 0-1,-24 0 1,-1 0-16,1 0 16,24 0-1,1 0 1,49 0 0,74 0-1,-99 0 1,-49 0-1,-25 0 1,0 0-16,-1 0 63,1 0-48</inkml:trace>
  <inkml:trace contextRef="#ctx0" brushRef="#br0" timeOffset="90907.3818">23515 13643 0,'0'24'109,"0"1"-77,0 0-17,25-25 1,-1 0-1,-24 25 1,25-25 47,0 0 15,0 0-47,0 0 16,24 0-32,1-25 1,74-49 15,-25-1-15,-24 1-16,-26 24 16,-24 25-1,25 1 1,-50-1-1,24 25-15,-24-25 16,25 25 0,-25-25-1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62481" y="3193576"/>
            <a:ext cx="3996226" cy="11464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After Python?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89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After Python</a:t>
            </a: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 What you can do?</a:t>
            </a:r>
            <a:endParaRPr lang="en-US" sz="28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 lnSpcReduction="10000"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Advanced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You can Learn other libraries like pandas, </a:t>
            </a:r>
            <a:r>
              <a:rPr lang="en-US" sz="2000" b="1" dirty="0" err="1" smtClean="0">
                <a:solidFill>
                  <a:srgbClr val="002060"/>
                </a:solidFill>
                <a:latin typeface="Calibri (Body)"/>
              </a:rPr>
              <a:t>Django</a:t>
            </a: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libri (Body)"/>
              </a:rPr>
              <a:t>Numpy</a:t>
            </a: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, Tensor flow etc.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You can Learn Web Development, Data Science, Machine Learning etc.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You can Join Software house as beginner or internship base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Make your practice writing python code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Solve Real World Problems with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Buy our course “300+” Python Exercises with Solution with Algorithm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Teach Python writing Blog Post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Create Video Tutorials for beginners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000" b="1" dirty="0" smtClean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89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714760" y="2071800"/>
              <a:ext cx="6009840" cy="323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05400" y="2062440"/>
                <a:ext cx="6028560" cy="325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90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610262" y="1606383"/>
            <a:ext cx="4946884" cy="30202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 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17100</TotalTime>
  <Words>99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488</cp:revision>
  <dcterms:created xsi:type="dcterms:W3CDTF">2021-11-08T00:20:31Z</dcterms:created>
  <dcterms:modified xsi:type="dcterms:W3CDTF">2022-08-02T11:16:10Z</dcterms:modified>
</cp:coreProperties>
</file>