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9"/>
  </p:notesMasterIdLst>
  <p:sldIdLst>
    <p:sldId id="256" r:id="rId2"/>
    <p:sldId id="258" r:id="rId3"/>
    <p:sldId id="260" r:id="rId4"/>
    <p:sldId id="261" r:id="rId5"/>
    <p:sldId id="262" r:id="rId6"/>
    <p:sldId id="263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3-15T01:41:06.03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6176 5531 0,'50'0'94,"24"0"-78,1 0-1,-1 0 1,1 0 0,24 0-1,0 0-15,100 0 16,-1 0-1,25 0 1,50 0 0,-50 0-1,-49 0 1,-75 0 0,0 0-1,-24 0 1,-26 0-1,1 0 1,0 0-16,-26 0 16,76 0-1,-51 0 1,1 0 0,-25 0-1,-1 0 1,1 0-1,0 0 1,0 0 47</inkml:trace>
  <inkml:trace contextRef="#ctx0" brushRef="#br0" timeOffset="4582.6693">3770 8830 0,'0'-24'31,"25"24"-31,25 0 16,24 0 0,1 0-1,-1 0 1,0 0 0,125 0-1,-1-25 1,-49 25-1,25 0-15,-75 0 16,50 0 0,-25 0-1,173 0 1,-123 0 0,-50 0-1,-49 0 1,-26 0-1,1 0 1,-25 0 0,-1 0 31</inkml:trace>
  <inkml:trace contextRef="#ctx0" brushRef="#br0" timeOffset="8358.5407">2158 10914 0,'0'-25'47,"25"25"-31,24 0-1,51 0 1,-26 0-1,0 0 1,1 0 0,-26 0-1,1 0 1,0 0 0,74 0-1,74-25 1,50 1-16,-74-1 15,-75 0 1,-49 0 0,-26 25-1,1 0 1,0 0 15,0 0 0,0 0-15,0 0 0,24 0-1,-24 0 1,0 0 0,0 0-1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3-26T00:57:56.11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19769 12204 0,'0'-25'78,"50"25"-62,24 0-1,150 0-15,-1 0 16,-25 0 0,50 0-1,25 50 1,-50-50 0,-24 25-1,-75-25-15,0 24 16,0 1-1,-50 0 1,1-25 0,-26 25-1,-24-25 17,-25 25 155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3-27T01:09:50.83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15925 7764 0,'24'0'172,"1"0"-157,0 0-15,0 0 16,24 0 0,-24 0-1,0 0 1,0 0-1,0 0 1,24 0-16,1 0 16,-1 0-1,-24 0 1,0 0 15,0 0-15</inkml:trace>
  <inkml:trace contextRef="#ctx0" brushRef="#br0" timeOffset="11362.9328">10021 11534 0,'75'0'125,"98"0"-109,50 0 0,75 0-1,24 25 1,1 25 0,-100-1-16,25-24 15,-25 25 1,-49-26-1,-50-24 1,0 25 0,-25 0-16,-24-25 15,-26 0 1,-24 0 0,124 0 249,174 0-249,49-25-1,-124 25 1,-100 0 0,-24 0-1,-74 0-15,0 0 16,24 0 0,1 0-1,148 0 1,0-25-1,0 1 1,-99 24-16,-25 0 16,1 0-1,-26 0 1,-24 0 0,24 0-1,1 0 1,-51 0-1,26-25 17,-25 25-1,-25-25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4B041-E9C7-413B-BEA6-4558098DFD6A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800B3-D891-4F54-8A41-A6A06488F6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309787" y="2470245"/>
            <a:ext cx="5101614" cy="239887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FFFF00"/>
                </a:solidFill>
              </a:rPr>
              <a:t>Number data type </a:t>
            </a:r>
          </a:p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chemeClr val="tx2">
                    <a:lumMod val="75000"/>
                  </a:schemeClr>
                </a:solidFill>
              </a:rPr>
              <a:t>i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n</a:t>
            </a: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800" b="1" dirty="0" smtClean="0">
                <a:solidFill>
                  <a:srgbClr val="002060"/>
                </a:solidFill>
              </a:rPr>
              <a:t>Python</a:t>
            </a:r>
            <a:endParaRPr lang="en-US" sz="2800" b="1" dirty="0">
              <a:solidFill>
                <a:srgbClr val="002060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50 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6" y="0"/>
            <a:ext cx="412432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701814" y="317824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</a:rPr>
              <a:t>Number D</a:t>
            </a:r>
            <a:r>
              <a:rPr lang="en-US" sz="4000" b="1" dirty="0" smtClean="0">
                <a:solidFill>
                  <a:srgbClr val="002060"/>
                </a:solidFill>
              </a:rPr>
              <a:t>ata Type in Python</a:t>
            </a:r>
            <a:endParaRPr lang="en-US" sz="4000" b="1" dirty="0">
              <a:solidFill>
                <a:srgbClr val="00206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09182" y="1513999"/>
            <a:ext cx="11155961" cy="5129689"/>
          </a:xfrm>
        </p:spPr>
        <p:txBody>
          <a:bodyPr numCol="1">
            <a:normAutofit/>
          </a:bodyPr>
          <a:lstStyle/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dirty="0" smtClean="0">
                <a:solidFill>
                  <a:srgbClr val="002060"/>
                </a:solidFill>
                <a:latin typeface="Calibri (Body)"/>
              </a:rPr>
              <a:t>Introduction To Number Data Type In Python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dirty="0" smtClean="0">
                <a:solidFill>
                  <a:srgbClr val="002060"/>
                </a:solidFill>
                <a:latin typeface="Calibri (Body)"/>
              </a:rPr>
              <a:t>Different Data Type Of Number In Python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dirty="0" smtClean="0">
                <a:solidFill>
                  <a:srgbClr val="002060"/>
                </a:solidFill>
                <a:latin typeface="Calibri (Body)"/>
              </a:rPr>
              <a:t>Convert One Data Type Of Number To Other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dirty="0" smtClean="0">
                <a:solidFill>
                  <a:srgbClr val="002060"/>
                </a:solidFill>
                <a:latin typeface="Calibri (Body)"/>
              </a:rPr>
              <a:t>List Of Number Methods</a:t>
            </a: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Day 50</a:t>
            </a:r>
            <a:endParaRPr lang="en-US" sz="2400" b="1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776880" y="1991160"/>
              <a:ext cx="2384640" cy="19382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67520" y="1981800"/>
                <a:ext cx="2403360" cy="1956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600" b="1" dirty="0">
                <a:solidFill>
                  <a:srgbClr val="002060"/>
                </a:solidFill>
                <a:latin typeface="Calibri (Body)"/>
              </a:rPr>
              <a:t>Introduction To Python </a:t>
            </a:r>
            <a:r>
              <a:rPr lang="en-US" sz="3600" b="1" dirty="0" smtClean="0">
                <a:solidFill>
                  <a:srgbClr val="002060"/>
                </a:solidFill>
                <a:latin typeface="Calibri (Body)"/>
              </a:rPr>
              <a:t> Number </a:t>
            </a:r>
            <a:r>
              <a:rPr lang="en-US" sz="3600" b="1" dirty="0">
                <a:solidFill>
                  <a:srgbClr val="002060"/>
                </a:solidFill>
                <a:latin typeface="Calibri (Body)"/>
              </a:rPr>
              <a:t>Data Type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We can work with number in python like 439, 43.34, -23, etc.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Immutable data type (cannot change after creating)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There are different number data type used in Python like: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int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float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complex 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Using number data types, we can work with mathematical or engineering related problems to solve 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Using number data type we can develop calculating type of system</a:t>
            </a:r>
            <a:endParaRPr lang="en-US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7116840" y="4384440"/>
              <a:ext cx="830880" cy="72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107480" y="4375080"/>
                <a:ext cx="849600" cy="90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600" b="1" dirty="0">
                <a:solidFill>
                  <a:srgbClr val="002060"/>
                </a:solidFill>
                <a:latin typeface="Calibri (Body)"/>
              </a:rPr>
              <a:t>Different </a:t>
            </a:r>
            <a:r>
              <a:rPr lang="en-US" sz="3600" b="1" dirty="0" smtClean="0">
                <a:solidFill>
                  <a:srgbClr val="002060"/>
                </a:solidFill>
                <a:latin typeface="Calibri (Body)"/>
              </a:rPr>
              <a:t>Number </a:t>
            </a:r>
            <a:r>
              <a:rPr lang="en-US" sz="3600" b="1" dirty="0">
                <a:solidFill>
                  <a:srgbClr val="002060"/>
                </a:solidFill>
                <a:latin typeface="Calibri (Body)"/>
              </a:rPr>
              <a:t>Data </a:t>
            </a:r>
            <a:r>
              <a:rPr lang="en-US" sz="3600" b="1" dirty="0" smtClean="0">
                <a:solidFill>
                  <a:srgbClr val="002060"/>
                </a:solidFill>
                <a:latin typeface="Calibri (Body)"/>
              </a:rPr>
              <a:t>Type in Python</a:t>
            </a:r>
            <a:endParaRPr lang="en-US" sz="3600" b="1" dirty="0">
              <a:solidFill>
                <a:srgbClr val="002060"/>
              </a:solidFill>
              <a:latin typeface="Calibri (Body)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2">
            <a:normAutofit fontScale="85000" lnSpcReduction="20000"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2060"/>
                </a:solidFill>
              </a:rPr>
              <a:t>Int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Whole number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Positive or negative number</a:t>
            </a:r>
          </a:p>
          <a:p>
            <a:pPr>
              <a:lnSpc>
                <a:spcPct val="150000"/>
              </a:lnSpc>
            </a:pPr>
            <a:r>
              <a:rPr lang="en-US" b="1" u="sng" dirty="0">
                <a:solidFill>
                  <a:srgbClr val="002060"/>
                </a:solidFill>
              </a:rPr>
              <a:t>Example</a:t>
            </a:r>
            <a:r>
              <a:rPr lang="en-US" u="sng" dirty="0">
                <a:solidFill>
                  <a:srgbClr val="002060"/>
                </a:solidFill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23, 434, -34, -1334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2060"/>
                </a:solidFill>
              </a:rPr>
              <a:t>Float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Fraction number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Pointing number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E power number</a:t>
            </a:r>
          </a:p>
          <a:p>
            <a:pPr>
              <a:lnSpc>
                <a:spcPct val="150000"/>
              </a:lnSpc>
            </a:pPr>
            <a:r>
              <a:rPr lang="en-US" b="1" u="sng" dirty="0">
                <a:solidFill>
                  <a:srgbClr val="002060"/>
                </a:solidFill>
              </a:rPr>
              <a:t>Example</a:t>
            </a:r>
            <a:r>
              <a:rPr lang="en-US" b="1" dirty="0">
                <a:solidFill>
                  <a:srgbClr val="002060"/>
                </a:solidFill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23.434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-544.43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3.4 x 10</a:t>
            </a:r>
            <a:r>
              <a:rPr lang="en-US" baseline="30000" dirty="0">
                <a:solidFill>
                  <a:srgbClr val="002060"/>
                </a:solidFill>
              </a:rPr>
              <a:t>32</a:t>
            </a:r>
            <a:endParaRPr lang="en-US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2060"/>
                </a:solidFill>
              </a:rPr>
              <a:t>Complex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The number in the form  of x + </a:t>
            </a:r>
            <a:r>
              <a:rPr lang="en-US" dirty="0" err="1">
                <a:solidFill>
                  <a:srgbClr val="002060"/>
                </a:solidFill>
              </a:rPr>
              <a:t>yj</a:t>
            </a:r>
            <a:endParaRPr lang="en-US" dirty="0">
              <a:solidFill>
                <a:srgbClr val="002060"/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Where x is the real part and </a:t>
            </a:r>
            <a:r>
              <a:rPr lang="en-US" dirty="0" err="1">
                <a:solidFill>
                  <a:srgbClr val="002060"/>
                </a:solidFill>
              </a:rPr>
              <a:t>yj</a:t>
            </a:r>
            <a:r>
              <a:rPr lang="en-US" dirty="0">
                <a:solidFill>
                  <a:srgbClr val="002060"/>
                </a:solidFill>
              </a:rPr>
              <a:t> is the imaginary part.</a:t>
            </a:r>
          </a:p>
          <a:p>
            <a:pPr>
              <a:lnSpc>
                <a:spcPct val="150000"/>
              </a:lnSpc>
            </a:pPr>
            <a:r>
              <a:rPr lang="en-US" b="1" u="sng" dirty="0">
                <a:solidFill>
                  <a:srgbClr val="002060"/>
                </a:solidFill>
              </a:rPr>
              <a:t>Example 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3 + 3j</a:t>
            </a:r>
          </a:p>
        </p:txBody>
      </p:sp>
    </p:spTree>
    <p:extLst>
      <p:ext uri="{BB962C8B-B14F-4D97-AF65-F5344CB8AC3E}">
        <p14:creationId xmlns:p14="http://schemas.microsoft.com/office/powerpoint/2010/main" val="1644784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600" b="1" dirty="0">
                <a:solidFill>
                  <a:srgbClr val="002060"/>
                </a:solidFill>
                <a:latin typeface="Calibri (Body)"/>
              </a:rPr>
              <a:t>Convert One Data Type </a:t>
            </a:r>
            <a:r>
              <a:rPr lang="en-US" sz="3600" b="1" dirty="0" smtClean="0">
                <a:solidFill>
                  <a:srgbClr val="002060"/>
                </a:solidFill>
                <a:latin typeface="Calibri (Body)"/>
              </a:rPr>
              <a:t>To Another</a:t>
            </a:r>
            <a:endParaRPr lang="en-US" sz="3600" b="1" dirty="0">
              <a:solidFill>
                <a:srgbClr val="002060"/>
              </a:solidFill>
              <a:latin typeface="Calibri (Body)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b="1" dirty="0">
                <a:solidFill>
                  <a:srgbClr val="002060"/>
                </a:solidFill>
                <a:latin typeface="Calibri (Body)"/>
              </a:rPr>
              <a:t>int(y</a:t>
            </a: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): </a:t>
            </a:r>
            <a:r>
              <a:rPr lang="en-US" dirty="0" smtClean="0">
                <a:solidFill>
                  <a:srgbClr val="002060"/>
                </a:solidFill>
                <a:latin typeface="Calibri (Body)"/>
              </a:rPr>
              <a:t>		We can convert float data type into int data type</a:t>
            </a:r>
            <a:endParaRPr lang="en-US" dirty="0">
              <a:solidFill>
                <a:srgbClr val="002060"/>
              </a:solidFill>
              <a:latin typeface="Calibri (Body)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b="1" dirty="0">
                <a:solidFill>
                  <a:srgbClr val="002060"/>
                </a:solidFill>
                <a:latin typeface="Calibri (Body)"/>
              </a:rPr>
              <a:t>float(x</a:t>
            </a: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):</a:t>
            </a:r>
            <a:r>
              <a:rPr lang="en-US" dirty="0" smtClean="0">
                <a:solidFill>
                  <a:srgbClr val="002060"/>
                </a:solidFill>
                <a:latin typeface="Calibri (Body)"/>
              </a:rPr>
              <a:t>		We can convert int data type to float data type </a:t>
            </a:r>
            <a:endParaRPr lang="en-US" dirty="0">
              <a:solidFill>
                <a:srgbClr val="002060"/>
              </a:solidFill>
              <a:latin typeface="Calibri (Body)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b="1" dirty="0">
                <a:solidFill>
                  <a:srgbClr val="002060"/>
                </a:solidFill>
                <a:latin typeface="Calibri (Body)"/>
              </a:rPr>
              <a:t>complex(x</a:t>
            </a: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): 	</a:t>
            </a:r>
            <a:r>
              <a:rPr lang="en-US" dirty="0" smtClean="0">
                <a:solidFill>
                  <a:srgbClr val="002060"/>
                </a:solidFill>
                <a:latin typeface="Calibri (Body)"/>
              </a:rPr>
              <a:t>We can convert int or float to complex data type but </a:t>
            </a:r>
            <a:endParaRPr lang="en-US" dirty="0">
              <a:solidFill>
                <a:srgbClr val="002060"/>
              </a:solidFill>
              <a:latin typeface="Calibri (Body)"/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We cannot convert complex data type to int or float, you will get type error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3607560" y="2795040"/>
              <a:ext cx="2295360" cy="14558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598200" y="2785680"/>
                <a:ext cx="2314080" cy="1474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09197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600" b="1" dirty="0">
                <a:solidFill>
                  <a:srgbClr val="002060"/>
                </a:solidFill>
                <a:latin typeface="Calibri (Body)"/>
              </a:rPr>
              <a:t>List Of </a:t>
            </a:r>
            <a:r>
              <a:rPr lang="en-US" sz="3600" b="1" dirty="0" smtClean="0">
                <a:solidFill>
                  <a:srgbClr val="002060"/>
                </a:solidFill>
                <a:latin typeface="Calibri (Body)"/>
              </a:rPr>
              <a:t>Number Methods in Python </a:t>
            </a:r>
            <a:endParaRPr lang="en-US" sz="3600" b="1" dirty="0">
              <a:solidFill>
                <a:srgbClr val="002060"/>
              </a:solidFill>
              <a:latin typeface="Calibri (Body)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3"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abs(x</a:t>
            </a:r>
            <a:r>
              <a:rPr lang="en-US" dirty="0" smtClean="0">
                <a:solidFill>
                  <a:srgbClr val="002060"/>
                </a:solidFill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ceil(x</a:t>
            </a:r>
            <a:r>
              <a:rPr lang="en-US" dirty="0" smtClean="0">
                <a:solidFill>
                  <a:srgbClr val="002060"/>
                </a:solidFill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rgbClr val="002060"/>
                </a:solidFill>
              </a:rPr>
              <a:t>cmp</a:t>
            </a:r>
            <a:r>
              <a:rPr lang="en-US" dirty="0">
                <a:solidFill>
                  <a:srgbClr val="002060"/>
                </a:solidFill>
              </a:rPr>
              <a:t>(x, y</a:t>
            </a:r>
            <a:r>
              <a:rPr lang="en-US" dirty="0" smtClean="0">
                <a:solidFill>
                  <a:srgbClr val="002060"/>
                </a:solidFill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rgbClr val="002060"/>
                </a:solidFill>
              </a:rPr>
              <a:t>exp</a:t>
            </a:r>
            <a:r>
              <a:rPr lang="en-US" dirty="0">
                <a:solidFill>
                  <a:srgbClr val="002060"/>
                </a:solidFill>
              </a:rPr>
              <a:t>(x</a:t>
            </a:r>
            <a:r>
              <a:rPr lang="en-US" dirty="0" smtClean="0">
                <a:solidFill>
                  <a:srgbClr val="002060"/>
                </a:solidFill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rgbClr val="002060"/>
                </a:solidFill>
              </a:rPr>
              <a:t>fabs</a:t>
            </a:r>
            <a:r>
              <a:rPr lang="en-US" dirty="0">
                <a:solidFill>
                  <a:srgbClr val="002060"/>
                </a:solidFill>
              </a:rPr>
              <a:t>(x</a:t>
            </a:r>
            <a:r>
              <a:rPr lang="en-US" dirty="0" smtClean="0">
                <a:solidFill>
                  <a:srgbClr val="002060"/>
                </a:solidFill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floor(x</a:t>
            </a:r>
            <a:r>
              <a:rPr lang="en-US" dirty="0" smtClean="0">
                <a:solidFill>
                  <a:srgbClr val="002060"/>
                </a:solidFill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log(x</a:t>
            </a:r>
            <a:r>
              <a:rPr lang="en-US" dirty="0" smtClean="0">
                <a:solidFill>
                  <a:srgbClr val="002060"/>
                </a:solidFill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log10(x</a:t>
            </a:r>
            <a:r>
              <a:rPr lang="en-US" dirty="0" smtClean="0">
                <a:solidFill>
                  <a:srgbClr val="002060"/>
                </a:solidFill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max(x1, x2</a:t>
            </a:r>
            <a:r>
              <a:rPr lang="en-US" dirty="0" smtClean="0">
                <a:solidFill>
                  <a:srgbClr val="002060"/>
                </a:solidFill>
              </a:rPr>
              <a:t>,...)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min(x1</a:t>
            </a:r>
            <a:r>
              <a:rPr lang="en-US" dirty="0">
                <a:solidFill>
                  <a:srgbClr val="002060"/>
                </a:solidFill>
              </a:rPr>
              <a:t>, x2</a:t>
            </a:r>
            <a:r>
              <a:rPr lang="en-US" dirty="0" smtClean="0">
                <a:solidFill>
                  <a:srgbClr val="002060"/>
                </a:solidFill>
              </a:rPr>
              <a:t>,...)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rgbClr val="002060"/>
                </a:solidFill>
              </a:rPr>
              <a:t>modf</a:t>
            </a:r>
            <a:r>
              <a:rPr lang="en-US" dirty="0">
                <a:solidFill>
                  <a:srgbClr val="002060"/>
                </a:solidFill>
              </a:rPr>
              <a:t>(x</a:t>
            </a:r>
            <a:r>
              <a:rPr lang="en-US" dirty="0" smtClean="0">
                <a:solidFill>
                  <a:srgbClr val="002060"/>
                </a:solidFill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pow(x, y</a:t>
            </a:r>
            <a:r>
              <a:rPr lang="en-US" dirty="0" smtClean="0">
                <a:solidFill>
                  <a:srgbClr val="002060"/>
                </a:solidFill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round(x [,n</a:t>
            </a:r>
            <a:r>
              <a:rPr lang="en-US" dirty="0" smtClean="0">
                <a:solidFill>
                  <a:srgbClr val="002060"/>
                </a:solidFill>
              </a:rPr>
              <a:t>])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rgbClr val="002060"/>
                </a:solidFill>
              </a:rPr>
              <a:t>sqrt</a:t>
            </a:r>
            <a:r>
              <a:rPr lang="en-US" dirty="0">
                <a:solidFill>
                  <a:srgbClr val="002060"/>
                </a:solidFill>
              </a:rPr>
              <a:t>(x</a:t>
            </a:r>
            <a:r>
              <a:rPr lang="en-US" dirty="0" smtClean="0">
                <a:solidFill>
                  <a:srgbClr val="002060"/>
                </a:solidFill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choice(</a:t>
            </a:r>
            <a:r>
              <a:rPr lang="en-US" dirty="0" err="1">
                <a:solidFill>
                  <a:srgbClr val="002060"/>
                </a:solidFill>
              </a:rPr>
              <a:t>seq</a:t>
            </a:r>
            <a:r>
              <a:rPr lang="en-US" dirty="0" smtClean="0">
                <a:solidFill>
                  <a:srgbClr val="002060"/>
                </a:solidFill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>
                <a:solidFill>
                  <a:srgbClr val="002060"/>
                </a:solidFill>
              </a:rPr>
              <a:t>randrange</a:t>
            </a:r>
            <a:r>
              <a:rPr lang="en-US" sz="2000" dirty="0">
                <a:solidFill>
                  <a:srgbClr val="002060"/>
                </a:solidFill>
              </a:rPr>
              <a:t> ([start,] stop [,step</a:t>
            </a:r>
            <a:r>
              <a:rPr lang="en-US" sz="2000" dirty="0" smtClean="0">
                <a:solidFill>
                  <a:srgbClr val="002060"/>
                </a:solidFill>
              </a:rPr>
              <a:t>])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random</a:t>
            </a:r>
            <a:r>
              <a:rPr lang="en-US" dirty="0" smtClean="0">
                <a:solidFill>
                  <a:srgbClr val="002060"/>
                </a:solidFill>
              </a:rPr>
              <a:t>()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seed([x</a:t>
            </a:r>
            <a:r>
              <a:rPr lang="en-US" dirty="0" smtClean="0">
                <a:solidFill>
                  <a:srgbClr val="002060"/>
                </a:solidFill>
              </a:rPr>
              <a:t>])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shuffle(</a:t>
            </a:r>
            <a:r>
              <a:rPr lang="en-US" dirty="0" err="1">
                <a:solidFill>
                  <a:srgbClr val="002060"/>
                </a:solidFill>
              </a:rPr>
              <a:t>lst</a:t>
            </a:r>
            <a:r>
              <a:rPr lang="en-US" dirty="0" smtClean="0">
                <a:solidFill>
                  <a:srgbClr val="002060"/>
                </a:solidFill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uniform(x, y)</a:t>
            </a:r>
          </a:p>
        </p:txBody>
      </p:sp>
    </p:spTree>
    <p:extLst>
      <p:ext uri="{BB962C8B-B14F-4D97-AF65-F5344CB8AC3E}">
        <p14:creationId xmlns:p14="http://schemas.microsoft.com/office/powerpoint/2010/main" val="3930582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8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8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8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563483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Day 51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2223715" y="1647326"/>
            <a:ext cx="8175879" cy="3361401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10 (Ten)</a:t>
            </a:r>
          </a:p>
          <a:p>
            <a:pPr algn="ctr">
              <a:lnSpc>
                <a:spcPct val="150000"/>
              </a:lnSpc>
            </a:pPr>
            <a:r>
              <a:rPr lang="en-US" sz="4000" dirty="0" smtClean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Number Built-in Methods with</a:t>
            </a:r>
          </a:p>
          <a:p>
            <a:pPr algn="ctr">
              <a:lnSpc>
                <a:spcPct val="150000"/>
              </a:lnSpc>
            </a:pPr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4000" dirty="0" smtClean="0">
                <a:solidFill>
                  <a:schemeClr val="tx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Examples</a:t>
            </a:r>
            <a:endParaRPr lang="en-US" sz="4000" dirty="0">
              <a:solidFill>
                <a:schemeClr val="tx2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10137</TotalTime>
  <Words>267</Words>
  <Application>Microsoft Office PowerPoint</Application>
  <PresentationFormat>Widescreen</PresentationFormat>
  <Paragraphs>68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Aharoni</vt:lpstr>
      <vt:lpstr>Algerian</vt:lpstr>
      <vt:lpstr>Arial</vt:lpstr>
      <vt:lpstr>Calibri</vt:lpstr>
      <vt:lpstr>Calibri (Body)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516</cp:revision>
  <dcterms:created xsi:type="dcterms:W3CDTF">2021-11-08T00:20:31Z</dcterms:created>
  <dcterms:modified xsi:type="dcterms:W3CDTF">2022-08-02T11:22:40Z</dcterms:modified>
</cp:coreProperties>
</file>