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notesMasterIdLst>
    <p:notesMasterId r:id="rId10"/>
  </p:notesMasterIdLst>
  <p:sldIdLst>
    <p:sldId id="256" r:id="rId2"/>
    <p:sldId id="258" r:id="rId3"/>
    <p:sldId id="260" r:id="rId4"/>
    <p:sldId id="261" r:id="rId5"/>
    <p:sldId id="262" r:id="rId6"/>
    <p:sldId id="263" r:id="rId7"/>
    <p:sldId id="264" r:id="rId8"/>
    <p:sldId id="259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65" autoAdjust="0"/>
    <p:restoredTop sz="94660"/>
  </p:normalViewPr>
  <p:slideViewPr>
    <p:cSldViewPr snapToGrid="0">
      <p:cViewPr varScale="1">
        <p:scale>
          <a:sx n="42" d="100"/>
          <a:sy n="42" d="100"/>
        </p:scale>
        <p:origin x="90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5-08T08:53:23.54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16570 6077 0,'49'0'47,"26"0"-32,-1 0-15,0 0 16,-24 0-1,0 0 1,-1 0 0,1 0-1,49 0 1,0 0 0,0 0-1,-24 0 1,-1 0-1,26 0-15,24 0 16,-25 0 0,0 0-1,25 0 1,-25 0 0,0 25-1,50 0 1,-25 0-1,174-1 1,-100 1-16,-24 0 16,-75-25-1,0 0 1,-74 0 0,25 25-1,-25-25 1,24 0-1,-24 0 17,-25 25 265</inkml:trace>
  <inkml:trace contextRef="#ctx0" brushRef="#br0" timeOffset="2082.524">22597 4986 0,'0'49'94,"25"-49"-79,-25 25 1,0 0 15,25-25-15,-25 25 0,24-25-1,-24 25 1,25-25 78,25 0-48,24 0-30,50-75-16,-24 1 16,24-1-1,0 51 1,-75-26 0,1 25-1,-25 25 1,-1-25 15</inkml:trace>
  <inkml:trace contextRef="#ctx0" brushRef="#br0" timeOffset="8567.0926">29021 4936 0,'0'25'62,"0"49"-46,0-24 0,25 0-1,-25-26-15,0 1 16,25-25 15,-25 25-15,25-25-1,0 0 17,74-25-32,0-24 15,100-75 1,-26 24 0,26-49-1,-1 50 1,-49 0-1,-75 49 1,-49 50 0,0-24-16,0 24 78</inkml:trace>
  <inkml:trace contextRef="#ctx0" brushRef="#br0" timeOffset="16533.7795">10517 6424 0,'0'25'94,"25"0"-78,-25 0 15,25 0-31,0-1 31,-25 1 47,24-25-62,26 0 46,-25 0-46,0 0 0,24 0-1,-24-25 1,25 1-1,-1-26 1,100-24-16,-75-1 16,1 50-1,-50 1 1,0-1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5-08T09:02:08.03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16470 5854 0,'25'0'79,"99"0"-64,25 0 1,124 0-1,148 74 1,26-24 0,-75 24-16,0-49 15,99 74 1,-173-74 0,-99-25-1,-26 0 1,1-25-1,-25 1 1,-50-1 0,-50 0-16,1 0 15,24 25 1,1 0 0,-26 0-1,26 0 1,-26-25-1,-24 25 1,0 0 0,25 0-1,-25 0 17,-25-24-17,24-1 48</inkml:trace>
  <inkml:trace contextRef="#ctx0" brushRef="#br0" timeOffset="2731.8334">29691 4638 0,'0'25'78,"25"0"-63,-25 25-15,25-50 16,-25 24 0,25 26 15,-1-50 0,1 0-15,0 0-16,0 0 15,24 0 1,1 0 0,74-74-1,-25-1 1,50 1-16,50-25 15,-26 24 1,-24-24 0,-75 49-1,-49 50 1,0-24 0</inkml:trace>
  <inkml:trace contextRef="#ctx0" brushRef="#br0" timeOffset="6718.8998">10344 7392 0,'0'0'0,"74"-25"16,25 25-1,0-25 1,75 25-1,0-25-15,322 25 16,-50-49 0,-123 49-1,-100-25 1,-49 25 0,-50 0-1,-50 0 1,0 0-16,-24 0 31,24 0-31,-49 0 16,25 0-1,-25 25 1,24-25 0,1 0 15,-25 0 0,0 0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5-08T09:06:30.44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17512 5978 0,'75'-25'62,"73"25"-46,26 0 0,173-49-1,1 49 16,-51 0-31,-49 0 16,-74 0 0,-50 0-1,0 0-15,-50 24 16,1 1 0,-26 0-1,-24-25 1,25 0-1,-1 0 1,-24 0-16,0 0 16,0 0-1,-25 25 1,74-25 218,50 25-234,50-1 16,173 26 0,-124-25-1,-123-25 1,-76 0-1,26 0 1,-25 0 15,0 0 1,-1 0-17,1 0 16,25 0 141,-25 0-156,24 0-16,1 0 16,-1 0-1,1 0 1,0 0-1,-26 0 1,1 0 0,50 0-16,-1 25 15,25-1 1,-49 1 0,0-25-1,-50 25 1,49-25-1,1 0 17,-25 0-32,-1 0 15,1 0 1,0 0 15,-25-25-15,74 25 203,199-25-204,124 25 1,-74-24-1,-26 24 1,-98 0 0,-26 0-16,-49 0 15,25 0 1,-50 0 0,1 0-1,73 0 1,-98 0-1,-26 0 1,-24 0-16,0 0 16</inkml:trace>
  <inkml:trace contextRef="#ctx0" brushRef="#br0" timeOffset="6358.9159">9475 7491 0,'75'0'46,"24"0"-30,75-25 0,74 0-1,-99 25 1,-50 0 0,-25 0-1,-49 0-15,0 0 16,0 0-1,24 0 1,1 0 0,24 0-1,1 0 1,-26 0 0,-24 0-16,25 0 15,-26 0 1,1 0 15,-25 25 94,25 0 234,173 0-359,-49 0 16,-25 24 0,-49-49-1,24 25 1,-49-25 0,24 0-16,0 0 15,1 0 251,49 0-251,49 0-15,100 0 16,-74 0 0,-100 0-1,-49 0 1,-1 0 0,-24 0-1,0 0 1,0 0-1,-1 0 1,26 0 0,0 0-1,-26 0 1,1 0 15,0 0 47,0 0-46,0 0 93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5-08T09:11:23.39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20737 4837 0,'0'0'0,"0"-25"47,25 25 0,-1 25-32,26 49 1,-25-24-16,0-25 15,-25 0 1,24-25 0,-24 24-1,50-24 79,24 0-94,174-74 16,-49-25-1,-1 24 1,-49 1 0,-50-1-1,25 26 1,-49 24-1,-1 0 1,-24 0 0,-25 1-1,-1 24-15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5-08T09:17:05.05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21555 4837 0,'0'25'125,"0"0"-109,25-25 0,0 24-1,-25 1 16,25-25-15,24 0 0,-24 0-1,50 0 1,49-25-16,24-24 16,1-26-1,-74 26 1,-1 24-1,-49 0 1,0 25 0,-1 0 46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94B041-E9C7-413B-BEA6-4558098DFD6A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F800B3-D891-4F54-8A41-A6A06488F6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7816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738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80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131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978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516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465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78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513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811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473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848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223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customXml" Target="../ink/ink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customXml" Target="../ink/ink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customXml" Target="../ink/ink5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6309787" y="2470245"/>
            <a:ext cx="5101614" cy="262037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800" dirty="0">
                <a:solidFill>
                  <a:srgbClr val="FFFF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Five Problems </a:t>
            </a:r>
          </a:p>
          <a:p>
            <a:pPr algn="ctr">
              <a:lnSpc>
                <a:spcPct val="150000"/>
              </a:lnSpc>
            </a:pPr>
            <a:r>
              <a:rPr lang="en-US" sz="2800" dirty="0">
                <a:solidFill>
                  <a:srgbClr val="7030A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related </a:t>
            </a:r>
          </a:p>
          <a:p>
            <a:pPr algn="ctr">
              <a:lnSpc>
                <a:spcPct val="150000"/>
              </a:lnSpc>
            </a:pPr>
            <a:r>
              <a:rPr lang="en-US" sz="28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 List</a:t>
            </a:r>
          </a:p>
        </p:txBody>
      </p:sp>
      <p:sp>
        <p:nvSpPr>
          <p:cNvPr id="3" name="Rounded Rectangle 2"/>
          <p:cNvSpPr/>
          <p:nvPr/>
        </p:nvSpPr>
        <p:spPr>
          <a:xfrm>
            <a:off x="7415176" y="1284985"/>
            <a:ext cx="2890837" cy="94883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002060"/>
                </a:solidFill>
                <a:latin typeface="Algerian" panose="04020705040A02060702" pitchFamily="82" charset="0"/>
                <a:cs typeface="Aharoni" panose="02010803020104030203" pitchFamily="2" charset="-79"/>
              </a:rPr>
              <a:t>DAY 58	 </a:t>
            </a:r>
            <a:endParaRPr lang="en-US" sz="4000" b="1" dirty="0">
              <a:solidFill>
                <a:srgbClr val="002060"/>
              </a:solidFill>
              <a:latin typeface="Algerian" panose="04020705040A02060702" pitchFamily="82" charset="0"/>
              <a:cs typeface="Aharoni" panose="02010803020104030203" pitchFamily="2" charset="-79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5497822"/>
            <a:ext cx="12192000" cy="16465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1956" y="0"/>
            <a:ext cx="4124325" cy="549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275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701814" y="317824"/>
            <a:ext cx="9308216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800" b="1" dirty="0" smtClean="0">
                <a:solidFill>
                  <a:srgbClr val="FF0000"/>
                </a:solidFill>
                <a:latin typeface="Calibri (Body)"/>
              </a:rPr>
              <a:t>5</a:t>
            </a:r>
            <a:r>
              <a:rPr lang="en-US" sz="2800" b="1" dirty="0" smtClean="0">
                <a:solidFill>
                  <a:srgbClr val="002060"/>
                </a:solidFill>
                <a:latin typeface="Calibri (Body)"/>
              </a:rPr>
              <a:t> </a:t>
            </a:r>
            <a:r>
              <a:rPr lang="en-US" sz="2800" b="1" dirty="0" smtClean="0">
                <a:solidFill>
                  <a:srgbClr val="FFFF00"/>
                </a:solidFill>
                <a:latin typeface="Calibri (Body)"/>
              </a:rPr>
              <a:t>Python</a:t>
            </a:r>
            <a:r>
              <a:rPr lang="en-US" sz="2800" b="1" dirty="0" smtClean="0">
                <a:solidFill>
                  <a:srgbClr val="002060"/>
                </a:solidFill>
                <a:latin typeface="Calibri (Body)"/>
              </a:rPr>
              <a:t> Problem  </a:t>
            </a:r>
            <a:r>
              <a:rPr lang="en-US" sz="2800" b="1" dirty="0">
                <a:solidFill>
                  <a:srgbClr val="002060"/>
                </a:solidFill>
                <a:latin typeface="Calibri (Body)"/>
              </a:rPr>
              <a:t>Related to </a:t>
            </a:r>
            <a:r>
              <a:rPr lang="en-US" sz="2800" b="1" dirty="0" smtClean="0">
                <a:solidFill>
                  <a:srgbClr val="002060"/>
                </a:solidFill>
                <a:latin typeface="Calibri (Body)"/>
              </a:rPr>
              <a:t>List</a:t>
            </a:r>
            <a:endParaRPr lang="en-US" sz="2800" b="1" dirty="0">
              <a:solidFill>
                <a:srgbClr val="002060"/>
              </a:solidFill>
              <a:latin typeface="Calibri (Body)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109182" y="1513999"/>
            <a:ext cx="11155961" cy="5129689"/>
          </a:xfrm>
        </p:spPr>
        <p:txBody>
          <a:bodyPr numCol="1">
            <a:normAutofit/>
          </a:bodyPr>
          <a:lstStyle/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Calibri (Body)"/>
              </a:rPr>
              <a:t>Problem 1 and Solution Related to List</a:t>
            </a:r>
            <a:endParaRPr lang="en-US" b="1" dirty="0">
              <a:solidFill>
                <a:srgbClr val="002060"/>
              </a:solidFill>
              <a:latin typeface="Calibri (Body)"/>
            </a:endParaRP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>
                <a:solidFill>
                  <a:srgbClr val="002060"/>
                </a:solidFill>
                <a:latin typeface="Calibri (Body)"/>
              </a:rPr>
              <a:t>Problem </a:t>
            </a:r>
            <a:r>
              <a:rPr lang="en-US" b="1" dirty="0" smtClean="0">
                <a:solidFill>
                  <a:srgbClr val="002060"/>
                </a:solidFill>
                <a:latin typeface="Calibri (Body)"/>
              </a:rPr>
              <a:t>2 </a:t>
            </a:r>
            <a:r>
              <a:rPr lang="en-US" b="1" dirty="0">
                <a:solidFill>
                  <a:srgbClr val="002060"/>
                </a:solidFill>
                <a:latin typeface="Calibri (Body)"/>
              </a:rPr>
              <a:t>and Solution Related to </a:t>
            </a:r>
            <a:r>
              <a:rPr lang="en-US" b="1" dirty="0" smtClean="0">
                <a:solidFill>
                  <a:srgbClr val="002060"/>
                </a:solidFill>
                <a:latin typeface="Calibri (Body)"/>
              </a:rPr>
              <a:t>List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>
                <a:solidFill>
                  <a:srgbClr val="002060"/>
                </a:solidFill>
                <a:latin typeface="Calibri (Body)"/>
              </a:rPr>
              <a:t>Problem </a:t>
            </a:r>
            <a:r>
              <a:rPr lang="en-US" b="1" dirty="0" smtClean="0">
                <a:solidFill>
                  <a:srgbClr val="002060"/>
                </a:solidFill>
                <a:latin typeface="Calibri (Body)"/>
              </a:rPr>
              <a:t>3 </a:t>
            </a:r>
            <a:r>
              <a:rPr lang="en-US" b="1" dirty="0">
                <a:solidFill>
                  <a:srgbClr val="002060"/>
                </a:solidFill>
                <a:latin typeface="Calibri (Body)"/>
              </a:rPr>
              <a:t>and Solution Related to List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>
                <a:solidFill>
                  <a:srgbClr val="002060"/>
                </a:solidFill>
                <a:latin typeface="Calibri (Body)"/>
              </a:rPr>
              <a:t>Problem 4</a:t>
            </a:r>
            <a:r>
              <a:rPr lang="en-US" b="1" dirty="0" smtClean="0">
                <a:solidFill>
                  <a:srgbClr val="002060"/>
                </a:solidFill>
                <a:latin typeface="Calibri (Body)"/>
              </a:rPr>
              <a:t> </a:t>
            </a:r>
            <a:r>
              <a:rPr lang="en-US" b="1" dirty="0">
                <a:solidFill>
                  <a:srgbClr val="002060"/>
                </a:solidFill>
                <a:latin typeface="Calibri (Body)"/>
              </a:rPr>
              <a:t>and Solution Related to List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>
                <a:solidFill>
                  <a:srgbClr val="002060"/>
                </a:solidFill>
                <a:latin typeface="Calibri (Body)"/>
              </a:rPr>
              <a:t>Problem </a:t>
            </a:r>
            <a:r>
              <a:rPr lang="en-US" b="1" dirty="0" smtClean="0">
                <a:solidFill>
                  <a:srgbClr val="002060"/>
                </a:solidFill>
                <a:latin typeface="Calibri (Body)"/>
              </a:rPr>
              <a:t>5 </a:t>
            </a:r>
            <a:r>
              <a:rPr lang="en-US" b="1" dirty="0">
                <a:solidFill>
                  <a:srgbClr val="002060"/>
                </a:solidFill>
                <a:latin typeface="Calibri (Body)"/>
              </a:rPr>
              <a:t>and Solution Related to List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endParaRPr lang="en-US" b="1" dirty="0">
              <a:solidFill>
                <a:srgbClr val="002060"/>
              </a:solidFill>
              <a:latin typeface="Calibri (Body)"/>
            </a:endParaRPr>
          </a:p>
        </p:txBody>
      </p:sp>
      <p:sp>
        <p:nvSpPr>
          <p:cNvPr id="9" name="Oval 8"/>
          <p:cNvSpPr/>
          <p:nvPr/>
        </p:nvSpPr>
        <p:spPr>
          <a:xfrm>
            <a:off x="1078156" y="63343"/>
            <a:ext cx="1514475" cy="145065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Day 58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519003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36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Problem 1 and Solution Related to List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002060"/>
                </a:solidFill>
              </a:rPr>
              <a:t>Problem 1) Write a Python program to get 5 items from user to store in a list. User able to remove first item of the list.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3786120" y="1616400"/>
              <a:ext cx="7153200" cy="7502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776760" y="1607040"/>
                <a:ext cx="7171920" cy="768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07508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36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Problem </a:t>
            </a:r>
            <a:r>
              <a:rPr lang="en-US" sz="36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2 </a:t>
            </a:r>
            <a:r>
              <a:rPr lang="en-US" sz="36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and Solution Related to List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 fontScale="92500"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solidFill>
                  <a:srgbClr val="002060"/>
                </a:solidFill>
              </a:rPr>
              <a:t>Problem </a:t>
            </a:r>
            <a:r>
              <a:rPr lang="en-US" b="1" dirty="0" smtClean="0">
                <a:solidFill>
                  <a:srgbClr val="002060"/>
                </a:solidFill>
              </a:rPr>
              <a:t>2) </a:t>
            </a:r>
            <a:r>
              <a:rPr lang="en-US" b="1" dirty="0">
                <a:solidFill>
                  <a:srgbClr val="002060"/>
                </a:solidFill>
              </a:rPr>
              <a:t>Write a Python program to get 5</a:t>
            </a:r>
            <a:r>
              <a:rPr lang="en-US" b="1" dirty="0" smtClean="0">
                <a:solidFill>
                  <a:srgbClr val="002060"/>
                </a:solidFill>
              </a:rPr>
              <a:t> integer number from user and store in a list, display that number using for loop, every number should display with its square.</a:t>
            </a:r>
            <a:endParaRPr lang="en-US" b="1" dirty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r>
              <a:rPr lang="en-US" b="1" u="sng" dirty="0" smtClean="0">
                <a:solidFill>
                  <a:srgbClr val="002060"/>
                </a:solidFill>
              </a:rPr>
              <a:t>Like:</a:t>
            </a:r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002060"/>
                </a:solidFill>
              </a:rPr>
              <a:t>3 square 9</a:t>
            </a:r>
          </a:p>
          <a:p>
            <a:pPr>
              <a:lnSpc>
                <a:spcPct val="150000"/>
              </a:lnSpc>
            </a:pPr>
            <a:r>
              <a:rPr lang="en-US" b="1" dirty="0">
                <a:solidFill>
                  <a:srgbClr val="002060"/>
                </a:solidFill>
              </a:rPr>
              <a:t>4 </a:t>
            </a:r>
            <a:r>
              <a:rPr lang="en-US" b="1" dirty="0" smtClean="0">
                <a:solidFill>
                  <a:srgbClr val="002060"/>
                </a:solidFill>
              </a:rPr>
              <a:t>square 16</a:t>
            </a:r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002060"/>
                </a:solidFill>
              </a:rPr>
              <a:t>5 square 25</a:t>
            </a:r>
          </a:p>
          <a:p>
            <a:pPr>
              <a:lnSpc>
                <a:spcPct val="150000"/>
              </a:lnSpc>
            </a:pPr>
            <a:r>
              <a:rPr lang="en-US" b="1" dirty="0">
                <a:solidFill>
                  <a:srgbClr val="002060"/>
                </a:solidFill>
              </a:rPr>
              <a:t>6 </a:t>
            </a:r>
            <a:r>
              <a:rPr lang="en-US" b="1" dirty="0" smtClean="0">
                <a:solidFill>
                  <a:srgbClr val="002060"/>
                </a:solidFill>
              </a:rPr>
              <a:t>square 36</a:t>
            </a:r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002060"/>
                </a:solidFill>
              </a:rPr>
              <a:t>….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3723840" y="1527120"/>
              <a:ext cx="7429680" cy="1134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714480" y="1517760"/>
                <a:ext cx="7448400" cy="1153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3462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36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Problem </a:t>
            </a:r>
            <a:r>
              <a:rPr lang="en-US" sz="36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3 </a:t>
            </a:r>
            <a:r>
              <a:rPr lang="en-US" sz="36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and Solution Related to List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solidFill>
                  <a:srgbClr val="002060"/>
                </a:solidFill>
              </a:rPr>
              <a:t>Problem </a:t>
            </a:r>
            <a:r>
              <a:rPr lang="en-US" b="1" dirty="0" smtClean="0">
                <a:solidFill>
                  <a:srgbClr val="002060"/>
                </a:solidFill>
              </a:rPr>
              <a:t>3) </a:t>
            </a:r>
            <a:r>
              <a:rPr lang="en-US" b="1" dirty="0">
                <a:solidFill>
                  <a:srgbClr val="002060"/>
                </a:solidFill>
              </a:rPr>
              <a:t>Write a Python program to get  </a:t>
            </a:r>
            <a:r>
              <a:rPr lang="en-US" b="1" dirty="0" smtClean="0">
                <a:solidFill>
                  <a:srgbClr val="002060"/>
                </a:solidFill>
              </a:rPr>
              <a:t>5 any word from user, display that world which end at ‘n’ character. </a:t>
            </a:r>
            <a:endParaRPr lang="en-US" b="1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3411000" y="2125440"/>
              <a:ext cx="5465520" cy="616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401640" y="2116080"/>
                <a:ext cx="5484240" cy="635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74699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36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Problem </a:t>
            </a:r>
            <a:r>
              <a:rPr lang="en-US" sz="36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4 </a:t>
            </a:r>
            <a:r>
              <a:rPr lang="en-US" sz="36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and Solution Related to List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solidFill>
                  <a:srgbClr val="002060"/>
                </a:solidFill>
              </a:rPr>
              <a:t>Problem </a:t>
            </a:r>
            <a:r>
              <a:rPr lang="en-US" b="1" dirty="0" smtClean="0">
                <a:solidFill>
                  <a:srgbClr val="002060"/>
                </a:solidFill>
              </a:rPr>
              <a:t>4) </a:t>
            </a:r>
            <a:r>
              <a:rPr lang="en-US" b="1" dirty="0">
                <a:solidFill>
                  <a:srgbClr val="002060"/>
                </a:solidFill>
              </a:rPr>
              <a:t>Write a Python program </a:t>
            </a:r>
            <a:r>
              <a:rPr lang="en-US" b="1" dirty="0" smtClean="0">
                <a:solidFill>
                  <a:srgbClr val="002060"/>
                </a:solidFill>
              </a:rPr>
              <a:t>in which user able to modify any item of list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7465320" y="1616400"/>
              <a:ext cx="562680" cy="1965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455960" y="1607040"/>
                <a:ext cx="581400" cy="215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9445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36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Problem </a:t>
            </a:r>
            <a:r>
              <a:rPr lang="en-US" sz="36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5 and </a:t>
            </a:r>
            <a:r>
              <a:rPr lang="en-US" sz="36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Solution Related to List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solidFill>
                  <a:srgbClr val="002060"/>
                </a:solidFill>
              </a:rPr>
              <a:t>Problem </a:t>
            </a:r>
            <a:r>
              <a:rPr lang="en-US" b="1" dirty="0" smtClean="0">
                <a:solidFill>
                  <a:srgbClr val="002060"/>
                </a:solidFill>
              </a:rPr>
              <a:t>5) </a:t>
            </a:r>
            <a:r>
              <a:rPr lang="en-US" b="1" dirty="0">
                <a:solidFill>
                  <a:srgbClr val="002060"/>
                </a:solidFill>
              </a:rPr>
              <a:t>Write a Python program </a:t>
            </a:r>
            <a:r>
              <a:rPr lang="en-US" b="1" dirty="0" smtClean="0">
                <a:solidFill>
                  <a:srgbClr val="002060"/>
                </a:solidFill>
              </a:rPr>
              <a:t>in which user able to delete any element from a list.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7759800" y="1687680"/>
              <a:ext cx="312840" cy="89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750440" y="1678320"/>
                <a:ext cx="331560" cy="108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92906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48549" y="563483"/>
            <a:ext cx="5317588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Next Day 59 </a:t>
            </a:r>
            <a:endParaRPr lang="en-US" sz="40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3881919" y="1701918"/>
            <a:ext cx="4250848" cy="269266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32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 Tuple </a:t>
            </a:r>
          </a:p>
          <a:p>
            <a:pPr algn="ctr">
              <a:lnSpc>
                <a:spcPct val="150000"/>
              </a:lnSpc>
            </a:pPr>
            <a:r>
              <a:rPr lang="en-US" sz="3200" dirty="0" smtClean="0">
                <a:solidFill>
                  <a:srgbClr val="7030A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with </a:t>
            </a:r>
          </a:p>
          <a:p>
            <a:pPr algn="ctr">
              <a:lnSpc>
                <a:spcPct val="150000"/>
              </a:lnSpc>
            </a:pPr>
            <a:r>
              <a:rPr lang="en-US" sz="32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Examples</a:t>
            </a:r>
            <a:endParaRPr lang="en-US" sz="32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141684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11891</TotalTime>
  <Words>233</Words>
  <Application>Microsoft Office PowerPoint</Application>
  <PresentationFormat>Widescreen</PresentationFormat>
  <Paragraphs>31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Aharoni</vt:lpstr>
      <vt:lpstr>Algerian</vt:lpstr>
      <vt:lpstr>Arial</vt:lpstr>
      <vt:lpstr>Calibri</vt:lpstr>
      <vt:lpstr>Calibri (Body)</vt:lpstr>
      <vt:lpstr>Calibri Light</vt:lpstr>
      <vt:lpstr>Courier New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Faisal Zamir</dc:creator>
  <cp:lastModifiedBy>Faisal Zamir</cp:lastModifiedBy>
  <cp:revision>511</cp:revision>
  <dcterms:created xsi:type="dcterms:W3CDTF">2021-11-08T00:20:31Z</dcterms:created>
  <dcterms:modified xsi:type="dcterms:W3CDTF">2022-08-02T11:21:16Z</dcterms:modified>
</cp:coreProperties>
</file>