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5:34:44.9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10716 4390 0,'0'25'16,"0"0"-1,0 0 16,0 0 1,0-1-17,0 1 1,0 0-16,0 0 16,0 0-1,0-1 1,0 1-1,0 0 1,0 0 15,24-25 32,1 0-48,25-25 1,-1 0 0,-24 0-1,74-24 1,-24-1-16,-26 25 16,1 1-1,124-51 1,-1 26-1,-98-1 1,-1 50 0,-49 0-1,49-25 1,-49 25 0,0 0-1,0 0 1,-25-25 156,25 25-94,-1-24-63,1-1 1,0 0 15,-25 0-15,25 25 0,0-25-1,-1 25 1,1-24 15,0 24 0,0 0-15,0 0 62</inkml:trace>
  <inkml:trace contextRef="#ctx0" brushRef="#br0" timeOffset="3290.0877">18355 5655 0,'0'0'0,"25"0"16,0 0-1,49-24 1,100-26-1,-25 50 1,-75-25 0,26 25-1,73 0-15,75 0 16,-49 0 0,-26 0-1,-73 0 1,98 0-1,100 0 1,24 0-16,-148 0 16,-75 0-1,-74 0 1,24 0 0,-24 0 30</inkml:trace>
  <inkml:trace contextRef="#ctx0" brushRef="#br0" timeOffset="4651.0222">24879 5631 0,'25'0'16,"0"0"-1,0 0 1,24 0 15,26-25-15,49 0-1,-25 0 1,25 0 0,124 1-16,223-51 15,-173 1 1,74 24-1,-25 25 1,-24 1 0,-100 24-1,-74-25 1,-75 25 0,-49 0-1,0 0-15</inkml:trace>
  <inkml:trace contextRef="#ctx0" brushRef="#br0" timeOffset="26779.1888">19273 6598 0,'25'0'32,"25"0"-17,-1 0 1,1 0-1,24 0 1,1 0-16,-1-25 16,224 25-1,123-25 1,-98 1 0,-75 24-1,124 0 1,75 0-1,-150 0-15,-173 0 16,0 0 0,-74 0-1,-25 0 1,-1 0-16,1 0 16,0 0 15,0 0-16,0 0 17,-1 0-1,26 0 0,-25 0-15,24 0 15,-24 0 0,0 0-15,0 0 15,0 0-15,0 0-1,-1 0 1,1 0 0,0 0 46,0 0-15,24 0 359,51 0-390,-1 0 0,-50 0-1,1 0 1,-25 0-1,24 0-15,1 0 16,0 0 15,-26 0-15,1 0 0,0 0-1,0 0 16,0 0-15,-1 0 0,26 0-16,-25 0 15,0 0 1,-1 0 0,1 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5:41:00.4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11162 4564 0,'0'-25'0,"0"50"78,0 0-78,0 49 16,0-24 0,25-25-1,-25-1 1,0 1 15,25-25-15,0 0 15,49-25 0,50-74-15,298-149-16,-25-25 15,-149 100 1,-100 74 0,-98 74-1,-25 25 1,-25-25-16,25 25 16</inkml:trace>
  <inkml:trace contextRef="#ctx0" brushRef="#br0" timeOffset="2263.4085">21134 5531 0,'24'0'47,"26"0"-31,49 0-1,75 0 1,74 0-1,-50 0 1,26 0-16,48 0 16,76 0-1,-125 0 1,-49 0 0,-26 0-1,-24 0-15,-24 0 16,-26 0-1,25 0 1,-24 0 0,-1 0-1,1 0 1,-26 0 0,26 0-16,-26 0 31,-24 25-31,0-25 15,0 0 17,24 0-17,-24 25 1,0-25 0,0 0-1,24 0 1,1 0-1,-25 0 1,-1 0 0,1 0-1,0 0 48</inkml:trace>
  <inkml:trace contextRef="#ctx0" brushRef="#br0" timeOffset="3715.7257">28749 4291 0,'0'25'47,"24"25"-31,-24-1-1,25-24 1,0 25 0,-25-26-1,25-24 16,0 0 1,-1 0-1,1 0 0,0 0-31,49-49 31,26-26-31,-51 1 16,26 0 0,-26 24-1,1 0 1,-25 26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5:46:31.9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17959 4291 0,'24'25'93,"1"0"-77,-25 0 0,25-25 46,49 0 16,1 0-62,-1-50-16,50 0 15,-49-24 1,24 49 0,-74 0-1,0 25 1,-25-24 78</inkml:trace>
  <inkml:trace contextRef="#ctx0" brushRef="#br0" timeOffset="36097.2995">23738 9302 0,'0'-25'31,"0"0"-15,0 0 0,0 1-1,0-1 1,-25 0-1,0-25 1,1 26 0,-26-1-16,25-50 15,-24 75 1,24-49 0,0 49-1,0 0 16,0 0-31,1 24 32,24 1-17,-25 25 1,0 0 0,25-26-1,-25 26-15,25 0 16,0-26-1,0 1 1,0 0 0,0 0-1,0 0 1,0-1-16,25 26 31,0-50 0,0 0-15,-1 0 15,1 0-15,0 0 31,49-50-32,-49 26 1,25-26 0,-50 25-1,25 25 1,-25-49 0,0 24-1,0 0 1,24 25-1,-24 50 79,0-1-78,0-24-1,0 25 1,0-26 15,0 1 16,25-25 16</inkml:trace>
  <inkml:trace contextRef="#ctx0" brushRef="#br0" timeOffset="36558.6088">24457 8979 0,'50'-25'47,"-25"1"-32,0 24 1,-1-25 0,1 0-1,0 25 17</inkml:trace>
  <inkml:trace contextRef="#ctx0" brushRef="#br0" timeOffset="37160.3322">24507 9153 0,'25'0'78,"0"0"-63,24-25 1,-24 0 0,0 25-1,-25-24 1,25 24-1,-25-25 1,24 25 0,1-25-16,0 25 15</inkml:trace>
  <inkml:trace contextRef="#ctx0" brushRef="#br0" timeOffset="39153.9382">25574 8161 0,'-25'0'62,"0"0"-46,-25 0 0,26 0-1,-1 0-15,0 0 16,0 49 46,-24-49-46,-1 50 0,25-25-1,0 24 1,1-49-1,24 25 48,0 0 15,0 25-62,0-26-1,0 1 1,0 0 0,0 0-1,0 0 1,0 24-1,0-24 1,49-50 109,-49 0-109,25 25 31,25-24-32,-1 24 1,1 0-1,-25 0 1,24 0 0,-24 0-1,0 0 1,0 24 0,-25 1-1,24-25 1,-24 25-1,0 0 1,0 0 0,0 24-1,0-24 1,0 0 15,0 0-15,0-1-1,-24 26 1,-26 49 0,0-49-16,26 0 15,-1-50 1,0 24 15,0-24-15,-24 0-1,24 0-15,0 0 16,0 0 0</inkml:trace>
  <inkml:trace contextRef="#ctx0" brushRef="#br0" timeOffset="40890.205">23788 9971 0,'0'-24'16,"0"48"62,0 26-62,0 25-1,0 24 1,0 124 0,0-25-16,0-49 15,0-74 1,0-1 0,0-24-1,0-26 1,0 1-1,0 0 32,0-50 47,0 0-94,0 1 16,0-1-1,24-25 17,1 1-17,50-26 1,-1 1-16,1 24 15,-51 25 1,1 25 0,0 0 15,0 0-15,0 0-16,-1 0 15,1 50 1,-25-25-1,0 0 1,0 24 0,0 1-1,0-25 17,0-1-17,-25 26 1,1-25-1,-26 24 1,-24 1 0,24-25-1,0 0 1,26-1 0,-51-24-1,50 0 1</inkml:trace>
  <inkml:trace contextRef="#ctx0" brushRef="#br0" timeOffset="41573.6582">25251 10319 0,'0'-25'78,"25"25"-47,0-25-31,0 0 16,-1 1 0,1 24-1,25-25 1,-25 25 15</inkml:trace>
  <inkml:trace contextRef="#ctx0" brushRef="#br0" timeOffset="42039.0028">25350 10468 0,'25'0'125,"0"-50"-109,25 25-1,-26-24 1,26 49 0,-50-25-16</inkml:trace>
  <inkml:trace contextRef="#ctx0" brushRef="#br0" timeOffset="42980.7486">25747 9798 0,'99'-25'140,"1"0"-140,49 0 16,24-74-1,-123 99 1,-25-25 0,-25 50 93,24 50-93,1 49-1,0-50 1,-25 0 0,0-49-1,0 25 1,0 0-1,0-1 1,0 1 0,0-1-16,0-24 15</inkml:trace>
  <inkml:trace contextRef="#ctx0" brushRef="#br0" timeOffset="49317.73">26566 8384 0</inkml:trace>
  <inkml:trace contextRef="#ctx0" brushRef="#br0" timeOffset="50089.4393">26566 8434 0,'0'-25'47,"99"-50"-31,75-24 0,148-74-1,50-1 1,-149 25-1,-99 124-15,-124 0 16</inkml:trace>
  <inkml:trace contextRef="#ctx0" brushRef="#br0" timeOffset="50608.9638">28253 7665 0,'0'0'0,"0"24"0,0 1 16,0 0-1</inkml:trace>
  <inkml:trace contextRef="#ctx0" brushRef="#br0" timeOffset="51271.4309">27756 7565 0</inkml:trace>
  <inkml:trace contextRef="#ctx0" brushRef="#br0" timeOffset="51981.2025">27459 7615 0,'0'-25'32,"49"25"-17,-24 0 1,0 0 0,0 0-1,0 25-15,24 25 31,-24-1-31,25 26 16,-26 24 0,-24-25-1,25 1 1,-25 74 0,0 49-1,0 0-15,0 26 16,0-26-1,0-74 1,-25-74 0,25 24-1,-49-24 1,24 24 0,0-24-16,-24 24 15,24-24 1,0-25-1,25-1 1</inkml:trace>
  <inkml:trace contextRef="#ctx0" brushRef="#br0" timeOffset="52531.5695">27260 9500 0,'0'99'109,"25"25"-93,-25-49-16,25-26 15,0-49 17,-25 25-17,49-25 32,26 0-31,-1 0-16,50-49 15,0-1 1,-25 0 0,-24-24-1,-26 49 1</inkml:trace>
  <inkml:trace contextRef="#ctx0" brushRef="#br0" timeOffset="53747.601">22895 11410 0,'0'0'0,"-25"0"47,0 0-32,-49-49 1,-50-1 0,49 0-1,-24-24 1,25 24-16,24 1 15,-49-26 1,49 50 0,25-24-1,-24-26 1,24 26-16,25 24 16,0-25-1,0 1 1,0-50-1,0 24 1,0 1 0,25-1-16,0 51 15,-25-26 1,49 0 0,26-74-1,73 0 1,-24 25-1,-74 49-15,-25 26 16,0 24 0,-25-25-1,24 25 17,1 0-1</inkml:trace>
  <inkml:trace contextRef="#ctx0" brushRef="#br0" timeOffset="54462.1205">22547 9649 0,'25'0'109,"25"0"-93,-1 0 0,51 0-1,-51 0 1,-24 0 0,0 0-16,-25 25 62,0 0-15,0 24-16,0-24-15,-25 0-16,0 49 15,1-49 1,24 0 15,0 0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5:53:26.72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16446 5655 0,'24'-24'94,"76"-26"-94,24 50 16,24 0-1,26-25 1,-50 0 0,74 25-1,-24 0 1,-99 0 0,-1 0-1,-24 0 1,-1 0-16,-24 0 15,49 0 1,-49 0 0,0 0-1,0 0 1,24 0 0,-24 0-1,0 0-15,25 0 16,-26 0 15,1 0 16</inkml:trace>
  <inkml:trace contextRef="#ctx0" brushRef="#br0" timeOffset="3658.3746">26640 5606 0,'0'-25'47,"25"0"-31,0 25 15,24-25-15,26 1-1,-26 24-15,100-25 16,0 0 0,-50 25-1,-24-25 1,-26 25 0,1 0-1,-25 0 1,0-25-1,-1 25-15,1 0 16,0 0 15</inkml:trace>
  <inkml:trace contextRef="#ctx0" brushRef="#br0" timeOffset="4683.2723">25822 6499 0,'0'25'63,"0"123"-48,-25 26 1,0-25-1,25-50 1,0-49 0,0-1-16,0 1 15</inkml:trace>
  <inkml:trace contextRef="#ctx0" brushRef="#br0" timeOffset="5502.1042">26119 6474 0,'0'25'78,"0"0"-62,0 24-1,0 26 1,0-51-16,0 26 16,0-25 15,0 0 0,0 24-15,0 1-1,0-25 17,0 0-17,0-1 1,0 1 0,0 0-1</inkml:trace>
  <inkml:trace contextRef="#ctx0" brushRef="#br0" timeOffset="7013.2137">25797 6970 0,'0'-25'172,"25"25"-156,-1-24-16,1 24 16,0-25-1,0 25 32,-25-25-47,25 25 109,0-25-77,-1 25 171,1-25-172,25 25-15,-25-25-1,-1 25 17</inkml:trace>
  <inkml:trace contextRef="#ctx0" brushRef="#br0" timeOffset="8173.9936">26392 6796 0,'25'0'31,"0"-24"32,0 24-47,24 0-1,1-25 1,-1 25-1,75-25 1,0-25 0,0 26-16,-49-1 15,24 0 1,-24 25 0,-26 0-1,1 0 1,-50-25-1,49 25-15</inkml:trace>
  <inkml:trace contextRef="#ctx0" brushRef="#br0" timeOffset="9715.1221">27236 6400 0,'24'0'109,"26"0"-78,0 0 0,-26 0-31,1 0 16,0 0 0,25 24-1,-26-24 1,1 0 0,50 25-16,-51-25 31,1 0-16,0 0 1,0 25 31,0-25-31,-25 25 30,0 0 48,0-1-63,0 1-15,0 0 0,0 0 15,0 0 0,0-1-15,0 1 62,-25-25-78,25 25 94,-25-25-79,25 25 32</inkml:trace>
  <inkml:trace contextRef="#ctx0" brushRef="#br0" timeOffset="16901.0304">28947 6077 0,'0'25'204,"0"0"-189,0 24 16,0-24 1,0 0-17,25-25-15,0 25 16,24-25 0,-49 49-1,50-49 1,-50 25-1,0 0 1,0 0 47,0 0-32,0-1 47,-25 1-47,0-25-15,0 25-1,1-25 1,-1 0 0,0 25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5:57:12.2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16818 5730 0,'49'0'31,"174"-25"-16,75 0 1,-25 0 0,-25 25-1,0-24 1,-50 24 0,-49 0-1,25 0 1,-75 0-1,0 0 1,-24 0-16,-1 0 16,25 24-1,-24 1 1,24 0 0,-49 25-1,-1-50 1,-24 0 46,0 0 110,0 0-156,-1 0-1,26 0 1,-25 0 0,0 0-1,24 0-15,-24 0 16,0 0 15</inkml:trace>
  <inkml:trace contextRef="#ctx0" brushRef="#br0" timeOffset="5138.4533">6276 6722 0,'24'0'110,"51"0"-95,24 0 1,0 0 0,50 0-1,-50 0-15,-49 0 16,-25 0 0,24 0-1,1 0 1,-25 0-1,0 0 1,-1 0 0</inkml:trace>
  <inkml:trace contextRef="#ctx0" brushRef="#br0" timeOffset="6996.5315">8682 6846 0,'24'0'63,"1"0"-47,25 0-1,24 0-15,1 0 16,49-25-1,-25 25 1,-49 0 0,49 0-1,0 0-15,-49 0 32,24 0-32,-24 0 15,-1 0 1,1-25-1,-1 25 1,-24 0 15,0 0 1</inkml:trace>
  <inkml:trace contextRef="#ctx0" brushRef="#br0" timeOffset="8509.7875">11261 6648 0,'0'-25'94,"25"25"-63,25 0-15,-1-25-1,26 25-15,-1 0 32,1 0-32,-26 0 15,1-25 1,-25 25-1,-1 0 17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Practice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82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</a:t>
            </a: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Solution for Practice 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Problem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Python 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Python 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3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Python Problem 4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Python 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5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 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Calibri (Body)"/>
              </a:rPr>
              <a:t>Topics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 : Basics, string, number, List, Tuple, Dictionary, etc.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82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No 1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1)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Sort </a:t>
            </a:r>
            <a:r>
              <a:rPr lang="en-US" b="1" dirty="0">
                <a:solidFill>
                  <a:srgbClr val="002060"/>
                </a:solidFill>
              </a:rPr>
              <a:t>Student Name In Ascending Order In List And Student Should Display Which Contain Only 5 </a:t>
            </a:r>
            <a:r>
              <a:rPr lang="en-US" b="1" dirty="0" smtClean="0">
                <a:solidFill>
                  <a:srgbClr val="002060"/>
                </a:solidFill>
              </a:rPr>
              <a:t>Character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Solution: 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857760" y="1482480"/>
              <a:ext cx="6215400" cy="893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48400" y="1473120"/>
                <a:ext cx="6234120" cy="91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No 2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2)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Display </a:t>
            </a:r>
            <a:r>
              <a:rPr lang="en-US" b="1" dirty="0">
                <a:solidFill>
                  <a:srgbClr val="002060"/>
                </a:solidFill>
              </a:rPr>
              <a:t>All The Student Name </a:t>
            </a:r>
            <a:r>
              <a:rPr lang="en-US" b="1" dirty="0" smtClean="0">
                <a:solidFill>
                  <a:srgbClr val="002060"/>
                </a:solidFill>
              </a:rPr>
              <a:t>from List Except </a:t>
            </a:r>
            <a:r>
              <a:rPr lang="en-US" b="1" dirty="0">
                <a:solidFill>
                  <a:srgbClr val="002060"/>
                </a:solidFill>
              </a:rPr>
              <a:t>With Start ‘f' </a:t>
            </a:r>
            <a:r>
              <a:rPr lang="en-US" b="1" dirty="0" smtClean="0">
                <a:solidFill>
                  <a:srgbClr val="002060"/>
                </a:solidFill>
              </a:rPr>
              <a:t>Char.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Solution: 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018320" y="1375200"/>
              <a:ext cx="6554880" cy="63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08960" y="1365840"/>
                <a:ext cx="6573600" cy="65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2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No 3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3)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Get </a:t>
            </a:r>
            <a:r>
              <a:rPr lang="en-US" b="1" dirty="0">
                <a:solidFill>
                  <a:srgbClr val="002060"/>
                </a:solidFill>
              </a:rPr>
              <a:t>2 Number From The User Store In Variable, Swap That Number And Then Display The New Value Of Both</a:t>
            </a:r>
            <a:r>
              <a:rPr lang="en-US" b="1" dirty="0" smtClean="0">
                <a:solidFill>
                  <a:srgbClr val="002060"/>
                </a:solidFill>
              </a:rPr>
              <a:t>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Solution: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465240" y="1482480"/>
              <a:ext cx="3706200" cy="2625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55880" y="1473120"/>
                <a:ext cx="3724920" cy="264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868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No 4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4)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Get </a:t>
            </a:r>
            <a:r>
              <a:rPr lang="en-US" b="1" dirty="0">
                <a:solidFill>
                  <a:srgbClr val="002060"/>
                </a:solidFill>
              </a:rPr>
              <a:t>Hours And Then Convert Hours To </a:t>
            </a:r>
            <a:r>
              <a:rPr lang="en-US" b="1" dirty="0" smtClean="0">
                <a:solidFill>
                  <a:srgbClr val="002060"/>
                </a:solidFill>
              </a:rPr>
              <a:t>Second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Solution: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920560" y="1946520"/>
              <a:ext cx="4554360" cy="661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11200" y="1937160"/>
                <a:ext cx="4573080" cy="68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79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No 5 and Solution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5)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To Find </a:t>
            </a:r>
            <a:r>
              <a:rPr lang="en-US" b="1" dirty="0">
                <a:solidFill>
                  <a:srgbClr val="002060"/>
                </a:solidFill>
              </a:rPr>
              <a:t>Area Of Triangle</a:t>
            </a:r>
          </a:p>
          <a:p>
            <a:r>
              <a:rPr lang="en-US" b="1" dirty="0">
                <a:solidFill>
                  <a:srgbClr val="002060"/>
                </a:solidFill>
              </a:rPr>
              <a:t>Formula: (base x height)/2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Solution: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59360" y="2027160"/>
              <a:ext cx="4831200" cy="437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50000" y="2017800"/>
                <a:ext cx="4849920" cy="456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7543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83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787441" y="1756508"/>
            <a:ext cx="6439803" cy="218769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Try and Exception </a:t>
            </a:r>
          </a:p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32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</a:t>
            </a:r>
          </a:p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  <a:endParaRPr lang="en-US" sz="3200" dirty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13451</TotalTime>
  <Words>220</Words>
  <Application>Microsoft Office PowerPoint</Application>
  <PresentationFormat>Widescreen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497</cp:revision>
  <dcterms:created xsi:type="dcterms:W3CDTF">2021-11-08T00:20:31Z</dcterms:created>
  <dcterms:modified xsi:type="dcterms:W3CDTF">2022-08-02T11:17:17Z</dcterms:modified>
</cp:coreProperties>
</file>