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11:54:01.9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18256 4266 0,'0'25'62,"0"25"-15,25 24-31,-25-49-16,25 0 15,-25 0 1,0-1 0,25 1 15,-1-25 63,51-25-79,-1-49 1,26 0 0,-51 24-1,1-24 1,-1 24-1,-24 25-15,25-49 16,-25 49 0,-1 0-1</inkml:trace>
  <inkml:trace contextRef="#ctx0" brushRef="#br0" timeOffset="5387.9289">8260 6449 0,'0'0'0,"25"0"46,24 0 1,26 0-47,-1 0 16,25 0 0,1 25-1,-26-25 1,0 0-1,1 0 1,-26 0 0,1 25-16,25-25 31,-26 0-31,-24 0 16,0 0-1,0 0 1,-1 0-1,1 0 1,0 0 47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12:00:59.8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9376 5606 0,'0'-25'31,"0"0"-15,99 25 0,100-25-1,24 25 1,50-24-16,49 24 16,-24 0-1,49-25 1,-123 25-1,-26-25 1,-74 25 0,0-25-16,-74 25 15,-26 0 1,1 0 0,0 0 15,-25-25 47</inkml:trace>
  <inkml:trace contextRef="#ctx0" brushRef="#br0" timeOffset="2187.544">17462 4341 0,'25'49'109,"0"-49"-93,-25 25 0,0 0 15,25-25 0,0 0 16,0-25-31,24 0-1,-24 1 1,0-1-16,0 25 15,-1-25 17,26 0 30,-25 0-46,0 25-1</inkml:trace>
  <inkml:trace contextRef="#ctx0" brushRef="#br0" timeOffset="3307.5">20191 4390 0,'0'25'94,"0"0"-78,25 0-1,-25 0 17,25-25-1,24 0 16,-24 0-32,49-25-15,1 0 16,24 0 0,-49-24-1,-26 49 1,1-25-1,-25 0 1,25 25 15</inkml:trace>
  <inkml:trace contextRef="#ctx0" brushRef="#br0" timeOffset="4364.3429">24457 5333 0,'0'-25'78,"25"25"-46,25 0-32,24-25 15,1 25 1,-26 0-1,26 0-15,-1-24 16,-24 24 0,-25 0-1,-1 0 1,1 0 31</inkml:trace>
  <inkml:trace contextRef="#ctx0" brushRef="#br0" timeOffset="5931.5307">22845 8012 0,'0'0'0,"-25"0"62,1-25-46,24 0 0,0 0-1,-25 1 1,25-1 15,0 0-15,0 0-1,0 0 32,25 25-31,-1-24 0,1-1-1</inkml:trace>
  <inkml:trace contextRef="#ctx0" brushRef="#br0" timeOffset="6484.9327">23093 7888 0,'-25'0'78,"1"0"-46,-1 0-17,25-25 1,-25 25-1,0-25 1,25 0 15,25 1 16,-25-1-31,25 25-1</inkml:trace>
  <inkml:trace contextRef="#ctx0" brushRef="#br0" timeOffset="7483.6039">29294 6424 0,'25'25'78,"50"-25"-63,-26 75 1,1-51 0,-1 1-1,-49 0 1,25-25-1,-25 25 1</inkml:trace>
  <inkml:trace contextRef="#ctx0" brushRef="#br0" timeOffset="8169.1126">29592 6474 0,'50'0'78,"-26"0"-63,26 25 1,0 0 0,-26-25-1,-24 24 1,0 1-1,25-25 1,-25 25 0,0 0-16,0 0 47</inkml:trace>
  <inkml:trace contextRef="#ctx0" brushRef="#br0" timeOffset="14110.3535">23391 7689 0,'0'25'94,"0"25"-94,0-1 15,0 1 1,0 0 0,0 24-1,0-49 1,0 49 0,0-49-1,0-99 110,0-26-109,0 1-1,0 25 1,0 49 0,0 0-1,0 0 1,0 1 31,0-1-32,0 0 17,0 0-17,0 0 1,25 25 0,-25 25 171,0 0-171,0 0-1,24 24 1,1 1 0,0 24-1,25-74 1,-50 50-1,0-25 95</inkml:trace>
  <inkml:trace contextRef="#ctx0" brushRef="#br0" timeOffset="14443.5748">23490 7913 0,'0'-25'109,"0"0"-78</inkml:trace>
  <inkml:trace contextRef="#ctx0" brushRef="#br0" timeOffset="15286.4558">23614 7590 0,'0'50'78,"25"24"-62,0-49-1,-25 0-15,0 0 16,0-1 0,24-24 15,-24 25-15,0 0 15</inkml:trace>
  <inkml:trace contextRef="#ctx0" brushRef="#br0" timeOffset="16406.2038">23589 7565 0,'0'-24'78,"0"-1"-47,25 25-15,0 0 15,0-25-15,24 25 0,1-25-16,-25 25 15,-1 0 32,1 0-31,-25 25-1,25-25-15,-25 25 32,0 0-17,0-1 16,0 1-15,0 0 0,0 0 62,0 0 16,0-1-79,0 1-15,0 0 16,25-25-1,-25 25 64,0 0-1,0-1-16</inkml:trace>
  <inkml:trace contextRef="#ctx0" brushRef="#br0" timeOffset="16795.4717">24606 7764 0,'0'-25'62,"25"25"-31,-25-25 16,50 25-31</inkml:trace>
  <inkml:trace contextRef="#ctx0" brushRef="#br0" timeOffset="18108.3398">25251 7268 0,'0'0'0,"25"0"31,0 0 0,24 0-15,-24 0 0,0 0-1,0 0 1,0 0-1,-1 49 1,-24-24 0,0 0-1,0 0-15,0 0 32,0-1-17,0 1 16,0 0-15,0 0 0,0 0-1,0-1 1,25-24 78,74 0-79,25-49 1,-74 24 0,-25 0-1,0 25-15,-25-25 47,24 25-16</inkml:trace>
  <inkml:trace contextRef="#ctx0" brushRef="#br0" timeOffset="19005.3354">26367 7020 0,'50'0'125,"-25"0"-109,24 0 0,-24 0-16,0 0 15,0 0 16,-25 49 1,25-24-17,-25 0 1,0 0 46,24 24 32,26-24-94,0 0 16,-1 0-1,-24 0 1,0-25 0,-25 24 62,0 1-47</inkml:trace>
  <inkml:trace contextRef="#ctx0" brushRef="#br0" timeOffset="21265.4597">27632 6896 0,'-24'0'141,"24"25"265,0-1-390,0 1-1,0 0 1,0 0 15,0 0 1,49-1 14,26-24-30,-26 0-16,-24 25 16,0-25-1,0 0 32,-25-25 0,0 1-47,0-26 16,0-49-1,0 49 1,0 0 0,0 1-1,0 24 1,0 0-16,0 0 15,0 1 1,0-1 0,0-50 31,-25 1-32,25 49 1,0 0-1,-25 25 48,25 50 15,0 0-78,0-1 16,0 1-1,0 24 1,25 1 0,-25-1-1,25 25 1,-1-49-1,1 0-15,-25-26 32,25 1-17,0 0 17,-25 0-17,25 0-15,-1-25 31,1 0 32</inkml:trace>
  <inkml:trace contextRef="#ctx0" brushRef="#br0" timeOffset="22112.2786">27831 6821 0,'-50'0'47,"25"0"-31,1 0-1,-1 0 17,0 0-1,0 0-15,0 0-1,1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16:14:29.0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17909 4638 0,'0'25'62,"0"25"-30,0-25-32,0-1 15,0 1 1,25 0 0,-25 0-1,0 0-15,0 0 16,25-25-1,-25 24 1,24-24 15,1 0 32,74-24-32,-24-51-15,24 1-16,25-26 15,-50 51 1,26-26 0,-26 51-1,-24-26 1,-1 25-1,1-24-15,24 24 16,-49 0 0,25 0-1,-25 25 17</inkml:trace>
  <inkml:trace contextRef="#ctx0" brushRef="#br0" timeOffset="4131.9033">26144 5680 0,'50'-25'62,"24"25"-46,25 0 0,25 0-1,0 0 1,-49 0-1,-1 0-15,-49 0 32,25 0-17,-1 0 1,-24 0 0,25 0-1,-26 0 1,26 0-1,-25 0 1,0 0-16,24 0 16,-24 0-1,0 0 1,0 0 0,0 0-1,-1 0 32,1 0-16,0 0 47,-25 25-15</inkml:trace>
  <inkml:trace contextRef="#ctx0" brushRef="#br0" timeOffset="89068.1079">2158 13767 0,'0'24'78,"-25"-24"-63,0 0 17,1 0-1,-1 0 0,0 0-15,0 25-1,0-25 63,1 25-31,-1-25-15,25 25-17,0 0 16,-25-1-31,25 1 32,0 0-17,-25 0 1,0 24 15,25-24-15,0 0-1,0 25-15,0-26 32,0 1-17,-24 0 1,24 0 0,0 49-1,0-49 1,0 0-1,0 0 1,0 49-16,0-49 16,0 0-1,0 0 1,0 24 0,-25 1-1,25-1 1,0 1-1,0-25 17,0 24-17,0-24 1,0 0 15,0 0-15,0 0 46,25-25 63,-25 49 141,0 1-250,0-25-16,0-1 15,0 26 1,24 0-1,-24-26 1,25 1 0,-25 25-1,0-25 1,25-1-16,-25 1 16,25 0-1,-25 0 1,0 0-1,0 0 1,25-25 0,-25 24-1,0 1 17,0 0-17,24-25 1</inkml:trace>
  <inkml:trace contextRef="#ctx0" brushRef="#br0" timeOffset="91101.6952">6052 14213 0,'0'25'157,"0"0"-142,0-1 17,0 1-1,0 0-16,0 0 17,0 25-1,0-26-15,0 1-1,0 0 1,0 0-1,0 24 1,0-24 0,0 0-1,0 0 1,0 0 0,0-1 15,0 1-31,0 0 31,0 0 16,0 0-31,0-1-1,0 1 1,0 25-1,0-25 32,0-1-15,0 1-1,0 0 0</inkml:trace>
  <inkml:trace contextRef="#ctx0" brushRef="#br0" timeOffset="92115.4812">5904 14734 0,'49'0'140,"1"0"-124,-1 0-16,26 0 16,-50 0-1,-1 0 1,1 0-1,50 0 1,-26 0-16,1 0 16,-25 0-1,24 0 1,-24 0 0,0 0 15,0 0-16</inkml:trace>
  <inkml:trace contextRef="#ctx0" brushRef="#br0" timeOffset="93898.8838">9525 14312 0,'0'50'125,"0"-25"-110,0 0 1,0-1 0,0 26-16,0-25 15,0 0 1,0-1-1,0 51 1,0 24 0,0-25-1,0 1-15,0-50 16,0-1 0,0 1-1,0 0 48,0 0-1,0 0-62,0-1 47</inkml:trace>
  <inkml:trace contextRef="#ctx0" brushRef="#br0" timeOffset="95057.8227">9351 15056 0,'25'0'203,"-25"25"-171,25-25-32,0 0 15,0 0 48,24 0-1,-24 0-46,0 0-1,0 0 1,-1 0 0,1 0 46,0 0-31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12:57:09.8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10120 4341 0,'0'25'125,"25"-1"-109,-25 1-1,0 0 1,25 0-1,0-25 17,0 0 15,-1 0-32,1 0 1,0-50-1,49 25 1,50-24 0,25-26-1,-50 1 1,1 0-16,-51 49 16,1 0-1,-1 0 16,1 25-31,-25-25 16,0 25 0</inkml:trace>
  <inkml:trace contextRef="#ctx0" brushRef="#br0" timeOffset="5504.8533">8111 6251 0,'0'-25'16,"25"25"0,25 0-1,-1 0 1,50 0 0,1 0-1,48 0 1,150 0-1,25 0-15,-100 0 16,74 25 0,-24-25-1,25 0 1,-25 0 0,-124 0-1,-50 0-15,-50 0 16,-24 0-1,0 0 1</inkml:trace>
  <inkml:trace contextRef="#ctx0" brushRef="#br0" timeOffset="9228.6498">16024 6176 0,'25'0'47,"-1"0"-31,1 0-1,25 0 1,-25-24 0,49 24-1,0-25-15,-24 25 16,0 0-1,-1 0 1,-24 0 0,25 0-1,24 0 1,1 0 0,24 0-16,-25 0 15,-24 0 1,-1 0-1,-24 0 1,0 0 0,25 0 15,-26 0 0,26 0-15,0 0-1,-50-25 1,24 25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13:01:35.0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11187 4266 0,'0'0'0,"25"0"15,-25 25 48,25 50-63,-1-1 16,1 0-1,-25 1 1,0-26-1,0-24 1,0 0 0,25-25 31,0 0-32,0-25 1,-1-24-1,51-1 1,98-49 0,26 0-1,49-25 1,-99 49 0,-50 26-1,-49 49-15,-26-25 16,1 25 15</inkml:trace>
  <inkml:trace contextRef="#ctx0" brushRef="#br0" timeOffset="1625.1299">19372 4490 0,'0'24'31,"0"1"1,0 0-17,0 25 1,0-26-16,0 26 15,0-25 1,0 0 0,25-1 15,0-24 47,25-24-62,-1-26-1,100-49-15,273-124 16,49-50 0,-148 50-1,-1 49 1,-173 75-1,-75 49 1,-24 50-16,-25 0 47</inkml:trace>
  <inkml:trace contextRef="#ctx0" brushRef="#br0" timeOffset="3137.6245">26045 4390 0,'25'0'16,"-25"25"31,0 25-32,0-1 1,0 1 0,0 0-1,25-26 1,-25 1-16,0 0 16,24-25 30,1 0 1,0-25-31,0 25 0,49-49-1,75-26 1,74-49-1,-124 50 1,1 24 0,-51 25-1,-24 1 1,25 24 0,-1 0-1,-24 0 16</inkml:trace>
  <inkml:trace contextRef="#ctx0" brushRef="#br0" timeOffset="8046.8601">13469 6474 0,'0'-25'63,"25"25"-32,0 0-15,-1 0-1,26 0 1,74 0-1,50 0 1,-50 0 0,148 0-1,26 0 1,25 0 0,-150 0-1,-49 0 1,25 0-16,-50 0 15,50 25 1,-74-25 0,-1 0-1,-49 0 1,0 0 0,-1 0-1,26 0 220,49 0-220,25-25 1,75 0-1,421-24-15,-124-1 16,-74 25 0,-50 1-1,-75-1 1,-73 25 0,-76 0-1,-48 0-15,-51 0 16,75 0-1,-25 0 1,25 0 0,0 0-1,-24 25 1,-26-25-16,1 0 16,-51 0-1,1 0 1,0 24-1,0-24 1,0 25 0,-1-25-1,1 0 220,0 0-220,0 0-15,24 0 32,1 0-1,24 0-16,50 0 1,25 25 0,-50-25-1,1 0 1,24 0-16,49 0 16,-73 0-1,-26 0 1,-24 0-1,24 0 1,-24 0-16,24 0 16,-49 0-1,0 0 1,24 0 0,1 0 15,-25-25-16,49 25-15,100 0 16,-75 0 0,-25 0-1,-24 0 1,-25 0 0,0 0-1,-1 0 1,1 0-1,0 0 1</inkml:trace>
  <inkml:trace contextRef="#ctx0" brushRef="#br0" timeOffset="12322.2938">25698 6871 0,'24'-25'93,"1"25"-77,25-25 0,-25 25-1,-1 0 1,1 0-1,0 0 17,0 0-32,25 0 15,-26 25 1,1 0 0,-25 0-1,25 0 1,-25-1-1,0 1 1,0 0-16,0 0 31,-25-25 1,0 25-17,-24-1 1,24 1-1,0 0-15,0 0 16,0 0 0,1-1-1,24 1 1,0 0 15,-25 0-15,25 0-1,0-1 1,-25 26 0,25-25-1,0 0 1,0-1 0,0 1 30,25-50 64,-25 1-95,49-26 1,-49 25 0,25 0-16,0 25 15,0 0 1,-25-24 0,25 24-1,0 0 1,-1 0-1,51 0-15,-26 0 16,1 0 0,-25 0 15,0 0 31</inkml:trace>
  <inkml:trace contextRef="#ctx0" brushRef="#br0" timeOffset="14090.5088">26863 9128 0,'0'50'109,"0"-1"-93,0 26 0,0-1-1,0-24 1,0 24 0,0-49-1</inkml:trace>
  <inkml:trace contextRef="#ctx0" brushRef="#br0" timeOffset="15076.3093">27186 9203 0,'0'0'0,"-25"49"62,25-24-46,0 0 15,0 0 0,0-1-15,0 1 15,0 0-15,75 25 0,-51-50-1,1 0 1,0 0 15,0 0-15,0 0 15,-25-25 0,0 0 0,0 0-31,0 0 16,0 1 15,0-1-15,0 0 0,-25 0-1,25 0-15,-25 25 16,0 0-1,0 0 1,1 0 0,-1 0 15</inkml:trace>
  <inkml:trace contextRef="#ctx0" brushRef="#br0" timeOffset="16407.2438">22969 11782 0,'25'0'16,"0"0"-1,0 0 1,-1 0 15,1 0-15,0 0 0,-25 25-1,25-25 1,-25 50-1,25-50 1,-25 24 0,0 1 15,0 25-15,0-1-1,0-24 16,0 0 1,0 0-1,24-25 156,26 0-171,-25 0 15</inkml:trace>
  <inkml:trace contextRef="#ctx0" brushRef="#br0" timeOffset="17906.294">23812 11509 0,'0'0'0,"25"0"78,0 0-62,0 0 15,0 0-31,24 0 16,26 0-1,24 0 1,-49 0 0,-1 0-1,-74 50 48,1-25-32,-1 0-31,0-1 16,25 1 31,50-25 31,-1 0-63,26 25 1,-51 0 0,1-25-1,0 25 16,-25-1 32,0 1-1,-25 0-15,0 0-31,1 0 0,-1-25 15</inkml:trace>
  <inkml:trace contextRef="#ctx0" brushRef="#br0" timeOffset="18915.1272">25102 11410 0,'0'25'78,"0"25"-63,0-1 1,0 1 0,0-25-1,0-1 1,25-24 31,0 0 0,0 0-32,0 0 1,-1 0 15,1-24 0,0-1 1,0 50 46,24-1-63,-24 1 1,0-25 0,-25 25-1,25 0 17</inkml:trace>
  <inkml:trace contextRef="#ctx0" brushRef="#br0" timeOffset="19545.8315">26144 11633 0,'50'0'47,"-1"-49"-31,26 49-1,222-99 1,51-1-1,98 1 1,75-25-16,-124 74 16,-199 26-1,-98-1 1,-51 25 0,-24 0 15</inkml:trace>
  <inkml:trace contextRef="#ctx0" brushRef="#br0" timeOffset="20004.1816">28972 10319 0,'0'49'63,"0"1"-32,0 74-15,49 0-1,-24-74 1,-25-1-1,25-24 1,-25 0 15</inkml:trace>
  <inkml:trace contextRef="#ctx0" brushRef="#br0" timeOffset="20999.3211">29270 10418 0,'0'50'93,"-25"-26"-77,25 1 62,25 0-31,-1-25-47,26 25 16,-25-25 15,0-25 16,-25 0-32,24 0 1,-24-24 0,25-1-16,0 25 15,-25 1 1,0-1-1,0 0 1,-25 25 15,0 0-15,1 0 15,-1 0 0,0 0-15,0 25 0,25 0 46,0-1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Practice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90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Problems and Solution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</a:t>
            </a: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Practice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5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u="sng" dirty="0">
                <a:solidFill>
                  <a:srgbClr val="002060"/>
                </a:solidFill>
                <a:latin typeface="Calibri (Body)"/>
              </a:rPr>
              <a:t>Topics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 : Basics, string, number, List, Tuple, Dictionary,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SET, Try Exceptions etc.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90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1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1)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Get </a:t>
            </a:r>
            <a:r>
              <a:rPr lang="en-US" b="1" dirty="0">
                <a:solidFill>
                  <a:srgbClr val="002060"/>
                </a:solidFill>
              </a:rPr>
              <a:t>a Angle From The User And Find Its Sin And Cos Value In Radian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Solution</a:t>
            </a:r>
            <a:r>
              <a:rPr lang="en-US" b="1" u="sng" dirty="0">
                <a:solidFill>
                  <a:srgbClr val="002060"/>
                </a:solidFill>
              </a:rPr>
              <a:t>: </a:t>
            </a:r>
            <a:endParaRPr lang="en-US" b="1" u="sng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973600" y="1455480"/>
              <a:ext cx="3822120" cy="884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64240" y="1446120"/>
                <a:ext cx="3840840" cy="90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4883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2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2)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</a:t>
            </a:r>
            <a:r>
              <a:rPr lang="en-US" b="1" dirty="0">
                <a:solidFill>
                  <a:srgbClr val="002060"/>
                </a:solidFill>
              </a:rPr>
              <a:t>Calculate the </a:t>
            </a:r>
            <a:r>
              <a:rPr lang="en-US" b="1" dirty="0" smtClean="0">
                <a:solidFill>
                  <a:srgbClr val="002060"/>
                </a:solidFill>
              </a:rPr>
              <a:t>Sum </a:t>
            </a:r>
            <a:r>
              <a:rPr lang="en-US" b="1" dirty="0">
                <a:solidFill>
                  <a:srgbClr val="002060"/>
                </a:solidFill>
              </a:rPr>
              <a:t>and </a:t>
            </a:r>
            <a:r>
              <a:rPr lang="en-US" b="1" dirty="0" smtClean="0">
                <a:solidFill>
                  <a:srgbClr val="002060"/>
                </a:solidFill>
              </a:rPr>
              <a:t>Average </a:t>
            </a:r>
            <a:r>
              <a:rPr lang="en-US" b="1" dirty="0">
                <a:solidFill>
                  <a:srgbClr val="002060"/>
                </a:solidFill>
              </a:rPr>
              <a:t>of the </a:t>
            </a:r>
            <a:r>
              <a:rPr lang="en-US" b="1" dirty="0" smtClean="0">
                <a:solidFill>
                  <a:srgbClr val="002060"/>
                </a:solidFill>
              </a:rPr>
              <a:t>Digits Present </a:t>
            </a:r>
            <a:r>
              <a:rPr lang="en-US" b="1" dirty="0">
                <a:solidFill>
                  <a:srgbClr val="002060"/>
                </a:solidFill>
              </a:rPr>
              <a:t>in a </a:t>
            </a:r>
            <a:r>
              <a:rPr lang="en-US" b="1" dirty="0" smtClean="0">
                <a:solidFill>
                  <a:srgbClr val="002060"/>
                </a:solidFill>
              </a:rPr>
              <a:t>String.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Solution: </a:t>
            </a:r>
            <a:endParaRPr lang="en-US" b="1" u="sng" dirty="0" smtClean="0">
              <a:solidFill>
                <a:srgbClr val="002060"/>
              </a:solidFill>
            </a:endParaRPr>
          </a:p>
          <a:p>
            <a:endParaRPr lang="en-US" b="1" u="sng" dirty="0">
              <a:solidFill>
                <a:srgbClr val="002060"/>
              </a:solidFill>
            </a:endParaRPr>
          </a:p>
          <a:p>
            <a:endParaRPr lang="en-US" b="1" u="sng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375360" y="1535760"/>
              <a:ext cx="7358400" cy="1384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66000" y="1526400"/>
                <a:ext cx="7377120" cy="1403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972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3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3)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Create Two List From Sequence Of 1 To 100 Number, To Display Those Number That Are Odd And Even Respectively. And Then Find Addition And Product Of Both List. Using List Comprehension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</a:t>
            </a:r>
            <a:r>
              <a:rPr lang="en-US" b="1" u="sng" dirty="0">
                <a:solidFill>
                  <a:srgbClr val="002060"/>
                </a:solidFill>
              </a:rPr>
              <a:t>: </a:t>
            </a:r>
            <a:endParaRPr lang="en-US" b="1" u="sng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Two list from range 1 to 100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One list contain even and other negative element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Find total sum and product of first list element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Find total sum and product of </a:t>
            </a:r>
            <a:r>
              <a:rPr lang="en-US" dirty="0" smtClean="0">
                <a:solidFill>
                  <a:srgbClr val="002060"/>
                </a:solidFill>
              </a:rPr>
              <a:t>2</a:t>
            </a:r>
            <a:r>
              <a:rPr lang="en-US" baseline="30000" dirty="0" smtClean="0">
                <a:solidFill>
                  <a:srgbClr val="002060"/>
                </a:solidFill>
              </a:rPr>
              <a:t>nd</a:t>
            </a:r>
            <a:r>
              <a:rPr lang="en-US" dirty="0" smtClean="0">
                <a:solidFill>
                  <a:srgbClr val="002060"/>
                </a:solidFill>
              </a:rPr>
              <a:t> list element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Add both result to each other</a:t>
            </a:r>
            <a:r>
              <a:rPr lang="en-US" b="1" u="sng" dirty="0" smtClean="0">
                <a:solidFill>
                  <a:srgbClr val="002060"/>
                </a:solidFill>
              </a:rPr>
              <a:t> </a:t>
            </a:r>
            <a:endParaRPr lang="en-US" b="1" u="sng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51960" y="1544760"/>
              <a:ext cx="9180000" cy="4036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2600" y="1535400"/>
                <a:ext cx="9198720" cy="405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6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4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4)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Create A Collection Of Different Student Name And Take Any Students Name To Search In Tuple.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Solution</a:t>
            </a:r>
            <a:r>
              <a:rPr lang="en-US" b="1" u="sng" dirty="0">
                <a:solidFill>
                  <a:srgbClr val="002060"/>
                </a:solidFill>
              </a:rPr>
              <a:t>: </a:t>
            </a:r>
            <a:endParaRPr lang="en-US" b="1" u="sng" dirty="0" smtClean="0">
              <a:solidFill>
                <a:srgbClr val="002060"/>
              </a:solidFill>
            </a:endParaRPr>
          </a:p>
          <a:p>
            <a:endParaRPr lang="en-US" b="1" u="sng" dirty="0">
              <a:solidFill>
                <a:srgbClr val="002060"/>
              </a:solidFill>
            </a:endParaRP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b="1" u="sng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919960" y="1446480"/>
              <a:ext cx="3277440" cy="80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10600" y="1437120"/>
                <a:ext cx="3296160" cy="82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4440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5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5)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Get </a:t>
            </a:r>
            <a:r>
              <a:rPr lang="en-US" b="1" dirty="0">
                <a:solidFill>
                  <a:srgbClr val="002060"/>
                </a:solidFill>
              </a:rPr>
              <a:t>Starting Number And Ending Number From The User To Display That Number With Proper </a:t>
            </a:r>
            <a:r>
              <a:rPr lang="en-US" b="1" dirty="0" smtClean="0">
                <a:solidFill>
                  <a:srgbClr val="002060"/>
                </a:solidFill>
              </a:rPr>
              <a:t>Sequence.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Solution: </a:t>
            </a:r>
            <a:endParaRPr lang="en-US" b="1" u="sng" dirty="0" smtClean="0">
              <a:solidFill>
                <a:srgbClr val="002060"/>
              </a:solidFill>
            </a:endParaRPr>
          </a:p>
          <a:p>
            <a:endParaRPr lang="en-US" b="1" u="sng" dirty="0">
              <a:solidFill>
                <a:srgbClr val="002060"/>
              </a:solidFill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b="1" u="sng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027320" y="1276920"/>
              <a:ext cx="6581520" cy="3072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17960" y="1267560"/>
                <a:ext cx="6600240" cy="309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5284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91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769894" y="1620032"/>
            <a:ext cx="4474898" cy="18328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Advanced Python</a:t>
            </a:r>
            <a:endParaRPr lang="en-US" sz="32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19366</TotalTime>
  <Words>277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528</cp:revision>
  <dcterms:created xsi:type="dcterms:W3CDTF">2021-11-08T00:20:31Z</dcterms:created>
  <dcterms:modified xsi:type="dcterms:W3CDTF">2022-08-02T11:16:00Z</dcterms:modified>
</cp:coreProperties>
</file>