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62" r:id="rId6"/>
    <p:sldId id="265" r:id="rId7"/>
    <p:sldId id="268" r:id="rId8"/>
    <p:sldId id="266" r:id="rId9"/>
    <p:sldId id="267" r:id="rId10"/>
    <p:sldId id="263" r:id="rId11"/>
    <p:sldId id="264" r:id="rId12"/>
    <p:sldId id="25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4:14:17.8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8855 6400 0,'0'0'0,"25"0"78,25 0-31,24 0-47,25 0 32,25-25-32,-24 25 15,-51-25 1,-24 25-1,49 0 1,-49 0 0,0-25-1,0 25 17</inkml:trace>
  <inkml:trace contextRef="#ctx0" brushRef="#br0" timeOffset="2124.5041">15280 4862 0,'0'-25'31,"0"50"63,0 0-79,0-1 1,0 1 62,0 0-62,24-25 93,26 0-93,25-99-1,-26 49 1,1 0 0,-1 26-1,-24-1 1,25-25-1,49 1-15,-74 24 16,0 0 0,-1 25-1</inkml:trace>
  <inkml:trace contextRef="#ctx0" brushRef="#br0" timeOffset="27915.438">26467 7392 0,'0'25'110,"0"-1"-79,0 1-15,0 0-1,0 25 1,0-26-1,0 26 1,0-25 47,0-50 15,0 0-47,0 0-15,0 1 15,0-1-16,0 0 17,0 0-32,0 0 31,0 1-15,0-1-1,0 0 16,0 0-15,0 50 250,24 0-219,1-25-32,-25 25 1,25-1 78,-25 1-79,0 0 16,0 0 32,-25-25 328</inkml:trace>
  <inkml:trace contextRef="#ctx0" brushRef="#br0" timeOffset="29277.4721">26392 7293 0,'25'0'141,"0"0"-110,0 24-15,-1-24-1,26 50 1,0-50 0,-26 25-1,1-25-15,0 0 32,-25 25 30,25-1 188,0-24-234,-1 25-1,1 0 1,0 0 0,0-25-1,-25 25 1,25-25-1,-25 24 32,24-24-31,-24 25 0,25-25-1</inkml:trace>
  <inkml:trace contextRef="#ctx0" brushRef="#br0" timeOffset="30618.6474">26888 7169 0,'-25'24'78,"25"1"-78,0 0 31,0 0 0,0 24-15,0-24 15,0 0-15,0 0-1,0 0 1,0-1 0,0 1-16,0 0 15,0 0 17,0 0-17,0-1 95</inkml:trace>
  <inkml:trace contextRef="#ctx0" brushRef="#br0" timeOffset="31894.562">27384 7243 0,'0'0'0,"-24"0"15,-1 0 1,0 0 0,0 0 15,0 0-16,25 25-15,-24-25 32,24 25-1,0-1 0,0 26-15,0-25 15,0 0 0,0-1-15,24-24 31,1 0-16,0 0-15,0 0 31,-25-24-32,0-1 1,25 25-16,-1-50 15,-24 25 1,0 1 0,25-26-1,-25 25 1,0 0 0,0 50 109,0 25-110,0-25 1,0-1-1,0 1-15,0 0 16,0 0 15,25 0-15</inkml:trace>
  <inkml:trace contextRef="#ctx0" brushRef="#br0" timeOffset="33814.9465">27632 7293 0,'0'24'93,"0"1"-77,0 0 0,0 25-1,0 24 1,0-49 15,25-25 79,-25-50-64,0 25-14,25-49-32,-25 24 15,25 26 1,0-26 0,-25 25-1,24 25 1,1 0-1,0 25 95,-25 0-95,25 0 1,-25-1 0,25 26-1,-25 0 1,0-26 0,0 1-1,0 0 1,24-25 93,1-25-93,-25 0-1,0-24 1,25 24 15,-25-25-15,25 50 0,0-24-1,-25-1-15,24 0 16,-24 50 156,25 24-157,0-24-15,-25 0 16,0 0 0,0 0 30,0-1-46</inkml:trace>
  <inkml:trace contextRef="#ctx0" brushRef="#br0" timeOffset="34885.938">28153 7441 0,'50'0'16,"-25"0"0,24 0 15,-24 0 0,-25-24-15,25 24-1,-25-25 1,25 0 15,-25 0 16,25 0-31,-25 1-1,0-1 17,0 0 14,-25 25 17,0 0-47,0 0 15,0 0 0,25 25 16,-24-25-31,24 25-1,0-1 16,0 1 16,-25 0-31,25 0 0,0 0-1,0-1 32,0 26-31,25 0-16,-1-50 15,1 24 1,-25 1 0,25-25 46</inkml:trace>
  <inkml:trace contextRef="#ctx0" brushRef="#br0" timeOffset="36276.9878">25747 7069 0,'0'25'78,"0"0"-62,0 0-1,0 49-15,0-24 16,0-25 0,0-1-1,0 26 1,0-25 15,0 49-15,0-24-1,0-1 1,25-24 0,0 0-1,0 25 1,49-1 0,-49-24-1,0 25 1,0-26-1,-1-24 32</inkml:trace>
  <inkml:trace contextRef="#ctx0" brushRef="#br0" timeOffset="37494.9321">28947 7045 0,'0'24'94,"25"1"-78,49 25-1,-49 24 1,25 1 0,-1-1-16,-24 75 15,25 0 1,-50-50 0,0 0-1,0-49 1,0-26-16,0 1 15,0 0 1,0 25 0,-25-50-1,-25 25 1,26-1 0,-26 1-16,25-25 15,0 25 1,0-25 15</inkml:trace>
  <inkml:trace contextRef="#ctx0" brushRef="#br0" timeOffset="38531.6467">25598 8285 0,'0'-25'0,"50"25"15,0 0 1,24 0-1,-24 0 1,24 0 0,1 0-16,-1 0 15,-24 0 1,-1 0 0,26 0-1,-1 0 1,0 0-1,1 0-15,24-25 16,75 25 0,-75 0-1,-25 0 1,1 0 0,-1-25-16,-49 25 15,0 0 16</inkml:trace>
  <inkml:trace contextRef="#ctx0" brushRef="#br0" timeOffset="45316.8806">25722 9947 0,'25'0'109,"25"0"-93,-1 0-1,1 0 1,0 0-1,24 0 1,1 0-16,-26 0 16,1 0-1,24 0 1,-24 0 0,-1 0-1,26 0 1,24 0-1,-25 0 1,-24 0 0,-25 0 15,0 0-15,24 0-1,50-25 1,-24 25-1,-50-25 1,24 25 0,-24 0 15,25 0-15,-25 0-1,24 0 1,-24 0-1,25 0 1,-26 0-16,26 0 16,-25 0-1,0 0 1,24 0 0,1 0-1,-1 0 1,-24 0-1,0 0-15,0 0 32,0 0 61,-1 0-14</inkml:trace>
  <inkml:trace contextRef="#ctx0" brushRef="#br0" timeOffset="49675.2629">27384 9500 0,'-24'0'78,"-26"-25"-63,25 25-15,25-24 16,-49 24 0,24 0 46,0 0 63,25 24-109,0 1 15,0 25-15,0-25-16,0 24 31,0-24 0,0 0 0,25-25-15,0 25 0,-1-25-1,1 0 32,-25-25 63,0 0-79,0 0-16,0 0 1,25-24 0,-25-1-1,0 1 1,25-26-16,-25 26 16,0 24-1,0 0 1,0 0-1,0 0 1,0 1 0,25-26-1,-25 25-15,0 0 16,24 1 0,-24-1-1,0 0 32,0 50 125,0 0-156,0 49-1,0-49-15,0 0 16,0-1-1,0 1 17,0 0 15,0 0-32,0 0 1,0-1 15</inkml:trace>
  <inkml:trace contextRef="#ctx0" brushRef="#br0" timeOffset="50845.0496">27409 9401 0,'25'0'109,"0"0"-109,0 0 16,-1 0 0,1 0 30,0 0 33,-25-25-48,0 0 31,-25 25 79,0 0-110,1 0-15,24 25 78,0 0-16,0 0 0,24 0-63,1-25 17,0 0 30</inkml:trace>
  <inkml:trace contextRef="#ctx0" brushRef="#br0" timeOffset="51839.9223">28277 8756 0,'-24'0'15,"-1"0"1,0 0-1,0 25 1,-24 24 0,-1-24-1,50 0 1,0 0 0,0 0 30,0-1-30,0 51 0,-25-25-1,25-1 1,0 26-16,0-26 16,0 1-1,0-25 1,0-1-1,0 26 1,0 0 0,0 24-16,0 0 15,0 1 1,0-26 0,0-24-1,0 0 1,0 0-16,0 0 31,0-1 32</inkml:trace>
  <inkml:trace contextRef="#ctx0" brushRef="#br0" timeOffset="52492.3916">27856 9575 0,'24'-25'62,"1"0"-31,0 25 1,0 0-1,0 0-16,24-25-15,-24 25 32,-25-25-1,25 25-15</inkml:trace>
  <inkml:trace contextRef="#ctx0" brushRef="#br0" timeOffset="54094.4513">29443 9203 0,'75'0'172,"-1"0"-156,-24 0-1,-26 0 1,1 0 31,0 0-47,0-25 47,0 25 47,-25-25-32,24 25-31,1 0 1,0-25-17,25 25 16,-26-25-15,26 1 0,-25 24-1,0 0 1</inkml:trace>
  <inkml:trace contextRef="#ctx0" brushRef="#br0" timeOffset="94946.8421">11212 11460 0,'0'-50'31,"25"25"-16,24 25 17,50 0-17,1 0 1,48 0 0,-73 0-1,-1 0 1,1 0-16,-1 0 15,25 0 1,149 25 0,25-25-1,-50 25 1,-123-25 0,-26 0-1,-49 25 1,0-25-16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4:18:39.0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15528 1563 0,'0'24'62,"0"1"-46,0 0-1,0 25 1,0-25 15,25-25 16,24 0-31,1-25-1,49-50 1,0 50 0,-49-24-1,-25 49 1,24-25-16,-24 25 47</inkml:trace>
  <inkml:trace contextRef="#ctx0" brushRef="#br0" timeOffset="989.7455">17760 1513 0,'25'50'32,"-25"-26"-17,0 1 1,0 0 0,25 25-1,0-50 1,-25 25-1,24-1 1,-24 1-16,50-25 78,-25 0-78,24 0 16,1-25-1,24-24 1,1-1 0,-1 0-1,-49 26 1,25-1-16,-26 25 47,51-25-16,-26 0-31</inkml:trace>
  <inkml:trace contextRef="#ctx0" brushRef="#br0" timeOffset="2163.8471">22051 1364 0,'0'25'93,"0"25"-77,0-26 0,25 51-1,0-26-15,-25 1 16,0 0-1,25-25 1,-25-1 15,25-24 32,-1 0-48,1-24 1,25-1 0,49-50-1,50 1 1,0-1 0,-100 51-1,1-1 1,-50 0-16,25 25 15</inkml:trace>
  <inkml:trace contextRef="#ctx0" brushRef="#br0" timeOffset="3162.7592">26591 1191 0,'0'49'16,"24"-24"0,-24 25-1,0-26 1,25 26 0,-25-25-16,0 0 15,0-1 1,25 1 15,0-25 16,0 0-31,49-25-1,25 1 1,-24-26-1,-1 0-15,-24 26 16,-1-1 0,1-25-1,-25 25 1,0 1 15,-1 24-31</inkml:trace>
  <inkml:trace contextRef="#ctx0" brushRef="#br0" timeOffset="12667.9395">6921 5879 0,'24'0'110,"1"0"-95,25 0 1,24 0 0,1 0-1,98 0 1,-24 0-16,-25 0 16,-25 0-1,-24 0 1,-1 0-1,0 0 1,1 0-16,-1 0 16,1 0-1,-26 0 1,26 0 0,-1 0-1,-24 0 1,-1 0-16,-24 0 15,0 0 1,0 0 0,0 0-1,24 0 1,-24 0 0,0 0-16,0 0 15,-1 25 1,1-25-1,0 0 17</inkml:trace>
  <inkml:trace contextRef="#ctx0" brushRef="#br0" timeOffset="14459.4457">11881 6077 0,'25'0'78,"50"0"-63,24 0 1,25 0 0,25-25-1,-75 25 1,25 0-16,-24 0 15,-1 0 1,1-24 0,49 24-1,74 0 1,100 0-16,-25-25 16,-100 25-1,-49 0 1,-49 0-1,-51 0 1,26 0 0,-25 0-16,0 0 15,24 0 1,-24 0 0,0 0-1,0 0 1,-1 0 15,26 0-31,-25 0 16,0 0-1,24 25 1,-24-25 15,0 0 16</inkml:trace>
  <inkml:trace contextRef="#ctx0" brushRef="#br0" timeOffset="40568.5329">7863 9773 0,'50'0'62,"24"0"-46,-24 0-1,24 0 1,25 0 0,149 0-16,-24 0 15,-100 0 1,-25 0 0,25 0-1,-74 0 1,-1 0-1,1 0 1,74 0-16,-25 0 16,50 0-1,-75 25 1,1 0 0,-1-1-1,0-24 1,-24 0-1,24 0 1,51 0 0,-26 0-16,50 0 15,-75 0 1,-24 0 0,-26 0-1,26 0 1,-25 0 15</inkml:trace>
  <inkml:trace contextRef="#ctx0" brushRef="#br0" timeOffset="42039.5678">15999 8235 0,'0'50'93,"0"-1"-77,0 1-16,0-25 16,0 0-1,0-1 16,25-24 32,0 0-47,24 0 15,75-49-16,199-150 1,-75 51 0,-99 48-1,-25 51 1,-50 24 0,-24-25-1,74 25-15,24-49 16,-98 49-1,-25 0 1,0 25 0</inkml:trace>
  <inkml:trace contextRef="#ctx0" brushRef="#br0" timeOffset="49110.0886">8731 11559 0,'50'0'109,"-1"0"-93,-24 0-16,0 0 15,0 0 1,49 0-1,26 0 1,73 0 0,-24 0-1,25 0-15,-50 0 16,-50 0 0,-24 0-1,-26 0 16</inkml:trace>
  <inkml:trace contextRef="#ctx0" brushRef="#br0" timeOffset="51705.2605">12551 11584 0,'25'0'110,"25"0"-110,-1 0 15,26 0 1,49 0 0,49 0-16,-49 0 15,50 0 1,24 0-1,-74 0 1,50 0 0,-75 0-1,0 0 1,-49 0 0,24 0-16,-49 0 15,25 0 1,-1 0-1,26 0 1,-1 0 0,26 0-1,-76 0 1,26 0 0,-25 0-1,0 0 1,-1 0-1,26 0 1,24 0 0,1 0-1,-1 0 1,-49 0-16,0 0 16,0 0-1,-1 0 1,26 0 15,0 0 203,24 0-218,100 0 0,-1 0-1,-24 0 1,25 0 0,223 0-16,-25 0 15,-50 0 1,-24 0-1,-75 0 1,25 0 0,-99 0-1,0 0-15,-50 0 16,50 25 0,-50-1-1,-49-24 1,-1 25-1,1-25 1,-25 0 0,0 0-1,-1 0 17,-24 25 155</inkml:trace>
  <inkml:trace contextRef="#ctx0" brushRef="#br0" timeOffset="57803.85">10939 13395 0,'0'-25'0,"49"0"31,26 25-16,-1 0 1,1 0 0,24 0-1,50 0 1,173 0 0,-74 0-16,-74 0 15,-25 0 1,-50 0-1,25 25 1,0 0 0,50-25-1,198 49 1,-50 1 0,1-1-16,-75-24 15,-124 0 1,-50 0-1,-24-25 1,-25 0 15,24 0 16,-24 0-31</inkml:trace>
  <inkml:trace contextRef="#ctx0" brushRef="#br0" timeOffset="122076.3464">1687 5085 0,'0'25'78,"-25"-25"-47,0 25-15,25-1 0,-50 100-16,1-24 15,-1 24 1,25-50 0,25 0-1,0 26 1,0-1-1,0 75-15,0 49 32,0-50-32,0-73 15,0-1 1,0-25 0,0 100-16,50 297 15,-50-248 1,25-74-1,-25-74 1,0-51 0,0 1-1,0 0 1,0 124 250,0 74-251,0 75 1,0 74-1,0-50 1,0-98 0,0 24-1,0-100 1,0-73-16,0-1 16,0-49-1,0 0 16,0 0-15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4:24:31.2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5308 6995 0,'0'25'94,"0"0"-78,0-1-1,0 1 16,25-25 32,0 0-32,0 0 16,-1 0-16,26-25-15,0-24-16,173-150 16,-74 75-1,-100 75 1,1 24-1,-25 0 17</inkml:trace>
  <inkml:trace contextRef="#ctx0" brushRef="#br0" timeOffset="15581.3795">9277 11832 0,'0'49'93,"0"-24"-46,0 25-47,0-25 47,25-25 31,0 0-31,24-25-47,-24 0 16,49 0-1,-24 0 1,-25-24 0,24 24-1,-24 0 16</inkml:trace>
  <inkml:trace contextRef="#ctx0" brushRef="#br0" timeOffset="23379.9034">6325 15156 0,'0'-25'32,"0"0"30,50 0-31,24 0-15,75-24-16,0-26 16,99 1-1,-74-25 1,-1 49-1,-49 1 1,0-1 0,25 25-16,-50 25 15,-49 0 1,-1 0 0,1 0-1,-25 0 16,25-25-15,-26 25 15</inkml:trace>
  <inkml:trace contextRef="#ctx0" brushRef="#br0" timeOffset="24274.531">7888 14188 0,'49'0'78,"26"25"-62,-1 0 0,-24 0-16,-25 24 15,24-49 1,-24 25-1,25 25 1,-1-25 0,-24-1-1,-25 1 1,25 25 46,-25-25-30,0-1-1,0 1-15,-25 0-1,0 25 1,1-50 15,24 24-15,-25-24-1</inkml:trace>
  <inkml:trace contextRef="#ctx0" brushRef="#br0" timeOffset="30348.4353">4986 16867 0,'49'0'94,"26"0"-79,24 0 1,-25 0 0,1 0-1,24 0 1,-25 0-16,50 0 15,-24 0 1,-26 0 0,1 0-1,-26 0 1,-24 0 0,25 0-1,-1 0-15,26 25 16,-1-25-1,-24 0 1,24 0 0,25 0-1,-24 0 1,24 0 0,-74 0-16,-1 25 15,1-25 16,0 0 1,0 0-17,24 0 17,1 0-17,-25 0 1,0 0-1</inkml:trace>
  <inkml:trace contextRef="#ctx0" brushRef="#br0" timeOffset="40453.9167">8781 15577 0,'25'0'78,"-25"25"-62,24 25 0,1-50-16,-25 25 15,25-1 48,0-24-1,24 0-31,-24 0-15,99-74-16,25-25 16,0 0-1,-50 24 1,-49 25 0,-1 26-1,-49-1 1,25 25-1</inkml:trace>
  <inkml:trace contextRef="#ctx0" brushRef="#br0" timeOffset="45106.1343">5854 9451 0,'0'0'0,"25"0"140,0 24-124,-25 1 0,0 0-1,0 0 16,24-25-15,-24 25 0,25-25 77,0 0-61,-25-25-17,25 25 1,24-75 0,1 51-1,24-51 1,1 26-16,-50 24 15,-25 0 1,24 25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4:25:39.9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6747 8260 0,'0'25'109,"25"0"-78,-1-1-15,-24 1-1,0 0 17,25-25-17,50-25 63,24-74-62,25 0 0,-25 0-16,25-1 15,0 1 1,-25 0 15,-74 49-15,25 25-16,-50 1 15</inkml:trace>
  <inkml:trace contextRef="#ctx0" brushRef="#br0" timeOffset="5102.1512">5184 11906 0,'0'-25'47,"0"1"47,75 24-63,24 0-15,0 0-1,273-50 1,-49 0 0,24 1-16,-124-1 15,-24 25 1,-125 1-1,-24 24 1,-1 0 0,-49-25 109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4:27:08.2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10542 9475 0,'0'25'47,"0"0"-47,0 0 16,0 24 0,25-49-1,-25 25 1,25-25-1,-1 0 1,1 0 0,25 0-1,24 0 1,75-99 0,-25 0-16,-25 24 15,-74 51 1,25-26-1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4:27:30.7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26243 1662 0,'0'50'94,"0"-1"-78,0 26-1,0-51 16,0 1-15,0 0 0,25-25 93,74-50-93,25-49-16,-49 0 31,-26 74-31,-24-25 16,0 50-1,-25-24 16,25 24-15,0-50 0,24 25-1,-49 0 1,25 25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5:41:57.9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20166 3944 0,'25'0'94,"0"50"-79,-25-1-15,25 1 16,-1 24 0,1 25-1,-25-74 1,0 0 0,25 0-16,0-25 31,0 0-16,-1-25 17,51-25-17,-1-24 1,50-25 0,50-75-16,-75 75 31,-74 49-31,25 1 31,-26 24-31,26 0 16,-25 0 15,0 25 16</inkml:trace>
  <inkml:trace contextRef="#ctx0" brushRef="#br0" timeOffset="1603.4422">24929 4390 0,'-25'0'94,"25"25"-79,0 0 1,0 25-16,0-1 15,0-24 1,0 0 0,0 0 15,25-25 31,0 0-30,24-25-1,-49 0-15,25 0-1,25-24 16,-1-1-31,26-24 16,24-1 0,-25 1-1,1 24 1,-51 1 0,26 49-1,-25-25-15,0 0 16,-1 25-1,1-25 1,0 0 0,0 25 31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3T05:52:31.3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17835 5631 0,'24'0'62,"51"0"-46,-26 0-1,26 0 1,49 0 0,-25 0-16,0 0 15,0 0 1,50 0 0,-49 0-1,24 0 1,-50 0-1,50 0 1,0 0 0,-25 0-1,-49 0-15,-1 0 16,-24 0 0,25 0-1,-25 0 16,24 0-15,-24 0 0,0 0-1,0 0 17,0 0-17,-1 0 32</inkml:trace>
  <inkml:trace contextRef="#ctx0" brushRef="#br0" timeOffset="2071.0393">23267 5631 0,'49'0'94,"1"0"-78,74 0-1,-25 0 1,-24 0-16,-26 0 16,-24 0-1,25 0 1,-1 0 0,1 0-1,24 0-15,-49 0 16,0 0-1,0 0 1,0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Try and Exception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83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Exception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No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1)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Handle </a:t>
            </a:r>
            <a:r>
              <a:rPr lang="en-US" b="1" dirty="0" err="1" smtClean="0">
                <a:solidFill>
                  <a:srgbClr val="002060"/>
                </a:solidFill>
              </a:rPr>
              <a:t>ValueError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and </a:t>
            </a:r>
            <a:r>
              <a:rPr lang="en-US" b="1" dirty="0" err="1" smtClean="0">
                <a:solidFill>
                  <a:srgbClr val="002060"/>
                </a:solidFill>
              </a:rPr>
              <a:t>TypeError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Getting Input From User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259760" y="1312560"/>
              <a:ext cx="1982880" cy="348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50400" y="1303200"/>
                <a:ext cx="2001600" cy="367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892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Exception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No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and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2)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Fix </a:t>
            </a:r>
            <a:r>
              <a:rPr lang="en-US" b="1" dirty="0" err="1" smtClean="0">
                <a:solidFill>
                  <a:srgbClr val="002060"/>
                </a:solidFill>
              </a:rPr>
              <a:t>IndexError</a:t>
            </a:r>
            <a:r>
              <a:rPr lang="en-US" b="1" dirty="0" smtClean="0">
                <a:solidFill>
                  <a:srgbClr val="002060"/>
                </a:solidFill>
              </a:rPr>
              <a:t> and </a:t>
            </a:r>
            <a:r>
              <a:rPr lang="en-US" b="1" dirty="0" err="1" smtClean="0">
                <a:solidFill>
                  <a:srgbClr val="002060"/>
                </a:solidFill>
              </a:rPr>
              <a:t>KeyError</a:t>
            </a:r>
            <a:r>
              <a:rPr lang="en-US" b="1" dirty="0" smtClean="0">
                <a:solidFill>
                  <a:srgbClr val="002060"/>
                </a:solidFill>
              </a:rPr>
              <a:t> Getting Input From User.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</a:t>
            </a:r>
            <a:r>
              <a:rPr lang="en-US" b="1" u="sng" dirty="0" smtClean="0">
                <a:solidFill>
                  <a:srgbClr val="002060"/>
                </a:solidFill>
              </a:rPr>
              <a:t>:</a:t>
            </a:r>
          </a:p>
          <a:p>
            <a:endParaRPr lang="en-US" b="1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420600" y="2027160"/>
              <a:ext cx="224172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11240" y="2017800"/>
                <a:ext cx="226044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974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84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932496" y="1633680"/>
            <a:ext cx="4149694" cy="22013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PIP?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Try and Exception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exception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Exception list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except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else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finally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</a:t>
            </a:r>
            <a:r>
              <a:rPr lang="en-US" sz="2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83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Exception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Exception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Handling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Exception is the error and is an event, which occur when program statements are executing.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It disrupts the flow of program’s statements.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Exception is the run time error when occur, further program is not execute.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187800" y="1643040"/>
              <a:ext cx="7617600" cy="2482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78440" y="1633680"/>
                <a:ext cx="7636320" cy="250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Exception List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3">
            <a:norm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StopIteration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SystemExit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StandardError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ArithmeticError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OverflowError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FloatingPointError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ZeroDivisionError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AssertionError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AttributeError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EOFError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ImportError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KeyboardInterrupt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LookupError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IndexError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KeyError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NameError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UnboundLocalError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EnvironmentError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IOError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SyntaxError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IndentationError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SystemError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SystemExit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TypeError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ValueError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RuntimeError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NotImplementedError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6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Exception Handling: try except else and finally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t</a:t>
            </a:r>
            <a:r>
              <a:rPr lang="en-US" b="1" dirty="0" smtClean="0">
                <a:solidFill>
                  <a:srgbClr val="002060"/>
                </a:solidFill>
              </a:rPr>
              <a:t>ry:</a:t>
            </a:r>
            <a:r>
              <a:rPr lang="en-US" dirty="0" smtClean="0">
                <a:solidFill>
                  <a:srgbClr val="002060"/>
                </a:solidFill>
              </a:rPr>
              <a:t> Used to test a code or to try a code whether it give error or not.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</a:t>
            </a:r>
            <a:r>
              <a:rPr lang="en-US" b="1" dirty="0" smtClean="0">
                <a:solidFill>
                  <a:srgbClr val="002060"/>
                </a:solidFill>
              </a:rPr>
              <a:t>xcept:</a:t>
            </a:r>
            <a:r>
              <a:rPr lang="en-US" dirty="0" smtClean="0">
                <a:solidFill>
                  <a:srgbClr val="002060"/>
                </a:solidFill>
              </a:rPr>
              <a:t> Used to handle a error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</a:t>
            </a:r>
            <a:r>
              <a:rPr lang="en-US" b="1" dirty="0" smtClean="0">
                <a:solidFill>
                  <a:srgbClr val="002060"/>
                </a:solidFill>
              </a:rPr>
              <a:t>lse:</a:t>
            </a:r>
            <a:r>
              <a:rPr lang="en-US" dirty="0" smtClean="0">
                <a:solidFill>
                  <a:srgbClr val="002060"/>
                </a:solidFill>
              </a:rPr>
              <a:t> Used to execute code when code is error free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f</a:t>
            </a:r>
            <a:r>
              <a:rPr lang="en-US" b="1" dirty="0" smtClean="0">
                <a:solidFill>
                  <a:srgbClr val="002060"/>
                </a:solidFill>
              </a:rPr>
              <a:t>inally:</a:t>
            </a:r>
            <a:r>
              <a:rPr lang="en-US" dirty="0" smtClean="0">
                <a:solidFill>
                  <a:srgbClr val="002060"/>
                </a:solidFill>
              </a:rPr>
              <a:t> It execute a code after try except and /or else part. It does not mean with raising error or not. It will </a:t>
            </a:r>
            <a:r>
              <a:rPr lang="en-US" dirty="0" err="1" smtClean="0">
                <a:solidFill>
                  <a:srgbClr val="002060"/>
                </a:solidFill>
              </a:rPr>
              <a:t>excecute</a:t>
            </a:r>
            <a:r>
              <a:rPr lang="en-US" dirty="0" smtClean="0">
                <a:solidFill>
                  <a:srgbClr val="002060"/>
                </a:solidFill>
              </a:rPr>
              <a:t> when try except to end.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26680" y="428760"/>
              <a:ext cx="9287280" cy="447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7320" y="419400"/>
                <a:ext cx="9306000" cy="449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070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try except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562432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 with any exception: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try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</a:rPr>
              <a:t>  </a:t>
            </a:r>
            <a:r>
              <a:rPr lang="en-US" dirty="0" smtClean="0">
                <a:solidFill>
                  <a:srgbClr val="002060"/>
                </a:solidFill>
              </a:rPr>
              <a:t>print(name)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except:</a:t>
            </a:r>
          </a:p>
          <a:p>
            <a:r>
              <a:rPr lang="en-US" dirty="0">
                <a:solidFill>
                  <a:srgbClr val="002060"/>
                </a:solidFill>
              </a:rPr>
              <a:t>  print</a:t>
            </a:r>
            <a:r>
              <a:rPr lang="en-US" dirty="0" smtClean="0">
                <a:solidFill>
                  <a:srgbClr val="002060"/>
                </a:solidFill>
              </a:rPr>
              <a:t>(“Exception will be raise, because name is not defined")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Specify only one exceptions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try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print(3/0)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e</a:t>
            </a:r>
            <a:r>
              <a:rPr lang="en-US" dirty="0" smtClean="0">
                <a:solidFill>
                  <a:srgbClr val="002060"/>
                </a:solidFill>
              </a:rPr>
              <a:t>xcept </a:t>
            </a:r>
            <a:r>
              <a:rPr lang="en-US" dirty="0" err="1" smtClean="0">
                <a:solidFill>
                  <a:srgbClr val="002060"/>
                </a:solidFill>
              </a:rPr>
              <a:t>ZeroDivisionError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 print</a:t>
            </a:r>
            <a:r>
              <a:rPr lang="en-US" dirty="0" smtClean="0">
                <a:solidFill>
                  <a:srgbClr val="002060"/>
                </a:solidFill>
              </a:rPr>
              <a:t>(“You are dividing with zero, that is error")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794960" y="2375280"/>
              <a:ext cx="1670040" cy="3715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85600" y="2365920"/>
                <a:ext cx="1688760" cy="373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125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try except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Specify multiple exceptions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try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print(3/0)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e</a:t>
            </a:r>
            <a:r>
              <a:rPr lang="en-US" dirty="0" smtClean="0">
                <a:solidFill>
                  <a:srgbClr val="002060"/>
                </a:solidFill>
              </a:rPr>
              <a:t>xcept </a:t>
            </a:r>
            <a:r>
              <a:rPr lang="en-US" dirty="0" err="1" smtClean="0">
                <a:solidFill>
                  <a:srgbClr val="002060"/>
                </a:solidFill>
              </a:rPr>
              <a:t>ZeroDivisionError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 print</a:t>
            </a:r>
            <a:r>
              <a:rPr lang="en-US" dirty="0" smtClean="0">
                <a:solidFill>
                  <a:srgbClr val="002060"/>
                </a:solidFill>
              </a:rPr>
              <a:t>(“You are dividing with zero, that is error")</a:t>
            </a:r>
          </a:p>
          <a:p>
            <a:r>
              <a:rPr lang="en-US" dirty="0">
                <a:solidFill>
                  <a:srgbClr val="002060"/>
                </a:solidFill>
              </a:rPr>
              <a:t>e</a:t>
            </a:r>
            <a:r>
              <a:rPr lang="en-US" dirty="0" smtClean="0">
                <a:solidFill>
                  <a:srgbClr val="002060"/>
                </a:solidFill>
              </a:rPr>
              <a:t>xcept </a:t>
            </a:r>
            <a:r>
              <a:rPr lang="en-US" dirty="0" err="1" smtClean="0">
                <a:solidFill>
                  <a:srgbClr val="002060"/>
                </a:solidFill>
              </a:rPr>
              <a:t>SyntaxError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print(“There is syntax error”)</a:t>
            </a:r>
          </a:p>
          <a:p>
            <a:r>
              <a:rPr lang="en-US" dirty="0">
                <a:solidFill>
                  <a:srgbClr val="002060"/>
                </a:solidFill>
              </a:rPr>
              <a:t>e</a:t>
            </a:r>
            <a:r>
              <a:rPr lang="en-US" dirty="0" smtClean="0">
                <a:solidFill>
                  <a:srgbClr val="002060"/>
                </a:solidFill>
              </a:rPr>
              <a:t>xcept: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print(“There is another error occurred”)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866240" y="2759400"/>
              <a:ext cx="884520" cy="1527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56880" y="2750040"/>
                <a:ext cx="903240" cy="1545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062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try except and else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 with any exception: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try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</a:rPr>
              <a:t>  </a:t>
            </a:r>
            <a:r>
              <a:rPr lang="en-US" dirty="0" smtClean="0">
                <a:solidFill>
                  <a:srgbClr val="002060"/>
                </a:solidFill>
              </a:rPr>
              <a:t>print(name)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except:</a:t>
            </a:r>
          </a:p>
          <a:p>
            <a:r>
              <a:rPr lang="en-US" dirty="0">
                <a:solidFill>
                  <a:srgbClr val="002060"/>
                </a:solidFill>
              </a:rPr>
              <a:t>  print</a:t>
            </a:r>
            <a:r>
              <a:rPr lang="en-US" dirty="0" smtClean="0">
                <a:solidFill>
                  <a:srgbClr val="002060"/>
                </a:solidFill>
              </a:rPr>
              <a:t>(“Exception will be raise, because name is not defined")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Else: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print(“Not a error because variable is defined”)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795120" y="3339720"/>
              <a:ext cx="241560" cy="12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85760" y="3330360"/>
                <a:ext cx="26028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39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try except else and finally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 with any exception: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try</a:t>
            </a:r>
            <a:r>
              <a:rPr lang="en-US" dirty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 </a:t>
            </a:r>
            <a:r>
              <a:rPr lang="en-US" dirty="0" smtClean="0">
                <a:solidFill>
                  <a:srgbClr val="002060"/>
                </a:solidFill>
              </a:rPr>
              <a:t>print(name)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except: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 print</a:t>
            </a:r>
            <a:r>
              <a:rPr lang="en-US" dirty="0" smtClean="0">
                <a:solidFill>
                  <a:srgbClr val="002060"/>
                </a:solidFill>
              </a:rPr>
              <a:t>(“Exception will be raise, because name is not defined")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e</a:t>
            </a:r>
            <a:r>
              <a:rPr lang="en-US" dirty="0" smtClean="0">
                <a:solidFill>
                  <a:srgbClr val="002060"/>
                </a:solidFill>
              </a:rPr>
              <a:t>lse: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  print(“Not a error because variable is defined”)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f</a:t>
            </a:r>
            <a:r>
              <a:rPr lang="en-US" dirty="0" smtClean="0">
                <a:solidFill>
                  <a:srgbClr val="002060"/>
                </a:solidFill>
              </a:rPr>
              <a:t>inally: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print(“Code is completed”)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447480" y="526680"/>
              <a:ext cx="196920" cy="16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38120" y="517320"/>
                <a:ext cx="215640" cy="18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2682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14291</TotalTime>
  <Words>445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Aharoni</vt:lpstr>
      <vt:lpstr>Algerian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534</cp:revision>
  <dcterms:created xsi:type="dcterms:W3CDTF">2021-11-08T00:20:31Z</dcterms:created>
  <dcterms:modified xsi:type="dcterms:W3CDTF">2022-08-02T11:17:08Z</dcterms:modified>
</cp:coreProperties>
</file>