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1"/>
  </p:notesMasterIdLst>
  <p:sldIdLst>
    <p:sldId id="256" r:id="rId2"/>
    <p:sldId id="258" r:id="rId3"/>
    <p:sldId id="260" r:id="rId4"/>
    <p:sldId id="263" r:id="rId5"/>
    <p:sldId id="261" r:id="rId6"/>
    <p:sldId id="262" r:id="rId7"/>
    <p:sldId id="264" r:id="rId8"/>
    <p:sldId id="265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0T03:46:55.8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8880 5358 0,'0'25'125,"0"-1"-110,0 1 16,50-25 63,-26-25-78,51-24-1,99-50 1,74-75-16,74 0 16,75-99-1,-223 174 1,-100 74 0,-74 1-1,25-1 1,0 25-1,-1 0 17,-24-25-32</inkml:trace>
  <inkml:trace contextRef="#ctx0" brushRef="#br0" timeOffset="1303.8717">13494 5978 0,'25'0'141,"24"0"-126,26 0 1,173 0 0,99 0-1,0-25-15,-49 0 16,-149 1 0,-100 24-1,-24-25 1,0 25-1,24 0 1,-24 0-16,0 0 16,0 0 15</inkml:trace>
  <inkml:trace contextRef="#ctx0" brushRef="#br0" timeOffset="6969.6868">23763 6251 0,'74'0'94,"75"0"-78,0 0-1,25 0-15,-1 0 16,-24 0-1,-25-25 1,149 0 0,-99 25-1,-75 0 1,-25 0 0,-24 0-1,-1 0 1</inkml:trace>
  <inkml:trace contextRef="#ctx0" brushRef="#br0" timeOffset="11017.4187">9823 7541 0,'24'0'47,"51"0"-32,74 0 1,49 0 0,1-25-1,-26 25 1,26-25 0,123-25-16,-74 26 15,-49 24 1,-75 0-1,49 0 1,1 0 0,74-25-1,-74 25 1,-50 0 0,0 0-1,-75 0 1,50 0-1,1 0 1,-26 0 0,25 0-1,-24 0 1,-1 0-16,50 0 16,-74 0-1,-1 0 1,-24 0-1</inkml:trace>
  <inkml:trace contextRef="#ctx0" brushRef="#br0" timeOffset="60030.0709">8632 9872 0,'25'-25'16,"24"25"0,1 0-1,0 0-15,-26 0 16,1 0-1,25 0 1,24 0 0,1 0-1,74 0 1,49 0 0,100 0-1,-100-24 1,-99 24-1,-24 0-15,-1 0 16,-49 0 0,74 0-1,-24 0 1,-26 0 0,1 0-1,-1 0 1,-24 0-1,25 0 17,-25 0-1</inkml:trace>
  <inkml:trace contextRef="#ctx0" brushRef="#br0" timeOffset="69151.1468">16073 10096 0,'50'0'62,"49"0"-62,0 0 16,100-25-1,-1 25 1,-24-25 0,-75 25-1,-24 0 1,-1 0-16,0 0 16,1 0-1,-1 0 1,1 0-1,24-25 1,99 0-16,50-24 16,124-26-1,-173 50 1,-50 1 0,-100 24-1,-24 0 1,25 0-1,24 0 1,-24 0 0,24 0-1,1 0 1,-1 0 0,25 0-16,-24 0 15,-26 0 1,-24 0-1,25 0 17,-26 0-17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0T03:53:57.0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18256 5209 0,'0'25'63,"0"49"-48,0 1-15,25-51 16,-25 1-1,25-25 48,49 0-63,50-25 16,75-148-1,49-50 1,-50 99-1,-148 74 1,-25 25 0,-1 25-1,-24-25 1,25 25-16</inkml:trace>
  <inkml:trace contextRef="#ctx0" brushRef="#br0" timeOffset="1714.3616">17859 10195 0,'0'25'141,"0"-1"-126,25 1 17,0-25-17,0 0 79,-25-25-78,49 1-1,-24-26 1,-25 25 15</inkml:trace>
  <inkml:trace contextRef="#ctx0" brushRef="#br0" timeOffset="11748.0461">16520 6524 0,'0'24'109,"0"1"-93,25-25 93,0 0-46,-25-25-48,24 25 1,-24-24-1,25 24 1</inkml:trace>
  <inkml:trace contextRef="#ctx0" brushRef="#br0" timeOffset="12917.8255">16321 7689 0,'0'-24'32,"0"73"61,25-24-77,0 0 0,0 24-1,-25-24 32,25-25 47,0 0-63,-25-25-15,24-24-1,26-50 1,0 49-16,-50 0 16,24 26 15</inkml:trace>
  <inkml:trace contextRef="#ctx0" brushRef="#br0" timeOffset="15616.352">16570 11782 0,'0'50'125,"0"-25"-109,0-1-1,0 26 1,0-25 0,0 0 15,0-1-31,24-24 125,-24-24-125,50-26 16,-50 25-1,25 0 1,-25 1 46</inkml:trace>
  <inkml:trace contextRef="#ctx0" brushRef="#br0" timeOffset="31142.6991">17785 15230 0,'0'-25'93,"99"25"-77,-49 0-16,-50-25 16,25 25-1,24-24 1,1 24 15,-1 0-15</inkml:trace>
  <inkml:trace contextRef="#ctx0" brushRef="#br0" timeOffset="33904.5395">16718 11435 0,'-24'0'47,"-26"0"-31,25 0-1,-24 0 1,24 0 0,0 0-16,0 0 15,0 0 1,1 25 0,-1 0 15,25 49 0,0-24-15,0 49-1,0-25 1,0 1 0,0-1-1,0 0 1,0 125-16,0-125 15,0 50 1,0-49 0,0-1-1,0-24 1,0-1 0,0 1-16,0-25 15,0 24 1,0-24-1,0 0 32,0 0-47,0 0 16,0 24 0,0-24-1,0 0 1,0 0-1,0-1 17,25-24-32,-1 0 31,51 0-15,-1 0-1,-24 0 1,-1 0-16,1 0 15,-25 0 32</inkml:trace>
  <inkml:trace contextRef="#ctx0" brushRef="#br0" timeOffset="35659.7043">16495 7491 0,'-25'0'16,"1"25"-1,-1-25 1,-25 25-16,25-1 15,-24-24 1,24 25 0,0 0 15,0-25-15,25 50 62,0 24-63,-25 50 1,25-50-16,0 51 16,0-26-1,0 50 1,0 24-1,0-24 1,0 74-16,0-49 16,0-50-1,0-50 1,0 1 0,0-1-1,25 1 1,-25-1-16,25 0 15,0-49 17,-25 25-17,25-50 1,-1 0 15,26 0 32,0 0-63,24 0 15,25-50 1,-24-24 0,-1 49-1,-74 0 1,25 25-1</inkml:trace>
  <inkml:trace contextRef="#ctx0" brushRef="#br0" timeOffset="37617.0083">16371 6300 0,'-25'0'62,"0"0"-46,1 0 15,-1 0 16,0 25-31,-25 0-1,26 0 1,-1 0 0,0-1-1,25 1 79,0 0-94,0 0 16,0 0-1,0-1 17,0 1-17,0 0 1,0 0-16,0 0 31,0-1 16,0 1-31,0 25-1,25-1 1,-25-24-1,0 0 1,25-25 47,-25 25-48,24-25 1,26 0 31,-25 0-32,24 0 1,-24 0-16,0 0 16</inkml:trace>
  <inkml:trace contextRef="#ctx0" brushRef="#br0" timeOffset="40359.8368">17363 6028 0,'0'-25'47,"25"0"-32,49 25 1,1-25-1,99 0 1,-1-24 0,-24-1-16,-50 25 15,-49 0 1,-25 25 0,-1 0 15</inkml:trace>
  <inkml:trace contextRef="#ctx0" brushRef="#br0" timeOffset="42734.4174">18703 5779 0,'74'0'94,"1"0"-78,-51 0-1,26 0 1,0 0 0,24 0-1,0-24 1,100 24-1,-50 0-15,0 0 16,0 0 0,-25 0-1,25 0 1,-49 0 0,-1 0-1,25 0 1,25 0-16,-49 0 15,-26 0 1,26 0 0,-26 0-1,-24 0 1,0 0 15,25 0 172,49 24-187,75 1 0,123 0-1,-24-25 1,0 25-1,-50 0-15,50 0 16,-50 49 0,25 0-1,-74-24 1,-25 49 0,-25 0-1,0 75 1,-25-25-16,0 0 15,-49-75 1,-1 25 0,-49-74-1,50 0 1,-50 25 0,25-1-16,24 1 15,-24 24 1,0 50-1,25-25 1,-50-49 0,0-25-1,0 49 1,0 25 0,0-49-1,-50 24 1,0 1-1,26-26 1,24-24-16,0 0 16,-25-25-1,25 50 1,-25-25 0,25 24-1,0-24-15,0 25 16,-25-1-1,0-24 1,1 25 0,-1-50-1,0 49 1,0-49-16,-24 25 16,-1 0-1,25 0 1,-24-1-1,24-24 1,-25 25 0,1 0-16,-1 0 15,25 24 1,-24-24 0,-1 25-1,25-25 1,0-1-1,25 1 1,-74 0 47</inkml:trace>
  <inkml:trace contextRef="#ctx0" brushRef="#br0" timeOffset="50662.6992">21977 12402 0,'0'25'79,"0"0"-64,0 0 1,25 24-1,0-24 17,-1-25-1,1 0 63,25 0-79,-1-25-15,1-24 16,0-1 0,98-24-1,-24-25 1,25-1-1,-49 51 1,-51 24-16,-49 0 16,25 25-1</inkml:trace>
  <inkml:trace contextRef="#ctx0" brushRef="#br0" timeOffset="53202.3922">18579 13419 0,'0'-24'62,"25"24"-31,24 0-15,1 0-16,-1 0 16,1 0-1,24 0 1,1 0 0,-1 0-1,75 0 1,-25 0-1,-25 0-15,-74 0 32,25 0-32,-1 0 31,1 0-15,-25 0-1,74 0 1,-25 0-16,-24 0 15,24 0 1,-24 0 0,-25-25-1,0 25 1,24 0 46,-24 0-46,0 0 15</inkml:trace>
  <inkml:trace contextRef="#ctx0" brushRef="#br0" timeOffset="56532.6112">20365 13370 0,'0'0'0,"74"0"16,25 0-1,0 0 1,26 0 0,-1 25-1,49-25 1,100 24 0,49-24-1,-98 0 1,-51 25-1,-49-25-15,25 0 16,74-49 0,-49 24-1,-25 25 1,-75-25 0,-24 0-1,0 0 1,-1 25-1,1-49-15,24-26 235,125-74-220,73 1 1,26-1 0,-25 25-1,0 0-15,-25 49 16,-99 26 0,-100 24-1,-24-25 1,0 50-1,0-24 1,-25-1 0,0-25-1,0-148 1,0 49 0,0 50-1,0-25 1,-25 74-16,0 0 15,-99-98 1,0 48 0,0-24-1,25 25 1,49-25 0,25 50-1,-74-100-15,25 25 16,-50 0-1,-25-49 1,75 74 0,-26 25-1,26-1 1,-1 26 0,-73-25-1,48 24 1,26 51-1,0-1 1,-1 25 0,1-25-1,-1 0 1,51 25 0,-26-25-16,0 25 15,1-24 1,24 24-1,0 0 1,0 0 15,-24-25 188,-1 0-188,25 0-31,0 25 16,1 0 46,-1 50-30,0-1-32,25 1 15,0-25 17,0 0 30,25-25 126,-25-25-126,0 0-46,0 0 15,0-49 47,0 49-62,0 0-1,0 0 95,25 25-32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0T03:56:40.4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3919 5829 0,'0'25'125,"50"0"-109,-50 0-1,25-25 32,24 0-16,26 0-15,73-75-16,-48 25 16,-76 26-1,1 24 1,-25-25-1</inkml:trace>
  <inkml:trace contextRef="#ctx0" brushRef="#br0" timeOffset="1919.28">1960 6796 0,'-25'0'62,"25"25"-30,0 25-17,0-25 1,0 0 62,49-25-78,-24 0 16,0 0-1,0 0 32,49-50-31,1 0-1,49-74 1,-75 50 0,1 49-1,-50 0 1,25 25 0</inkml:trace>
  <inkml:trace contextRef="#ctx0" brushRef="#br0" timeOffset="3645.3574">2208 7937 0,'-25'0'31,"-25"0"1,25 25-17,-24 25-15,-1-25 16,25 0 15,25 123 78,-24-24-93,24-24 0,0 48-1,0-48 1,0-26 0,0 25-1,24 0 1,-24 26-16,25-1 15,0-50 1,-25-24 0,0-1-1,0-24 1,0 0 0,0 24-1,0 1 1,0-25-1,25-25 64,0 25-64,-1-25 1,26 0-1,-50 24 1,25-24 0,0 0 15,24 0-15,1 0-1,-25 0 1,-1 0-1,1 0 1</inkml:trace>
  <inkml:trace contextRef="#ctx0" brushRef="#br0" timeOffset="15958.6127">1637 12650 0,'25'0'110,"0"0"-95,49 0 1,-24 25-16,74-25 15,-25 25 1,-25 0 0,1-25-1,-26 25 1,-24-25 0,0 0-1</inkml:trace>
  <inkml:trace contextRef="#ctx0" brushRef="#br0" timeOffset="21185.9984">1439 11857 0,'0'-25'47,"49"25"15,1 0-46,-1 0-1,1 0 1,49 0 0,1 0-1,-51-25 1,1 25-1,-1 0 1,-24-25-16,0 25 31,25-25-31,-1 1 16,1-1 0,-25 0-1,24 25 1,-49-25 15,25 25-15,0-25 15,0 1-15,-1-26 62,1 0-63,-25 26 32,50-76 0,-25 76-31,-25-51-1,24 50 1,-24 1 0,25 24-16,-25-50 31,0-25-16,0 1 1,0 24 0,0-74-1,0 75 1,0 24 0,0 0-1,0 0 16,0 1-15,0-1-16,0-25 31,0 25-15,0 1-16,0-1 31,-25 0-31,-24 25 16,24-25-1,0 25 1,0-25 0,1 25-1,-26-24 1,25 24 0,0 0-1,1 0 1,-26 0-1,-24 0 1,49 0 15,0 0-15,-25 0 0,26 0-1,-26 0 1,25 0-1,0 24-15,-24 1 16,24-25 15,25 25-15,-50 0 0,-49 49-1,-25 1 1,50 24-1,-1-50 1,75 1 0,-25-50-1,1 0 1,24 25 0,-50 99 30,0-50-30,50-49 0,0 25-1,0-25-15,0-1 16,0 1 0,0 0-1,0 0 1,0 0 31,25-1-16,0 1-31,0 0 47,0 0-16,-1 0 0,1-25-15,-25 24 0,25-24-1,0 25 1,0-25-1,-1 25 17,1-25-1,-25 25 0,25 0-15,0-1 78,-25 1-32,25-25-31,-1 25 1,-24 0-17,25 0 141</inkml:trace>
  <inkml:trace contextRef="#ctx0" brushRef="#br0" timeOffset="52179.6493">4738 13692 0,'49'0'156,"-24"0"-140,0 0-16,0 0 16,49 0-1,-49 0 1,0 0 0,24 0-1,1 0 1,-25 0 15,0 0 0</inkml:trace>
  <inkml:trace contextRef="#ctx0" brushRef="#br0" timeOffset="55973.1796">3597 13742 0,'24'0'125,"26"0"-109,25 0-1,24 0 1,50 0-1,-1 0-15,-48 25 16,-26-25 0,-24 24-1,-1-24 1,1 0 0,-1 0-1,1 0 1,-25 0-1,24 0-15,-24 0 16,0 0 0,0 25-1,0-25 1,-1 0 0,1 0-16,0 0 15,0 0 1,0 0-1,0 25 1,24-25 234,1 0-250,-25 0 16,-1 0-1,1 0 32,0 0-16,25 0-15</inkml:trace>
  <inkml:trace contextRef="#ctx0" brushRef="#br0" timeOffset="60889.4516">2952 12874 0,'0'0'0,"-25"0"31,0-25-15,-24 25-1,-26-25 1,1 0 0,24 25-1,-24 0 1,-1 0-1,1 0 1,24 0 0,-49 0-16,25 0 15,24 0 1,25 0 0,0 0-1,-49 0 1,49 25-1,0-25 1,-49 50 0,49-26-1,0 1 1,1 0-16,-1-25 16,0 25-1,25 0 1,-25-1-1,0 1 1,-24 25 0,24 24-1,-25 1-15,25-26 16,25-24 0,-24 0-1,24 0 32,-25 49-31,25-24-1,-25-1 1,25-24 0,0 0-1,0 0 1,0 0-1,0 24-15,50-24 16,-26 25 15,1-50-15,0 24-16,25 1 16,-1-25 15,1 0-16,0 25 1,-1-25 0,-24 0-1,25 25 17,24-25-17,-49 0 1,24 25-1,1-25 1,0 0 0,24 0-16,0 0 31,26 0-15,-51 0-16,1 0 15,-1 0 32,-24 0 0,0 0-31,0-25 15,0 25-16,-25-25 1,25-25 47,-1 26-48,1 24 16,-25-25-31,0-25 32,50-49-17,-25 49 1,-25 1 0,0 24 15,0-25 16,24 26-32,-24-1-15</inkml:trace>
  <inkml:trace contextRef="#ctx0" brushRef="#br0" timeOffset="63583.2505">3572 12998 0,'-25'0'47,"25"24"-1,-25-24-30,25 25 31,0 25-31,-25-1-1,25 51 1,0-51-1,0 1 1,0 0-16,0-1 16,0-24-1,0 0 1,0 24 0,0-24-1,25-25 1,-25 25-1,0 0 1,25-25-16,-25 25 78,25-25-47</inkml:trace>
  <inkml:trace contextRef="#ctx0" brushRef="#br0" timeOffset="64794.0542">5085 12948 0,'0'25'93,"25"0"-77,0 49 0,-25-49-16,24 0 15,1-1 1,-25 26 15,25-25 0,-25 49-15,0-24-16,0 0 16,0-26-1,0 1 1,0 25-1,0-25 32,0-1 78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0T04:11:14.1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13841 5383 0,'25'0'31,"24"0"-31,1-25 16,49 25-1,-24 0 1,123 0 0,1 0-1,-51 0 1,26 0-16,-50 0 31,25 0-31,24 0 16,26 0-1,-1 0 1,-74 0 0,-74 0-16,24 0 15,-24 0 1,-25 0 0,0 0-1,-1 0 1,1 25-1,0-25 48,0 0 187,24 0-234,1 0-16,24 0 15,-49 0 1,0 0-1,0 0 1,0 0 15,0 0 16</inkml:trace>
  <inkml:trace contextRef="#ctx0" brushRef="#br0" timeOffset="12440.2811">23192 7293 0,'0'-25'47,"50"25"47,49-50-78,75 25-1,-1-24 1,125-26-16,49-49 15,-74 75 1,-50-1 0,-74 25-1,-25 0 1,25 25 0,-25-24-1,0 24-15,-25-25 16,-24 25-1,-26-25 1,-24 25 0,25 0-1,-25-25 1,-1 25 0,1 0-1,0 0 16,0 0 16,25 25 0,49 74-31,0 25-1,-49-24 1,24-1 0,-49-25-1,0 1 1,24 98 0,-24-74-1,0 1-15,-25-51 16,0-24-1,25 25 1,-25-26 0,0 51-1,0-1 1,0-49 15,-25 0 16,-25-25-31,-148 50-1,-1 24 1,-49-24 0,25-1-1,-124 50-15,24-24 16,26-26-1,73 26 1,-98 24 0,74-49-1,25-1 1,49 1 0,50-25-16,25-1 15,49 1 1,1-25-1,-1 25 1</inkml:trace>
  <inkml:trace contextRef="#ctx0" brushRef="#br0" timeOffset="13543.0157">22597 7541 0,'0'24'15,"0"1"1,0 0 15,0 25-15,0-26-1,0 26 1,0 24 0,25 1-1,0 49-15,-1-25 16,1 0-1,25 1 1,-25-26 0,49 75-1,-24 24 1,-25-49 0,-1 25-1,1-74-15,-25-26 16,25-24-1,-25 0 17,0 0-17,0 0 48,25-25-1</inkml:trace>
  <inkml:trace contextRef="#ctx0" brushRef="#br0" timeOffset="14695.7841">22647 7516 0,'24'0'125,"26"0"-110,25-25 1,24-25-16,248-49 15,-124-25 1,-99 75 0,-74 49-1,-25 0 1,-25-25 0,24 25 15</inkml:trace>
  <inkml:trace contextRef="#ctx0" brushRef="#br0" timeOffset="16524.0023">24978 8558 0,'0'24'47,"0"1"-1,0 0-30,0 0 0,0 24-1,25 51 1,50 24-16,-1 25 16,0 74-1,50 25 1,25 149-1,-50-174 1,1 99 0,-51-24-16,1-25 15,-1-99 1,-24-26 0,25-24-1,-25-24 1,-25-26-16,25 0 15,-1-24 1,1 74 0,0-50-1,-25 1 1,0-50 0,0 24-16,25 1 31,0 0 0,-25-1-15</inkml:trace>
  <inkml:trace contextRef="#ctx0" brushRef="#br0" timeOffset="17713.7971">25772 12328 0,'25'0'93,"0"0"-61,-1 0-17,1 25 1,25 0-1,-25-1 1,0 1 0,-1 0 15,-24 0-15,25-25-16,0 0 15,0 0 16,-25 25-15,25-25 15,24 0-15,-24 0 0,25 0-1,-26-25 1,51 25-1,-50-50 1,-1 25-16,26-24 16,-50 24 15,0 0 0,0 0-15,25-24-16,0-26 15,-25 26 1,0-1 0,0 0-1,0 1 1,0 24 0,0-49-16,0 49 31,0 0 0</inkml:trace>
  <inkml:trace contextRef="#ctx0" brushRef="#br0" timeOffset="23346.5531">24656 12452 0,'49'-25'47,"100"0"-31,25 1-1,49-26 1,-24 0 0,24 1-1,-25-1 1,100-24-16,198-50 16,-223 0-1,-75 49 1,-49 1-1,25 24 1,-25-24 0,-50 24-16,0 25 15,-49 25 1,-50-24 0,24 24-1,1 0 1,0 0 46,0 0-46,0 0 0,24 74-1,-24 0 1,0 50-1,25 100 1,-26 24 0,1 0-16,0-124 15,0-50 1,-25 1 0,25-75-1,-25 24 1,0 1 93,-25 0-109,-149 49 16,-74 26-1,-149 98 1,-25-49 0,125 0-1,-50-25 1,99-75-16,74-24 16,99 0-1,51-25 1,-1 0-1</inkml:trace>
  <inkml:trace contextRef="#ctx0" brushRef="#br0" timeOffset="24872.5642">24581 12526 0,'0'50'78,"0"0"-62,25-1-16,0 26 15,0-1 1,-25 0-1,0 1 1,25 49 0,24-25-1,-24-24-15,-25-51 16,0 26 0,25-25-1,-25 0 1,25-1-1,-25 1-15,0 25 16,24-25 0,-24 24 15,25-24 0,-25 0-15,25 0-1,0 24 1,-25-24 0,25 0-1,0 0 1,-1-1-16,1-24 31,-25 25-15,50-25-1,-25 0 1,-1 0 0,1 0-1,0 0 1,0 0-16,0 0 16,49 0 15,-24 0-16,24-25 1,50 1 0,-50 24-1,1-50 1,-26 25-16,-24 25 16,0 0-1,0 0 1,-25-25 15,25 25-15</inkml:trace>
  <inkml:trace contextRef="#ctx0" brushRef="#br0" timeOffset="25929.2676">26070 13593 0,'0'74'31,"0"1"-16,0 24 1,0-49 0,0 24-1,0-49 1,0 24 0,0 1-1,0 24 1,25-24-1,-25 0 1,0-26 0,0 1-1,0 0 1,0 0 0,0 0-1,0 0-15,0-1 31,0 1 16,0 0-31</inkml:trace>
  <inkml:trace contextRef="#ctx0" brushRef="#br0" timeOffset="26891.9114">25946 14461 0,'25'25'125,"-25"0"-110,0 0-15,24 24 16,-24 1 15,25-25-15,-25 99 0,25-50-1,-25-49 1,25-25-1,-25 25 1,25-25 31,24 0-31,1 0 15,-1 0-31,1-25 15,-50 0 1,25 25 0,0-25-1,-25 0 32,24 25-31,-24-24-1</inkml:trace>
  <inkml:trace contextRef="#ctx0" brushRef="#br0" timeOffset="29041.3413">27087 12526 0,'0'25'125,"25"0"-109,-1-25 15,-24 25-31,25-25 47,0 0-16,0 0 16,24 0-31,26 0-1,49-75 1,74-49-1,-99 25 1,1 25 0,-76 49-1,26-25 1,0 25 0,-1 1-16,-24-1 15,0 0 1,0 25 15</inkml:trace>
  <inkml:trace contextRef="#ctx0" brushRef="#br0" timeOffset="31310.8527">25003 7367 0,'25'25'94,"-25"49"-78,50-49-1,-50 25 1,24-26 0,1 1 15,0 0 0,-25 0-15,25-25-1,0 0 95,49-50-79,0-74-15,26 0-1,73-25 1,-123 100 0,-25-1-1,24 25-15,1 1 16,-25-1-1,24 0 1,-24 25 0,0-25-1,0 25 1,0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0T04:17:31.2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13841 5383 0,'74'0'32,"75"-25"-17,298 25 1,-26 0 0,-49 49-1,75 1 1,-125 49-1,26-49 1,-75-1 0,74-49-1,-74 0-15,-50 0 16,-74 0 0,-50 0-1,-49-24 1,-26 24-1,1 0 1,99-25 0,-49 25-1,-26 0-15,-24-25 16,0 25 0,0 0 46</inkml:trace>
  <inkml:trace contextRef="#ctx0" brushRef="#br0" timeOffset="1295.8645">19943 5209 0,'25'0'32,"74"0"-17,75-25 1,74-24-1,49 24 1,323 0 0,-272-25-1,-100 50-15,-124 0 16,25 0 0,-25 0-1,-25 0 1,-25 0-1,1 0 1,-26 25 0,26-25-16,-50 25 15,-1-25 1,1 0 0,0 0 15,-25 25 172</inkml:trace>
  <inkml:trace contextRef="#ctx0" brushRef="#br0" timeOffset="3927.6173">22572 5730 0,'0'0'0,"25"-25"15,49 0 1,1 25 0,-1-25-1,26 25 1,24 0-16,-25 0 15,25 0 1,-50 0 0,100 75-1,-1-1 1,-24 26 0,0-26-1,-25 25 1,-49-49-16,24 49 15,0 99 1,-25 26 0,-24 98-1,24-24 1,-74-100 0,0-24-1,25 49 1,-25 298-1,0-298-15,-25-49 16,-24-100 0,-50 1-1,-1-26 1,-73 26 0,-1-26-1,-99 26 1,25-50-1,99-1-15,1-24 16,48 0 0,1 0-1,0 0 1,-50 0 0,0-49-1,50-1 1,25 25-16,-50-74 15,49 49 1,1-24 0,-75-149-1,50 148 1,-100-173 0,75 100-1,50 48 1,-1 26-1,-24-125-15,25 150 16,74 24 0,-50-173-1,1 24 1,24 100 0,0-150-16,0 100 15,-24-49 1,49 73-1,-25-73 1,25-26 0,0 1-1,0 49-15,0 50 16,25 74 0,-1 0-1,26-24 1,49-1-1,75-24-15,-75-1 16,25 26 0,-50-1-1,-24 50 1,0-25 0,-1 0-1,1 25-15,0 0 16,-1 0-1,26 0 1,-26 0 0,26 25-1,24 0-15,-25-25 16,1 25 0,-1 0-1,-24-25 1,-1 0-1,1 0 1,-1 24 0,-24-24-16,25 0 15,-25 0 1,24 0 0,-24 0-1,25 25 1,-1-25-16,-24 0 31,25 0-31,-25 0 16,-1 0 15,1 0-15</inkml:trace>
  <inkml:trace contextRef="#ctx0" brushRef="#br0" timeOffset="5004.3341">21729 6871 0,'50'-25'78,"74"-25"-78,124-49 15,-25 0 1,323-25 0,-199 0-1,-198 74 1,-100 50 0,-24 0-1,0 0 16,-199 0 16,-49 75-31,0 24 0,49 0-1,25 0-15,75-49 16,24-25-1,50 0 1,25-25 47,74-25-48,25 0 1,-49 0-1,-50 25 1,-1 0 15</inkml:trace>
  <inkml:trace contextRef="#ctx0" brushRef="#br0" timeOffset="5496.665">22547 7392 0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Inheritance (Detailed)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94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Inheritance (Detailed)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Python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Inheritance in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Need of </a:t>
            </a:r>
            <a:r>
              <a:rPr lang="en-US" sz="2000" b="1" dirty="0">
                <a:solidFill>
                  <a:srgbClr val="002060"/>
                </a:solidFill>
                <a:latin typeface="Calibri (Body)"/>
              </a:rPr>
              <a:t>Inheritance </a:t>
            </a:r>
            <a:endParaRPr lang="en-US" sz="2000" b="1" dirty="0" smtClean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Advantages of Inheritance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Inheritance Real World Examples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What </a:t>
            </a:r>
            <a:r>
              <a:rPr lang="en-US" sz="2000" b="1" dirty="0">
                <a:solidFill>
                  <a:srgbClr val="002060"/>
                </a:solidFill>
                <a:latin typeface="Calibri (Body)"/>
              </a:rPr>
              <a:t>i</a:t>
            </a: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s Child And Parent Class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Accessing Members (Data And Method) from a Class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Inheritance Related 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Inheritance Related Exercise 2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94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Inheritance in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OOP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91320" y="1364777"/>
            <a:ext cx="10610050" cy="518337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2060"/>
                </a:solidFill>
                <a:latin typeface="Calibri (Body)"/>
              </a:rPr>
              <a:t>Inheritance in Python </a:t>
            </a:r>
            <a:endParaRPr lang="en-US" sz="2000" b="1" dirty="0" smtClean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It is the process of creating a class from main class. The result class will be a derived class.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Using inheritance we can access all the method and attributes of main class in derived class.</a:t>
            </a:r>
            <a:endParaRPr lang="en-US" sz="2000" b="1" dirty="0">
              <a:solidFill>
                <a:srgbClr val="002060"/>
              </a:solidFill>
              <a:latin typeface="Calibri (Body)"/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2060"/>
                </a:solidFill>
                <a:latin typeface="Calibri (Body)"/>
              </a:rPr>
              <a:t>Need of Inheritance </a:t>
            </a:r>
            <a:endParaRPr lang="en-US" sz="2000" b="1" dirty="0" smtClean="0">
              <a:solidFill>
                <a:srgbClr val="002060"/>
              </a:solidFill>
              <a:latin typeface="Calibri (Body)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Because we need to save our time and make use of reusability features of OOP.</a:t>
            </a:r>
            <a:endParaRPr lang="en-US" sz="2000" dirty="0">
              <a:solidFill>
                <a:srgbClr val="002060"/>
              </a:solidFill>
              <a:latin typeface="Calibri (Body)"/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2060"/>
                </a:solidFill>
                <a:latin typeface="Calibri (Body)"/>
              </a:rPr>
              <a:t>Advantages of </a:t>
            </a: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Inheritance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Easy to manage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Easy to modify and update code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Reusability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Less time for maintenance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Fastest way to complete any functionality</a:t>
            </a:r>
            <a:endParaRPr lang="en-US" sz="2000" dirty="0">
              <a:solidFill>
                <a:srgbClr val="002060"/>
              </a:solidFill>
              <a:latin typeface="Calibri (Body)"/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107520" y="1598400"/>
              <a:ext cx="6063480" cy="203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98160" y="1589040"/>
                <a:ext cx="6082200" cy="205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Inheritance in Python OOP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91320" y="1364777"/>
            <a:ext cx="10610050" cy="51833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Inheritance Real World Examples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Child inherit properties from parents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Dog, cat etc. inherit from animal class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Triangle, square etc. inherit from mathematics shapes </a:t>
            </a:r>
            <a:endParaRPr lang="en-US" sz="2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31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Child And Parent Class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91320" y="1364777"/>
            <a:ext cx="10610050" cy="5183378"/>
          </a:xfrm>
        </p:spPr>
        <p:txBody>
          <a:bodyPr numCol="2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Parent Class: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Parent class is the main or base class, from that a new class can be created which inherit all the properties and methods.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Child Class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Child class is the derived class which </a:t>
            </a:r>
            <a:r>
              <a:rPr lang="en-US" sz="2000" dirty="0">
                <a:solidFill>
                  <a:srgbClr val="002060"/>
                </a:solidFill>
                <a:latin typeface="Calibri (Body)"/>
              </a:rPr>
              <a:t>inherit all the properties and </a:t>
            </a:r>
            <a:r>
              <a:rPr lang="en-US" sz="2000" dirty="0" smtClean="0">
                <a:solidFill>
                  <a:srgbClr val="002060"/>
                </a:solidFill>
                <a:latin typeface="Calibri (Body)"/>
              </a:rPr>
              <a:t>methods from base or parent class.</a:t>
            </a: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class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A: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    id = 283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   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def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_show(self):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        print("ID: ", self.id)</a:t>
            </a:r>
          </a:p>
          <a:p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class B(A):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    </a:t>
            </a:r>
            <a:r>
              <a:rPr lang="en-US" sz="2000" dirty="0" err="1">
                <a:solidFill>
                  <a:srgbClr val="FF0000"/>
                </a:solidFill>
              </a:rPr>
              <a:t>def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ShowDetails</a:t>
            </a:r>
            <a:r>
              <a:rPr lang="en-US" sz="2000" dirty="0">
                <a:solidFill>
                  <a:srgbClr val="FF0000"/>
                </a:solidFill>
              </a:rPr>
              <a:t>(self):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        </a:t>
            </a:r>
            <a:r>
              <a:rPr lang="en-US" sz="2000" dirty="0" err="1">
                <a:solidFill>
                  <a:srgbClr val="FF0000"/>
                </a:solidFill>
              </a:rPr>
              <a:t>self._show</a:t>
            </a:r>
            <a:r>
              <a:rPr lang="en-US" sz="2000" dirty="0">
                <a:solidFill>
                  <a:srgbClr val="FF0000"/>
                </a:solidFill>
              </a:rPr>
              <a:t>()</a:t>
            </a:r>
          </a:p>
          <a:p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err="1">
                <a:solidFill>
                  <a:srgbClr val="002060"/>
                </a:solidFill>
              </a:rPr>
              <a:t>obj</a:t>
            </a:r>
            <a:r>
              <a:rPr lang="en-US" sz="2000" dirty="0">
                <a:solidFill>
                  <a:srgbClr val="002060"/>
                </a:solidFill>
              </a:rPr>
              <a:t> = B()</a:t>
            </a:r>
          </a:p>
          <a:p>
            <a:r>
              <a:rPr lang="en-US" sz="2000" dirty="0" err="1">
                <a:solidFill>
                  <a:srgbClr val="002060"/>
                </a:solidFill>
              </a:rPr>
              <a:t>obj.ShowDetails</a:t>
            </a:r>
            <a:r>
              <a:rPr lang="en-US" sz="2000" dirty="0">
                <a:solidFill>
                  <a:srgbClr val="002060"/>
                </a:solidFill>
              </a:rPr>
              <a:t>()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rgbClr val="002060"/>
              </a:solidFill>
              <a:latin typeface="Calibri (Body)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804280" y="1723320"/>
              <a:ext cx="3215160" cy="375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94920" y="1713960"/>
                <a:ext cx="3233880" cy="377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9188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Accessing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Members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from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Class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91320" y="1364777"/>
            <a:ext cx="10610050" cy="51833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Accessing Members (Data And Method) from </a:t>
            </a:r>
            <a:r>
              <a:rPr lang="en-US" sz="2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Class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Class </a:t>
            </a:r>
            <a:r>
              <a:rPr lang="en-US" sz="2000" dirty="0">
                <a:solidFill>
                  <a:srgbClr val="002060"/>
                </a:solidFill>
              </a:rPr>
              <a:t>A:</a:t>
            </a:r>
          </a:p>
          <a:p>
            <a:r>
              <a:rPr lang="en-US" sz="2000" dirty="0">
                <a:solidFill>
                  <a:srgbClr val="002060"/>
                </a:solidFill>
              </a:rPr>
              <a:t>    id = 283</a:t>
            </a:r>
          </a:p>
          <a:p>
            <a:r>
              <a:rPr lang="en-US" sz="2000" dirty="0">
                <a:solidFill>
                  <a:srgbClr val="002060"/>
                </a:solidFill>
              </a:rPr>
              <a:t>    </a:t>
            </a:r>
            <a:r>
              <a:rPr lang="en-US" sz="2000" dirty="0" err="1">
                <a:solidFill>
                  <a:srgbClr val="002060"/>
                </a:solidFill>
              </a:rPr>
              <a:t>def</a:t>
            </a:r>
            <a:r>
              <a:rPr lang="en-US" sz="2000" dirty="0">
                <a:solidFill>
                  <a:srgbClr val="002060"/>
                </a:solidFill>
              </a:rPr>
              <a:t> fun(self):</a:t>
            </a:r>
          </a:p>
          <a:p>
            <a:r>
              <a:rPr lang="en-US" sz="2000" dirty="0">
                <a:solidFill>
                  <a:srgbClr val="002060"/>
                </a:solidFill>
              </a:rPr>
              <a:t>        print("This is the fun method in class A")</a:t>
            </a:r>
          </a:p>
          <a:p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err="1">
                <a:solidFill>
                  <a:srgbClr val="002060"/>
                </a:solidFill>
              </a:rPr>
              <a:t>obj</a:t>
            </a:r>
            <a:r>
              <a:rPr lang="en-US" sz="2000" dirty="0">
                <a:solidFill>
                  <a:srgbClr val="002060"/>
                </a:solidFill>
              </a:rPr>
              <a:t> = A</a:t>
            </a:r>
            <a:r>
              <a:rPr lang="en-US" sz="2000" dirty="0" smtClean="0">
                <a:solidFill>
                  <a:srgbClr val="002060"/>
                </a:solidFill>
              </a:rPr>
              <a:t>() # create object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err="1">
                <a:solidFill>
                  <a:srgbClr val="002060"/>
                </a:solidFill>
              </a:rPr>
              <a:t>obj.fun</a:t>
            </a:r>
            <a:r>
              <a:rPr lang="en-US" sz="2000" dirty="0" smtClean="0">
                <a:solidFill>
                  <a:srgbClr val="002060"/>
                </a:solidFill>
              </a:rPr>
              <a:t>() # access method, put a () at the end 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err="1">
                <a:solidFill>
                  <a:srgbClr val="002060"/>
                </a:solidFill>
              </a:rPr>
              <a:t>u_id</a:t>
            </a:r>
            <a:r>
              <a:rPr lang="en-US" sz="2000" dirty="0">
                <a:solidFill>
                  <a:srgbClr val="002060"/>
                </a:solidFill>
              </a:rPr>
              <a:t> = </a:t>
            </a:r>
            <a:r>
              <a:rPr lang="en-US" sz="2000" dirty="0" smtClean="0">
                <a:solidFill>
                  <a:srgbClr val="002060"/>
                </a:solidFill>
              </a:rPr>
              <a:t>obj.id # access attributes with putting any () etc.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print(</a:t>
            </a:r>
            <a:r>
              <a:rPr lang="en-US" sz="2000" dirty="0" err="1">
                <a:solidFill>
                  <a:srgbClr val="002060"/>
                </a:solidFill>
              </a:rPr>
              <a:t>u_id</a:t>
            </a:r>
            <a:r>
              <a:rPr lang="en-US" sz="2000" dirty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endParaRPr lang="en-US" sz="2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37400" y="2062800"/>
              <a:ext cx="1438200" cy="2938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8040" y="2053440"/>
                <a:ext cx="1456920" cy="295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611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OOP - Inheritance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Related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91320" y="1364777"/>
            <a:ext cx="10610050" cy="51833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Problem1) Write a Python Program To Create a Class And Inherit That Class, Creating Child Class. Access Attributes, Methods Of Base Class Through Child Class Object.</a:t>
            </a:r>
            <a:endParaRPr lang="en-US" sz="2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982760" y="1928880"/>
              <a:ext cx="5188680" cy="343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73400" y="1919520"/>
                <a:ext cx="5207400" cy="345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165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OOP - Inheritance Related Problem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91320" y="1364777"/>
            <a:ext cx="10610050" cy="51833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Problem2) Write a Python Program To Create a Class To Find Area Of Circle Using Inheritance Concept.</a:t>
            </a:r>
            <a:endParaRPr lang="en-US" sz="2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982760" y="1812600"/>
              <a:ext cx="3875760" cy="1509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73400" y="1803240"/>
                <a:ext cx="3894480" cy="1528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935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95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608616" y="1756508"/>
            <a:ext cx="6797454" cy="252888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Constructor and Destructor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>
              <a:lnSpc>
                <a:spcPct val="150000"/>
              </a:lnSpc>
            </a:pPr>
            <a:r>
              <a:rPr lang="en-US" sz="360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OOP  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7521</TotalTime>
  <Words>322</Words>
  <Application>Microsoft Office PowerPoint</Application>
  <PresentationFormat>Widescreen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520</cp:revision>
  <dcterms:created xsi:type="dcterms:W3CDTF">2021-11-08T00:20:31Z</dcterms:created>
  <dcterms:modified xsi:type="dcterms:W3CDTF">2022-08-02T11:15:00Z</dcterms:modified>
</cp:coreProperties>
</file>