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notesMasterIdLst>
    <p:notesMasterId r:id="rId16"/>
  </p:notesMasterIdLst>
  <p:sldIdLst>
    <p:sldId id="256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59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65" autoAdjust="0"/>
    <p:restoredTop sz="94660"/>
  </p:normalViewPr>
  <p:slideViewPr>
    <p:cSldViewPr snapToGrid="0">
      <p:cViewPr varScale="1">
        <p:scale>
          <a:sx n="42" d="100"/>
          <a:sy n="42" d="100"/>
        </p:scale>
        <p:origin x="90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3-16T12:42:16.73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6697 4713 0,'0'25'63,"50"-1"-47,-25 1-1,24-25 1,51 50-1,98 24 1,50 1-16,25 24 16,-75-25-1,26 50 1,-76-24 0,-48-1-1,-1-25 1,25 1-1,25 98 1,-50 51-16,0 172 16,-49-98-1,-26-99 1,1-26 0,-25 26-1,0 495 1,0-272-1,-49-75 1,-26 75 0,50-1-16,1-222 15,-26-75 1,50-75 0,0 51 234,0 98-235,25 75 1,0-50-1,-1 397 1,1 0 0,-25-223-1,0-99 1,0 74-16,0 25 16,0-99-1,0-100 1,0-74-1,0 25 1,0-50 0,0 149-16,0-74 15,0-75 1,0-49 0,0-1-1,0-24 1,0 0-1,0 74 282,0 25-281,0 50-16,0 24 16,0-24-1,0-1 1,0-98-1,0-50 1,0-1 0,0 1-16,-49 0 31,-1 0-15,0-25-1,1 25 1,-1-25-1,-24 24 1,24-24 0,-49 25-1,25-25-15,-1 0 16,1 0 0,24 0-1,-24 0 1,-26 0-1,26 0 1,-25 0 0,24 0-16,1 0 15,24 0 1,1 0 0,24 0-1,-25 0 1,26 0-1,-1 0 32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6-13T23:24:40.22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11336 5606 0,'49'0'109,"1"0"-93,0 0 0,49 0-1,174 0 1,-75 0 0,-24 0-1,-25 0 1,24 0-1,1 25 1,-25-1-16,-75-24 16,-24 25-1,-1-25 1,1 0 0,-1 0-1,26 0 1,-50 0-16,0 0 15,-1 0 1,26 0 0,-25 0 15,24 0-15,1 0-16,-25 0 15,0 0 1,24 0-1,-24 0 1,0 0 0,0 0-1,-1 0 1,1 0 15,0 0-15,0 0-1,0 0 17,-1 0-1,1 0-15</inkml:trace>
  <inkml:trace contextRef="#ctx0" brushRef="#br0" timeOffset="40558.6596">19224 4762 0,'0'25'109,"24"0"-93,1-25-1,-25 25 1,25-25 15,0 0 1,0 0-1,-1 0-16,1 0-15,25 0 16,24 0 0,1-50-1,24 1 1,50-26 0,-75 50-1,-24 1 1,-1-1-16,26 0 15,-26 0 1,1 0 0,-25 25-1,49-24 1,-49 24 0,-25-25-1,25 25 1</inkml:trace>
  <inkml:trace contextRef="#ctx0" brushRef="#br0" timeOffset="42691.1998">22175 5829 0,'50'0'78,"-25"0"-62,24 0 0,-24 0-16,25 0 15,-1 0 1,150 0-1,-50 0 1,99 0 0,-50 0-1,1 0 1,-75 0 0,-25 0-1,0 0-15,124 0 16,-99 0-1,-24 0 1,-26 0 0,-24 0-1,-26 0 1,26 0 0,-25 0-1,24 0-15,-24 0 16,0 0 15,0 0 16,0 0-47,-1 0 62,1 0-30</inkml:trace>
  <inkml:trace contextRef="#ctx0" brushRef="#br0" timeOffset="46717.0228">10046 6697 0,'0'0'0,"50"0"32,24 0-17,-24 0 1,24 0-1,-24 25 1,24-25-16,25 25 16,25 0-1,149-1 1,-75 26 0,-49-25-1,-49 25 1,-26-26-1,0-24-15,1 25 16,-26-25 0,150 25-1,-150-25 251,26 0-250,24 0-1,0 0 1,25 0-1,-74 0-15,24 0 16,-49 0 0,0 0-1,25 0 1,-1 0 0,1 0-16,-25 0 15,-1 0 1,1 0-1,0 0 1</inkml:trace>
  <inkml:trace contextRef="#ctx0" brushRef="#br0" timeOffset="51177.3472">2381 9351 0,'50'0'125,"-1"0"-110,-24 0 1,50 0-1,-26 0 1,-24 0 0,0 0-1,0 0 17</inkml:trace>
  <inkml:trace contextRef="#ctx0" brushRef="#br0" timeOffset="52931.5992">3497 9327 0,'75'0'141,"-1"0"-126,1 0 1,-26 0-16,1 0 15,0 0 1,-26 0 0,51 0 15,-1 0-31,1 0 16,-1 0-1,-24 0-15,-1 0 16,1 0-1,-1 0 1,-24 0 0,0 0-1,25 0 1,-26 0 0,26 0-1,-25 0 16,24 0-15,-24 0 0,0 0-1,0 24 1,0-24 15,-1 0 16,1 25-16</inkml:trace>
  <inkml:trace contextRef="#ctx0" brushRef="#br0" timeOffset="55118.1512">6325 8409 0,'0'-25'15,"0"50"95,0 0-79,0 24-15,25 26-1,0-51 1,-25 26 0,25-25-1,-25 0-15,0 24 16,24-49-1,-24 25 1,0 0 0,25-25 140,25 0-125,148-149-15,26-25-16,-51 1 15,-24 49 1,-25 25 0,-50 24-1,1-24 1,24 49 0,-49-24-16,24 49 15,50-25 1,-74 26-1,-1 24 1,-24-25 0,-25 0 15,25 25-15</inkml:trace>
  <inkml:trace contextRef="#ctx0" brushRef="#br0" timeOffset="77435.9887">7169 9376 0,'24'0'125,"1"25"-109,25-25 0,-1 0-1,1 25 1,0-25 0,-1 0-1,26 0 1,49 0-16,-75 0 15,1 25 1,-1-25 0,-24 0-1,25 0 1,-25 0 0,24 0 15,-24 0-31,0 0 15,25 0 1,24 0 0,-24 0-1,-1 0 1,26 0 0,-1 0-1,-24 0 1,-1 0-16,1 0 15,-1 0 1,1 0 0,0 0-1,24 0 1,-24 0 0,-26 0-1,26-25 1,-25 25-1,24 0 1,-24 0 15,0 0 1,0 0 14,49 0-30,-24 0 0,0 0-1,-26 0 1,26 0 0,-25 0-1,0 0 63,-1 0 422,1 0-484,0 0 0,25 0-1,-26 0-15,1 0 16,0 0 31,0 0-16,0 0 0,-1 0-15,1 0 15,0 0 47</inkml:trace>
  <inkml:trace contextRef="#ctx0" brushRef="#br0" timeOffset="79855.7131">9004 8285 0,'0'49'78,"0"-24"-62,0 0 0,0 0-1,0 0 1,0-1-1,0 1 17,25-25 61,0 0-46,0 0-31,99-49 0,74-75-16,75-75 15,24 25 1,-98 26-1,-50 48 1,-75 26 0,-24 74-1,-25-25-15,-1 0 16,1 25 15,-25 25 750</inkml:trace>
  <inkml:trace contextRef="#ctx0" brushRef="#br0" timeOffset="91912.8184">7813 10864 0,'0'25'94,"0"0"-79,0 0 1,0 0 31,0-1-32,0 1 17,25-25 46,50 0-63,-51 0 1,51 0 0,-25-25-1,-1 1 1,26 24-16,-51-25 16,1 25-1,25-25 1,-25 25-1,24-25 1,-24 0 15,0 25 1</inkml:trace>
  <inkml:trace contextRef="#ctx0" brushRef="#br0" timeOffset="99315.3451">8756 12105 0,'0'24'172,"0"1"-141,0 0 0,25-25 126,0 0-157,-1 0 31,26-25-15,0-49-1,74 24 1,49-123-1,-49 49 1,-49 74 0,-1-24-16,-49 49 15,0 0 1,0 0 0,24 0-1,-24 1 16</inkml:trace>
  <inkml:trace contextRef="#ctx0" brushRef="#br0" timeOffset="104425.0579">7045 11857 0,'24'0'140,"1"0"-124,0 0 0,0 0-1,0 0 1,24 0-1,-24 0 1,25 0-16,-1 0 16,-24 0-1,49 0 1,-49 0 0,0 0-1,0 0 1,24 0-1,1 0-15,-25 0 16,0 0 0,24 0-1,1 0 1,-1 0 0,-24 0-1,25 0 1,-25 0-1,-1 0 1,1 0 0,0 0-16,0 0 47,0 0-32,0 0 1,-25 24-1,24-24 1,1 0 15,0 0 32</inkml:trace>
  <inkml:trace contextRef="#ctx0" brushRef="#br0" timeOffset="107070.188">2356 12799 0,'25'25'141,"0"-25"-126,0 25 1,24 0 0,51-25-1,24 0 1,124 49-1,149 1 1,-149-25-16,-124-1 16,-75-24-1,26 25 1,-50-25 0,24 25 15,-24-25-31,0 0 31,0 0-15,-1 0-1,1 0 1,0 0 0,25 0-16,-1 0 15,1 0 1,-1-25-1,1 25 1,-25 0 15</inkml:trace>
  <inkml:trace contextRef="#ctx0" brushRef="#br0" timeOffset="131706.4472">9649 14560 0,'0'-24'125,"50"24"-47,-1 0-62,-24 0 15,0 0-31,0 0 0,-1 0 31,1 0-15,0 0 15,0 0 0,24 0 1,-24 0-17,0 0 16,0 0 1,0 0-17,0 0 1,-1 0-16,1 0 16,0 0 15,0 0 16,0 0-16,-1 0-15,1 0-1,0 0 16,49 0-15,-24 0 0,-25 0-1,24 0 1,-24 0 0,0 0-1,0 0 1,0 0-16,24 0 31,-24 0 16,0 0 390,0 0-374,-1 0-47,1 0 30,0 0-14,0 0 77,0 0 63,-1 0 15,1 0-171,0 0 0,25 0-1,-26 0 1,26-25 0,-25 25 15,0 0-16,24 0 1,-24 0 0,25 0-1,-25-25 1,-1 25 0,26 0-1,-25 0 1,-25-25 15,25 25-15,-1 0 46</inkml:trace>
  <inkml:trace contextRef="#ctx0" brushRef="#br0" timeOffset="152723.6914">2332 17636 0,'-25'0'62,"-25"0"-46,25-49-16,-24 24 15,-50-25 1,49 0 0,0 1-1,-49-26 1,25-49 0,-25 50-16,-1-75 15,1 25 1,-50-99-1,-24 74 1,98 25 0,-24 0-1,25 25 1,-1-50 0,1-124-1,-25 25 1,49 50-16,-24 24 15,49 50 1,-25 0 0,25-50-1,-24 1 1,49-125 0,0 100-1,0 24 1,0 75-1,0 0 1,0 24-16,24-24 16,76-75-1,-26 50 1,-24 50 0,-1 24-1,-24 1-15,25-26 16,-1 50-1,1-24 1,0-26 0,-1 26-1,26-1 1,-51 25-16,1 1 16,0-1-1,74 0 1,-24 25-1,-26-25 1,1 25 0,-25 0-16,24-25 15,26 25 1,-26-24 0,1 24-1,0-25 1,-1 25-1,1-25 1,-25 25 0,-1 0-1,1 0 1,0 0 15,0 0-15,0 0-16,24 0 15,1 0 1,-25 0 0,-1 0-1</inkml:trace>
  <inkml:trace contextRef="#ctx0" brushRef="#br0" timeOffset="153824.4233">1984 12303 0,'25'0'109,"0"25"-93,25 25-1,-26-50 1,26 24 0,-25 1-1,24 0 1,1-25-1,-50 50 1,25-50-16,0 0 16,-25 24 77,0 1-77,-50 0 0,25 0-1,-24 24 1,24-49 0,0 25-1,-74 25 1,74-25-1,0-1 1,0-24-16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6-13T23:36:41.18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19000 4242 0,'0'24'93,"0"1"-77,0 50 0,0-1-1,25-49-15,-25 0 16,25-1 15,0-24-15,0 0 15,-1 0-15,1 0-1,50 0 1,-1-49-16,50-26 15,-25-24 1,125-25 0,-76 25-1,-24 25 1,-49 49 0,-50-25-1,24 25 1,-24 25-16,0 0 15</inkml:trace>
  <inkml:trace contextRef="#ctx0" brushRef="#br0" timeOffset="1644.2621">23217 5457 0,'0'-25'16,"25"0"15,74 1-16,224-26 1,-26 25 0,-73 0-1,-26 25 1,-74 0 0,50 0-1,-100 0 1,-24 0-1,-1 0 1,-24 0-16,0 0 16,0 0-1,0 0 1,-1 0 31,1 0-32,0 0 17,0 0-17,0 0 1,-1 0 31,1 0-16</inkml:trace>
  <inkml:trace contextRef="#ctx0" brushRef="#br0" timeOffset="3306.5279">2480 5854 0,'25'0'78,"25"0"-63,-1 0-15,1 0 16,0 0 0,24 0-1,50 0 1,-25 0-1,1 25 1,24-25 0,49 0-1,-24 0 1,-25 0-16,-25 0 16,1 0-1,-51 0 1,26 0-1,-26 0 1,26 0 0,-26 0-1,-24 0-15,0 0 16,0 0 0,-1 0-1</inkml:trace>
  <inkml:trace contextRef="#ctx0" brushRef="#br0" timeOffset="26766.0787">2183 8533 0,'25'0'94,"-1"0"-78,26 0-1,-25 0 1,0 0-1,24 25 1,1-1 15,-1-24-31,1 0 16,-25 0 0,24 0-1,1 0 1,25 0-1,-51 0 1,1 0 15,25 0 1,-25 0-17,24 0 1,26 0-1,-51 0 1,26 0 0,-25 0-1,24 0 1,-24 0 0,0 0-1,0 0 32,0 0 16</inkml:trace>
  <inkml:trace contextRef="#ctx0" brushRef="#br0" timeOffset="28867.6337">3795 8582 0,'25'0'62,"0"0"-46,24 0-1,-24 0 1,0 0 0,0 0-1,0 0 16,-1 0-15,1 0 15,0 0-15,0 0 15,0 0-15,-1 0-1,1 0 1,25 0 0,-25 0-1,-1 0-15,1 0 16,0 0 15,0 0 0,0 0-15,-1 0 15,1 0 32</inkml:trace>
  <inkml:trace contextRef="#ctx0" brushRef="#br0" timeOffset="33052.7165">5879 8235 0,'0'25'16,"-25"-25"312</inkml:trace>
  <inkml:trace contextRef="#ctx0" brushRef="#br0" timeOffset="41552.9704">7516 10616 0,'0'50'125,"25"-50"-93,-25 25-17,24 0 1,1-25 0,0 0 30,-25 24-30,25 1 15,0-25-15,-1 0 0,1 0-1,25 0 16,-1 0-15,26-25 0,-26 1-1,1-1 1,25-25-16,-26 25 16,-24 1-1,25-1 1,-26-25-1,51 1 1,-1-1 0,-49 50-1,0-25 1,0 0 0,24 25-1,-24-49 1,0 49-1,0 0 32</inkml:trace>
  <inkml:trace contextRef="#ctx0" brushRef="#br0" timeOffset="50334.1552">2480 12378 0,'50'0'140,"24"0"-124,1 0 0,-25 0-1,-1 0 1,26 0 0,-51 0-1,26 0 16,-25 0 1,0 0 30,-1 0-46,1 0-16,25 0 15,-25 0 1,-1 0 0,1 0 15,0 0 0,0 0-15,24 0-1,-24 0-15,25 0 16,-25 0 15</inkml:trace>
  <inkml:trace contextRef="#ctx0" brushRef="#br0" timeOffset="52048.6746">4787 12353 0,'0'-25'15,"50"25"32,-25 0-31,24 0-16,26 0 16,-1 0-1,-24 0 1,24 0-1,50 0 1,-25 0 0,-24 0-1,-1 0 1,-24 0-16,-1 0 16,1 25-1,-25-25 1,0 25-1,24-25 1,-24 0 0,0 0-1,0 0 1,0 0 0,-1 0 15,-24 24-31,25-24 62,0 0-46,0 0 0,0 0 15,-1 0-16,1 0 1,-25 25 0,25-25 15,0 0 16,0 0-16,-1 0 78</inkml:trace>
  <inkml:trace contextRef="#ctx0" brushRef="#br0" timeOffset="57659.0515">5928 12452 0,'50'0'16,"-25"25"-1,24 0 1,1-25-16,24 0 16,1 0-1,24 0 1,149 0 0,-25 0-1,1 0 1,-51 0-1,1 0 1,-1 24-16,-49 1 16,124 0-1,-148 0 1,-26-25 0,-24 25-1,-1-25 1,1 24-1,0-24 1,-1 0 0,26 0-1,-26 0-15,-24 0 16,0 0 0,0 0-1,-1 25 16,1-25-15,0 0 0,0 0-1,0 0 1,-1 0 0,26 0-1,-25-25 1,0-24-16,24 49 15,-49-25 1,25 0 0,0 0 15,-25 1-15,0-1-16,0 0 31,25-25-16,-25 1 1,24-26 0,1-74-1,-25 25-15,25 50 16,0 0 0,-25 24-1,25-24 1,0 24-1,-25 25 1,0 0-16,24 1 31,-24-1 16,0 0-31,0 0-16,0-24 31,0 24 0,0 0-15,0 0 0,0 0-1,-24 25-15,-1-24 31,0 24 48,-25 0-64,25 49 1,-24-24-1,-50 49 1,74-24 0,-25-25-16,25 0 15,1-25 1,24 24 15,24-24 250,1-49-249,25 49-17,-25-50 1,24 25 0,-49 1-1,25 24 1,0-25-1,0 25 17,-1-25-17,1 25 32,0 0-16,0 0 1,0 0-1,-25-25 16,25 25-32,-1 0 32,-24-25-31,25 25 46,0 0 1,0 0-47,24 25-1,-24 25 1,0-50-1,-25 25 1</inkml:trace>
  <inkml:trace contextRef="#ctx0" brushRef="#br0" timeOffset="78709.8194">6474 14263 0,'25'0'78,"0"0"-62,24 0 0,1 0-16,-25 0 15,24 0 1,1 0-1,24 0 1,1 0 0,24 0-1,50 0 1,-50-25-16,50 25 16,-50 0-1,0 0 1,-24-25-1,24 25 1,74 0 0,-48 0-1,-26 0 1,0 0-16,50 0 16,-50 0-1,-25 0 1,1 25-1,-26-25 1,26 0 0,-50 25-1,49-25 1,0 24 0,-49-24-16,25 0 31,-25 0-16,0 0-15,-1 0 16,26 0 0,-25 0-1,0 0 1,24 0 0,-24 25 15,49-25-16,-49 0-15,0 25 16,0-25 0,0 0-1,-1 0 1,1 0 0,0 0-1,0 0 1,0 0-1</inkml:trace>
  <inkml:trace contextRef="#ctx0" brushRef="#br0" timeOffset="79353.4031">9599 14337 0,'25'0'31,"-25"25"31</inkml:trace>
  <inkml:trace contextRef="#ctx0" brushRef="#br0" timeOffset="90536.2368">8161 18132 0,'0'-25'47,"0"1"-31,25 24 15,-1 0-31,26 0 16,0 0-1,-1 0 1,26 0 0,49 0-1,49 0 1,1 0-16,-50 0 15,25 0 1,-50 0 0,-25 0-1,-24 0 1,0 0-16,-26 0 16,1 0-1,25 0 16,-25 0 1,24 0 233,-24 0-249,0 0 0,0 0 15,24 24-31,1-24 15,-1 25 1,1-25 0,0 25-1,-1-25 1,1 0 0,-25 0-16,0 0 15,-1 0 16,26 0-15,74 0 0,-50 0-1,-24 0-15,-25 0 16,0 0 0,-1 0 15,1 0 0,0 0-15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6-13T16:40:51.38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26938 5606 0,'0'-25'0,"49"25"32,1 0-17,25 0 1,-1 0 0,0 0-1,26 0 1,24 0-1,-25 0 1,-25 0 0,-24 0-1,-1 0 1,-24 0 0,0 0-16,0 0 15,24-25 32,1 25 172,0 0-204,-26 0 1,26 0-16,0 0 16,-1 0-1,1 0 1,-25 0 0,0 0-1,24 0 1,-24 0-1,49 0 1,26 0 0,-26 0-1,-24 0 1,-26 0 0,1 0 15</inkml:trace>
  <inkml:trace contextRef="#ctx0" brushRef="#br0" timeOffset="22875.0052">2282 9277 0,'0'0'0,"25"0"93,24 0-77,1 0 0,24 0-1,26 0 1,-1 0-16,0 0 15,-24 0 17,49 0-17,-75 0-15,1 0 16,-1 0 0,-24 0 15,0 0 16,0 0-16,0 0 328</inkml:trace>
  <inkml:trace contextRef="#ctx0" brushRef="#br0" timeOffset="26399.8406">4043 9252 0,'0'-25'78,"25"25"-16,0 0-46,0 0 15,-1 0-15,1 0-1,0 0 17,0 0-17,0 0 1,24 0-16,26 0 15,-26 0 1,-24 0 0,25 0-1,-26 0 1,1 0 0,0 0-1,0 0 1,24 0-1,-24 0 1,0 0 0,0 0-1,0 0 1,-1 0 0,1 0-1,0 0 16,25 0 1,-25 0 15,-1 0 31</inkml:trace>
  <inkml:trace contextRef="#ctx0" brushRef="#br0" timeOffset="31402.3609">9798 11584 0,'0'25'94,"0"24"-78,0 1-1,0-1 1,25 26-16,-1 24 16,1-25-1,0-49 1,-25 0 0,25-25 15,0 0 16,24 0-16,1-25-15,74-49-16,50-50 15,148-124 1,-74 74-1,-25 25 1,-74 50 0,-50 25-1,1 49 1,-51-25-16,1 25 16,49-24-1,-49 24 1,-26 25 15,1 0 0</inkml:trace>
  <inkml:trace contextRef="#ctx0" brushRef="#br0" timeOffset="34255.5528">4887 13146 0,'74'0'78,"25"25"-62,25 0-1,-25-25 1,1 25 0,73 25-1,-74-26 1,-24-24 0,24 0-16,-24 0 15,-26 0 1,-24 0 15</inkml:trace>
  <inkml:trace contextRef="#ctx0" brushRef="#br0" timeOffset="34782.9628">7789 13097 0,'124'25'78,"124"-1"-62,25 26-1,-25-25 1,24 0-16,1-25 16,75 0-1,-100 0 1,-100 0 0,-48 0-1,-26 0 1,1 0-1,-26 0 1,1 0 0,-1-25-1,51-25 1</inkml:trace>
  <inkml:trace contextRef="#ctx0" brushRef="#br0" timeOffset="35709.8218">12055 13072 0,'74'0'63,"125"0"-47,49 0-1,25 0 1,-50 0-1,25 0 1,25 0 0,-50 0-1,-99 0 1,-49 0 0,-1-25-1,-24 25 1,-26 0-1</inkml:trace>
  <inkml:trace contextRef="#ctx0" brushRef="#br0" timeOffset="37551.2442">6375 12055 0,'0'25'94,"0"24"-63,0 1 0,25-50-15,-25 25-1,49-25 142,75-25-142,25-99 1,0 25 0,25-50-1,-50 50 1,0 49-1,-75 1 1,-24 24-16,25 25 16,-50-25 15</inkml:trace>
  <inkml:trace contextRef="#ctx0" brushRef="#br0" timeOffset="38612.1668">9575 12402 0,'24'0'78,"1"0"-47,0 0 0,0 0-15,0 0 0,-1 0-1,26 0 1,24 0 0,75-74-16,25-25 15,-25-1 1,-25 51-1,-99-1 1,24 50 0,-24-25-1,0 1 1,0 24-16,-1 0 16,-24-25-1,25 25 1</inkml:trace>
  <inkml:trace contextRef="#ctx0" brushRef="#br0" timeOffset="39675.0108">14362 11857 0,'0'24'47,"25"51"-32,0-26 1,-25 26-1,24-26 1,-24 1-16,0-25 16,25-25-1,-25 25 1,25-25 46,25-25-30,49-74-17,25-25 1,25 0 0,-25 0-1,-25 74-15,-74 25 16,-25 0-1,24 25 1,1 0 31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6-11T00:16:21.37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11137 4490 0,'0'24'157,"0"26"-126,0-25-16,0 0 1,0-1 0,50-24 124,-25-24-124,24-1 0,1-25-1,0 1 1,-1-1-1,150-99-15,-75 25 16,-50 75 0,-24-1-1,-26 50 32</inkml:trace>
  <inkml:trace contextRef="#ctx0" brushRef="#br0" timeOffset="21329.1643">2332 9252 0,'24'0'46,"1"0"-30,0 0 15,0 0-15,0 0 0,24 0-16,1 0 15,24 0 1,-49 0 15,0 0 16,0 0-16,0 0-15,-1 0 15,1 0 0,0 0-15,0 0 0,0 0-1,-1 0 1,1 0-1,0 0 48,0 0 62</inkml:trace>
  <inkml:trace contextRef="#ctx0" brushRef="#br0" timeOffset="33998.4453">7417 11733 0,'24'24'94,"-24"1"-78,0 0-16,25 0 31,-25 0 0,25-25 1,-25 24-17,50-24 16,-26 0-15,26 0 0,-25 0-1,99-49 1,0-50 0,0-1-1,-25 26 1,0-25-1,-49 49 1,0 1-16,-26 49 16,-24-25-1,25 25 1</inkml:trace>
  <inkml:trace contextRef="#ctx0" brushRef="#br0" timeOffset="34992.2682">4341 13271 0,'0'-25'47,"0"0"-47,99 25 15,-25 0 1,26 0 0,24 0-1,0 0 1,25 0-1,-1 25 1,-73-25-16,49 25 16,-75-1-1,51-24 1,-51 0 0,-24 25-1,49-25 1,1 25-16,74 0 15,-75-25 1,-24 25 0,-1-25-1,-24 0 32</inkml:trace>
  <inkml:trace contextRef="#ctx0" brushRef="#br0" timeOffset="35899.9342">6995 13246 0,'0'-25'16,"74"25"-1,26 0 1,98 0-1,124 0 1,-98 0 0,-75 0-1,-50 0 1,-25 0-16,1 0 16,-1 0-1,0 25 1,26-25-1,-1 0 1,-25 0-16,1 0 16,-1 0-1,-24 0 1,-1 0 0,26 0-1,-50 0 1,-1 0-1,1 0 1,0 0-16,0 0 47,0 0-31</inkml:trace>
  <inkml:trace contextRef="#ctx0" brushRef="#br0" timeOffset="56228.3845">4713 17338 0,'0'25'141,"0"0"-110,0 0 16,25 0-31,-25-1 15,24-24 47,51 0-62,-50 0 15,0 0-16,-1 0 1,1 0 0,124-99-1,25 0 1,-1 0 0,-49 24-1,-49 26-15,-26 24 16,-24 0-1,0 0 17,0 25-1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6-11T00:31:29.47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11609 5854 0,'0'-25'78,"24"25"-31,1 0-16,25 0 0,-25 0-15,-1 0-16,1 0 15,25 0 1,-25 0 0,24 0-1,447 25 220,174 124-235,0 24 15,-298-123 1,-174 0 0,-49-26-1,-50 26 1,149 0-1,0 24 1,50-24 0,-75-26-16,-49 1 15,-75-25 1,-24 0 0,-26 0-1,1 0 1,-25 0-1,-1 0 17,1 0-17,0 0 1,0 0 15,0 0 32,-1 0-32,1 0-15,25 0-1</inkml:trace>
  <inkml:trace contextRef="#ctx0" brushRef="#br0" timeOffset="7162.1996">18033 4341 0,'-25'0'47,"0"0"-31,-24-25-1,24 25 1,0 0 0,-24 0-1,-26-25 1,26 25-1,-26 0-15,1 0 16,-1 0 0,-24 0-1,-25-25 1,0 1 0,50 24-1,24 0 1,0 0-16,1 0 31,-1 0-15,25 0-1,-24 24 1,-1-24 0,1 0-1,24 25 1,-50 25-1,1-25 1,-25-1 0,49 1-16,25 0 15,-24 0 1,49 0 0,-50-25-1,25 24 1,0 1-1,-24-25 1,49 25-16,-50-25 16,50 25-1,-25-25 1,25 25 0,-24-25 30</inkml:trace>
  <inkml:trace contextRef="#ctx0" brushRef="#br0" timeOffset="8803.3202">16049 4440 0,'0'25'79,"0"0"-64,0-1 1,0 1 15,0 0 0,0 0-15,0 0 31,0-1 0,0 1 15,0 0-15,24-25-31,-24 25 15,25-25 0,0 0 0,0 0 1,24 0-17,1 0-15,-25 0 16,0 0 15</inkml:trace>
  <inkml:trace contextRef="#ctx0" brushRef="#br0" timeOffset="19603.2721">6300 9922 0,'0'-25'62,"75"25"16,24 0-62,-25 0-1,1 0 1,-1 0 0,-24 0-1,24 0-15,26 0 16,24 0 0,49-25-1,-98 25 1,-26 0-1,-24 0 1,0 0 15,0 0-31,-1-25 16,26 25 0,-25 0 15</inkml:trace>
  <inkml:trace contextRef="#ctx0" brushRef="#br0" timeOffset="20936.1948">7268 9649 0,'0'-25'47,"25"25"-31,-1 0 15,26 0-16,-25 0 1,24 0 0,26 25-1,24 25-15,-25-26 16,1 26 0,-26-25-1,1-25 1,-50 25-1,50-25 1,-1 24-16,-24 1 16,0-25-1,-25 25 1,0 0 93,0 0-77,0-1-1,0 1-16,-25-25 1,0 0 0,0 25 15,1-25 16</inkml:trace>
  <inkml:trace contextRef="#ctx0" brushRef="#br0" timeOffset="30041.7778">7169 11708 0,'0'49'109,"0"1"-109,0-25 16,0 0 0,0-1-1,0 1 1,0 0 0,24 0 30,1-25 1,0 0-15,25 0-32,-26 0 15,51-25 1,-1 0-1,25-74 17,224-199-32,-149 100 15,-26 99 1,-48 49 0,-76 25-1,1 0 1</inkml:trace>
  <inkml:trace contextRef="#ctx0" brushRef="#br0" timeOffset="35116.5902">2530 13494 0,'0'25'109,"0"-1"-93,0 1 15,0 0-15,0 0 46,25-25-46,0 0 46,-1 0-15,1 0-31,25-25-1,24 0 1,-24-24-16,0-1 16,-1 25-1,1 0 1,-1-24 0,1 24-1,0 25 1,-50-25-1</inkml:trace>
  <inkml:trace contextRef="#ctx0" brushRef="#br0" timeOffset="36972.9563">2282 14163 0,'25'0'78,"0"0"-47,24 0-31,-24 0 32,25 0-1,-1 0-31,50 0 16,1 0-1,-51 0 1,1 0-16,-25 0 15,0 0 1,-1 0 0,1 0-1,25 0 1,-25 0 0,24 0-1,-24 0 1,0 0-1,0 0 1,-1 0 15,1 0 1,0 0-1,0 0-16,0 0 32,-1 0 31</inkml:trace>
  <inkml:trace contextRef="#ctx0" brushRef="#br0" timeOffset="44898.6375">1488 14287 0,'25'-24'93,"0"24"-61,49-25-17,1 25 1,-50 0-1,-1 0 1,1 0 0,0 0-1,0 0 17,0-25-17,-1 25 16,-24-25-15,50 25 0,-25 0-16,0-25 47,-1 25-16</inkml:trace>
  <inkml:trace contextRef="#ctx0" brushRef="#br0" timeOffset="46116.4489">1935 13965 0,'25'0'125,"24"0"-94,1 0 1,-25 25-17,-1-25-15,1 0 16,-25 25 31,0-1 62,0 1-78,0 0-15,0 0 31,0 0 31,-25-25-78,25 24 109,0 1-15</inkml:trace>
  <inkml:trace contextRef="#ctx0" brushRef="#br0" timeOffset="53120.5116">8334 15801 0,'0'24'63,"0"1"-47,0 0-16,0 25 31,0-26 0,0 1-15,0 0-1,0 0 1,0 0 0,0-1-1,0 1 1,25 0 15,0-25 0,0 25-15,0-25 31,24 0-16,50-25-15,100-74-16,24 0 15,-24-50 1,-51 50 0,-73 74-1,-26 0 1,-49 0-1,25 25 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6-13T00:04:06.52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2183 17165 0,'0'-25'172,"-75"-25"-156,51 26-1,-26-1-15,-49-25 16,74 25-1,-49 1 1,24-26 0,-24 25-1,-26 0 1,51-24-16,-1 24 16,0 25-1,-24-50 1,24 50-1,26-49 1,-26 24-16,25 0 16,25 0-1,-25 25 1,25-24 0,-24-51-1,-1 1 1,0-26-1,25 1 1,0-74 0,0-1-1,0 75 1,0 0 0,0 24-1,0 1-15,0-50 16,0 0-1,50 24 1,-26 1 0,1 25-1,-25-1 1,25 51 0,0-26-16,-25 0 15,25 1 16,-25 24-15,24 0 0,-24 0-1,50-24 1,-25-1 0,24 1-1,26-75-15,-1 74 16,-24-25-1,0 26 1,-26 49 0,1 0 31,50-75-1,-51 51 173,-24-1-203,25 0-1,-25 0 17,0 0-17,25 1-15,-25-1 78,25 25-46,-25-25-17,25 0 1,-1 0 46,-24 1 1,25 24-16,-25-25-32,0 0 1,25 25 47,-25-25-17,0 0-30,25 25 0</inkml:trace>
  <inkml:trace contextRef="#ctx0" brushRef="#br0" timeOffset="4490.7632">2232 14263 0,'-49'0'110,"24"0"-95,0 0 63,25 24-15,0 1-63,0 0 31,-25 0 16,25 0-16,-24-25-15,24 49-16,0-24 31,-25-25-15,25 25 15,0 0-15,0 0 15,0-1-16,0 1 32,0 0-47,-25 0 16,25 0 15,0-1-15,0 1-1,0 0 17,0 0-17,0 0 17,0-1-17,0 1 32,0 0-16,0 0-15,-25 0 0,25-1 30,0 26 1,0-25-31,0 0 62,0-1-31,0 1 219,-25 25-251,25-1 1,0 1-1,0-25 17,0 0-1,0-1 0,0 1-15,0 0-1,0 0 17,0 0 15,0 0-32,0-1 141,25-24 141,0 0-203,0-24 15,0 24-30,-1 0-1,1 0-47,-25-25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6-13T00:08:55.29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9351 5705 0,'25'0'62,"0"0"-31,0 0 1,0 0-17,-1 0 1,26 0 0,0 0-16,-1 0 15,-24 0 1,74 0-1,-49 0 1,-25 0 0,-1 0-1,1 0 1</inkml:trace>
  <inkml:trace contextRef="#ctx0" brushRef="#br0" timeOffset="1893.0426">13444 4787 0,'0'25'94,"0"0"-63,0 0 0,0 0 63,25-25-31,0 0-48,0 0 1,-1 0-16,51 0 16,-26-25-1,-24 25 1,25-25-1,-1 0 1,-24 0 0,25 0-1,-1 1 1,-24-1 0,0 25-16</inkml:trace>
  <inkml:trace contextRef="#ctx0" brushRef="#br0" timeOffset="27649.1151">17636 4812 0,'0'-25'0,"0"50"78,0 0-62,0 0-1,0 0 48,25-25-1,0 0-46,24-25 0,26-25-1,49-24-15,25-26 16,-25 26 0,-75 49-1,-24-24 1,0 49-1,0 0 17,24-50-17,1 25 1,-25 25 15,-25-25-15</inkml:trace>
  <inkml:trace contextRef="#ctx0" brushRef="#br0" timeOffset="38511.8758">7962 6747 0,'75'0'15,"-1"0"1,25 0 0,75 25-1,-25 24 1,198 51 0,-99-51-1,0-24-15,-74 25 16,-50-26-1,0 1 1,-99-25 0,-1 0-1,1 0 1,25 0-16,-25 0 16,24 0-1,1 0 1,24 0-1,-49 0 1,0 0 15,49 0 219,50 0-234,50 25 0,-50-25-1,-50 25 1,1-25-16,-50 0 15,24 0 1,-24 0 0,0 0-1,24 0 1,26 0 0,24 0-1,-24 0-15,-51 0 16,-24-25-1</inkml:trace>
  <inkml:trace contextRef="#ctx0" brushRef="#br0" timeOffset="48263.0127">3299 9401 0,'50'0'125,"-26"-25"-94,1 25-15,0 0-16,49 0 15,-24 0 1,24 0 0,-24 0-1,25 0 1,-51 0-1,1 0 1,0 0-16,25 0 16,-26 0 15,-24 25 375</inkml:trace>
  <inkml:trace contextRef="#ctx0" brushRef="#br0" timeOffset="50753.1788">5333 8384 0,'0'0'0,"-25"0"78,0 0-62,1 0 0,-1 0-1,-25 0-15,1 0 16,24 0 0,0 0-1,0 0 1,0 0 15,1 0-15,-1 25 15,25 0 0,-25-25-15,25 24-1,0 1 32,-25-25-31,25 25 0,0 0 30,-25-25 111</inkml:trace>
  <inkml:trace contextRef="#ctx0" brushRef="#br0" timeOffset="51932.0912">4837 8434 0,'0'24'172,"0"1"-172,0 0 16,0 0 15,0 0 0,0-1 1,0 1-17,0 0 63,25-25-15,0 0-32,-1 0-15,1 0-1,0 0 17,0 0-17,0 0 1,-1 0-1,26 0 1,-50-25 0,25 25-1</inkml:trace>
  <inkml:trace contextRef="#ctx0" brushRef="#br0" timeOffset="73329.2931">4688 10220 0,'0'-25'47,"25"25"93,0 0-124,-1 25 0,1-25-1,0 0 1,0 0-1,49 0 1,-49 0-16,0 0 31,0 0-15,0 0 0,-1 0-1,1 0 1,0 0-16,0 0 47,0 0-32,-1 0 17,1 0-17,25 0 32,-25 0 31</inkml:trace>
  <inkml:trace contextRef="#ctx0" brushRef="#br0" timeOffset="79773.3573">5904 10269 0,'0'-25'31,"24"25"32,26 0-48,0 0 1,-26 0 0,1 0-1,0 0 1,0 0 0,49 0 15,25 0-16,-24 0-15,24 0 16,0 0 0,0 0-1,-24 0 1,-26-24 0,26 24-1,-50 0 1,0 0-1,-1 0 17,1 0-17,0 0 1,0 0 375,24 0-360,1 0-16,0 0 1,-26 0 0,1 0-1,25 0-15,-1 0 16,26 0 0,-26 0-1,-24 0 1,25 0-1,-25 0 1,49 0 0,-24 0-16,-1 0 15,-24 0 1,0 0 0,0 0 15,-1 0-16,1 0 1,0 0 109,25 0 125,-26 0-234,1 0-1,25 0-15,0 0 16,-1 0 0,1 0-1,-1 0 1,26 0-1,-1 0 1,-49 0-16,25 0 16,-26 0-1,1-25 1,0 25 0,0 0-1,0 0 1,-1-25-16,1 25 15,0 0 1,25 0 31,-26 0-31,26 0-16,-25 0 31,0-25-16,24 25-15,1 0 16,-25 0 0,-1 0-1,1 0 32,0 0 0,0 0 47,0 0-47,0 0 46,-1 0-77,1 0 47,0 0 77</inkml:trace>
  <inkml:trace contextRef="#ctx0" brushRef="#br0" timeOffset="104631.8298">6697 13047 0,'-49'-25'31,"-1"25"-15,-24 0-1,24 0 1,0-24-1,1 24 1,-1 0 0,1 0-1,-26 0-15,1 0 16,49 0 0,0 0-1,0 0 1,-24 0-1,-1 0 1,25 0 0,1 0-1,-26 0 1,25 0-16,-25 0 31,1 0-31,24 0 16,-25 0-1,26 0 17,24-25-17,-25 25 1,0 0 0,0-25 15,0 25-16,1-25-15,-1 0 16,0 1 15,25-1 1,0 0 14,-25 0-30,0-24-16,25 24 31,0 0 16,0 0-16,0 0-15,-24 25 31,24-24-16,0-1 32</inkml:trace>
  <inkml:trace contextRef="#ctx0" brushRef="#br0" timeOffset="107635.2319">2480 13643 0,'25'0'250,"25"0"-235,-1 0 1,-24 0 0,25 0-1,-25 0 17,99 24-17,25-24 1,-50 0-16,-25 0 15,1 25 1,-51-25 0,26 0-1,0 0 1,-1 0 0,1 0-1,-25 0-15,-1 0 16,1 0 93,0 0-78,25 0-15,-26 0 15,1 0-15,0 0 0,0 0 140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6-13T00:15:49.90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10988 4614 0,'25'99'47,"0"-50"-32,25 1 1,-50-25 0,0 25-1,24-50-15,-24 24 16,25 1 31,0-25-32,0 0-15,74-25 16,0-74 0,125-25-1,-51 25 1,-49 24-1,-49 51 1,49-1-16,-50-25 16,-24 50-1,-1-25 1,-24 25 0,0 0 15,0 0-16,49-24 1,-24-1 0,-25 25-1</inkml:trace>
  <inkml:trace contextRef="#ctx0" brushRef="#br0" timeOffset="3907.4205">13271 4961 0,'24'0'203,"1"0"-187,0 25 15,0 0-15,0-25-16,-1 24 16,-24 1 15,25-25 0,-25 25-15,0 0 15,0 0 31,-25-25-15,1 0-31,24-25 140,0 0-125,0 0 1,0 0 15,0 1-1,0-1-30,0 0 62</inkml:trace>
  <inkml:trace contextRef="#ctx0" brushRef="#br0" timeOffset="5241.4582">13618 4961 0,'0'25'157,"0"0"-142,0-1 32,25-24-31,-1 25 15,51-25-15,-50 0 15,-1 0 0,1 0 47,-25-25-78,25 1 16,-25-26 0,0 25-1,0 0 63,-50 25-46,26 0-17,-1 0 1,0 0-1,0 0 1,0 0 0</inkml:trace>
  <inkml:trace contextRef="#ctx0" brushRef="#br0" timeOffset="6651.6741">13221 5432 0,'0'-25'62,"25"25"16,0 0-47,-1 0 1,51 0-17,-26 0-15,-24 0 47,0 0 16,0 0-48,0 0 17,-1 0-17,1 0 1,0 0 46,0 0-46,24 0 0,-24 0-1,0 0 126</inkml:trace>
  <inkml:trace contextRef="#ctx0" brushRef="#br0" timeOffset="15221.4983">28625 5879 0,'24'0'109,"26"0"-78,0 0-15,-26 0 15</inkml:trace>
  <inkml:trace contextRef="#ctx0" brushRef="#br0" timeOffset="18037.1633">14511 6176 0,'0'-24'31,"0"48"31,0 26-46,25-25 0,-25 24-1,0-24 1,24 0-16,-24 0 15,50-25 79,49-25-78,50-49-1,49-26 1,50-24 0,-49 25-1,49 0 1,-99 24-16,-100 51 16,1 24-1,-25-25 1,0 25-1,24-25 1,-24 25 0</inkml:trace>
  <inkml:trace contextRef="#ctx0" brushRef="#br0" timeOffset="33107.9338">4415 13271 0,'50'0'141,"-1"0"-125,-24 0-16,0 0 15,0 0 1,24 0-1,26 0 1,123-25 0,-24-25-1,0 25 1,-50 0-16,24 1 16,-73 24-1,-26-25 1,-24 25-1,50 0 1,-1 0 0,1 0-1,49 0-15,-75 0 16,-24 0 15,0 0-15,24-25-1,1 25 1,-25 0 0,0 0-1,-1 0 1,1 0 0,0 0-1</inkml:trace>
  <inkml:trace contextRef="#ctx0" brushRef="#br0" timeOffset="33776.4559">7069 13271 0,'25'0'31,"0"0"-15,0 0-16,0 0 16</inkml:trace>
  <inkml:trace contextRef="#ctx0" brushRef="#br0" timeOffset="34866.2878">7466 13320 0,'25'0'78,"49"0"-62,26 0 0,247 0-1,-99 0-15,-50 0 16,-24 0 0,-50 0-1,0 0 1,-74 0-1,-26 0 1,1 25-16,25-25 31,-25 0-15,0 0 15,-1 0 47,1 0-62,0 0 31,0 0-16,24 0-15,-24 0-16,0 0 31,0 0 0,0 0-15,-1 0 15,26 0-15,-25 0 15,49 0 16,-24 0-32</inkml:trace>
  <inkml:trace contextRef="#ctx0" brushRef="#br0" timeOffset="35167.4891">9624 13345 0</inkml:trace>
  <inkml:trace contextRef="#ctx0" brushRef="#br0" timeOffset="46308.6945">2282 14387 0,'0'-25'31,"0"0"-15,50 25 62,24 0-63,-24 0 1,-26 0 15,1 0 1,0 0-32,74 0 15,50 0 1,-25 0-1,25-25 1,49 0 0,-24 25-1,-75 0-15,-49 0 16,-25 0 0,74 0 46,-49 0-62,24 0 16,0 0-1,-24 0 1,24 0 0,1 0-1,-1 0 1,-24 0-16,-25 0 15,-1 0 1,1 0 0,25 0 46,-25 0-46,-1 0-16,26 0 62,-25 0-46</inkml:trace>
  <inkml:trace contextRef="#ctx0" brushRef="#br0" timeOffset="49134.1858">7293 13444 0,'0'25'94,"0"0"-79,0 0 17,0-1-17,0 1 1,0 0 0,0 0-16,0 0 31,0-1 0,0 1 0,0 0-15,0 0 0,0 0 15,0-1 0,0 1-15,0 0 31,0 0 15,0 0-15,0-1-31,-25-24 30,25 25-30,0 0 93,-25-25-77,25 25-1,0 0-15,0-1-1</inkml:trace>
  <inkml:trace contextRef="#ctx0" brushRef="#br0" timeOffset="50017.9304">7243 13568 0,'0'0'0,"25"0"172,0 0-172,-1 0 15,26 0 17</inkml:trace>
  <inkml:trace contextRef="#ctx0" brushRef="#br0" timeOffset="62798.0664">6276 18331 0,'24'0'141,"51"0"-141,-50 0 31,-1 0-15,26 0-1,-25 0 1,0 0 0,-1-25-16,1 25 15,0 0 1,0 0 15,24 0 0,-24 0-15,0 0-16,0 0 16,0 0-1,-1 0 1,26 0-1,-25 0 1,0 0 0,24 0-16,1 0 15,-25 0 17,0 0-17,-1 0 1,1 0-16,0 0 31,25 0 0,-1 0-15,1 0 0,-25 0-1,-1 0 32,1 0-31,0 0 15,0 0 0,0 0-15,-1 0 15,1 0-15,0 0 93,25 0-31,-26 0 0,1 0-46,-25 25-17,50-25 79,-25 24-32,-1-24-30,1 0-17,0 0 1,25 0 93,-26 0-109,26 0 16,-25 0 0,0 0-1,-1 0 95,-24 25-79</inkml:trace>
  <inkml:trace contextRef="#ctx0" brushRef="#br0" timeOffset="65467.3948">9475 18331 0,'25'0'16,"0"0"0,25 0-1,-26 0 1,1 0-1,50 0 1,-1 0 0,50 0-1,-25 0 1,-24 0 0,-1 0-1,-24 0-15,24 0 16,-24 0-1,-1 0 1,1 0 0,-25 0-1,24 0 17,1 0-17,-25 0 16,0 0-15,-1 0 31,1 0-16,0 0 47,25 0-31,-26 0-31,1 0 15,0 0-15,0 0-1,0 0 32,-1 0-31,1 0 343,25 0-343,-25 0-1,-1 0-15,1 0 16,25 0 0,-25 0 31,24 0-32,-24 0 32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6-13T16:26:45.27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11385 4490 0,'0'49'94,"0"1"-78,0-25 15,0-1 0,0 1-31,25-25 47,0 0-31,25 0 15,-1 0-16,1-49-15,-25 24 16,49-50 0,-24 51-1,24-51 1,149-49 0,-49 25-16,0 0 15,-50 24 1,-75 51-1,-24 24 1</inkml:trace>
  <inkml:trace contextRef="#ctx0" brushRef="#br0" timeOffset="1457.19">12849 5482 0,'25'25'31,"49"-25"-16,-24 0 1,-1 24 0,26-24-1,-26 0-15,26 25 16,24-25 0,75 25-1,24-25 1,50 25-1,0 0 1,-25-1-16,-123 1 16,-51-25-1,1 0 1,-1 0 0,1 0-1,24 0 1,1 0-16,-1 0 15,-24 0 1,-25 0 0,24 0-1,26 0 1,-26 0 0,1 0-1,24 0 1,1 0-16,-26 0 15,1 0 1,0 0 0,-26 0-1,1 0 1,0 0 15,-25-25 0,25 25-15</inkml:trace>
  <inkml:trace contextRef="#ctx0" brushRef="#br0" timeOffset="19708.8449">2282 8954 0,'25'0'157,"0"0"-142,-1 0 1,26 0 0,-25 0-16,0 0 15,-1 0 1,26 0-1,-25 0 17,0 0-17,-1 0 1,1 0 0,25 0-1,-25 0 48,0 0-1,-1 0-46,1 0 31,0 0-16,0 0-15,0-24-1,-1 24 1,1 0 15,0 0 16,25 0-31,-26 0-1,1 0 1,0 0-1,0 0 17</inkml:trace>
  <inkml:trace contextRef="#ctx0" brushRef="#br0" timeOffset="28483.4827">7838 11187 0,'75'25'32,"-51"99"-17,1-25 1,0 25-1,0-50 1,-25-49 0,25 0-1,0-25 63,-1-25-62,51-24 0,123-125-1,25-24-15,-49 49 16,24 0 0,-73 25-1,-26 0 1,-25 25-1,-24 74 1,-25 0 0,-1 25-1,26-50 32,0 50-31,-26-24-1,1 24 1,-25-25 0</inkml:trace>
  <inkml:trace contextRef="#ctx0" brushRef="#br0" timeOffset="33791.5585">4713 12452 0,'25'0'171,"-1"0"-155,26 0 0,0 0-16,-1 0 15,26 0 1,-1 0 0,25 0-1,100 0 1,-50 25-16,-50 0 15,-50-25 1,26 0 0,-26 0-1,1 24 1,25 1 0,-1-25-16,25 25 15,-24-25 1,-26 0-1,1 25 1</inkml:trace>
  <inkml:trace contextRef="#ctx0" brushRef="#br0" timeOffset="34687.3101">4688 11485 0,'0'24'110,"25"1"-79,-25 0-31,25 0 16,-1-25 30,1 0-30,0 0 0,0 0-1,0 0 1,24 0 0,75-75-1,-49 26 1,-50 24-1,24 0-15,-49 0 47,25 25-31</inkml:trace>
  <inkml:trace contextRef="#ctx0" brushRef="#br0" timeOffset="37310.221">8310 11584 0,'0'-25'32,"0"50"77,0 0-78,0-1-15,0 1 15,0 0 16,24-25-47,-24 25 31,25-25 63,74-25-63,50-74-15,-25 0-1,-74 49-15,-1 50 16,-49-25 0,25 25 15,50-49-15,-26-1-1,1 0-15,0 26 16,-1-1-1,-24 0 1</inkml:trace>
  <inkml:trace contextRef="#ctx0" brushRef="#br0" timeOffset="52622.3949">5333 13494 0,'25'0'156,"49"0"-140,-24 0-1,-1 0-15,-24 0 16,0 0-1,25 0 1,-26 0 15,26 0-15,0 0 0,24 0-1,1 0 1,-26 0-16,-24 0 15,25-25 1,-26 25 31</inkml:trace>
  <inkml:trace contextRef="#ctx0" brushRef="#br0" timeOffset="54250.7343">3125 12229 0,'75'0'62,"-50"0"-46,-1 0-1,1 0 1,0 0 0,0 0-1,24 0 1,1 25-1,0-1-15,24 1 16,100 50 0,-125-75-1,75 24 1,-49 1-16,-1 0 16,1 0-1,-1-25 1,25 25-1,25-1 1,-49-24 0,-26 25-1,1-25 1,-25 25-16,24-25 16,-49 25 15,25-25-16,0 0 1,0 25 0,-1-25-16,1 49 15,0-49 1,-25 25 0,25-25-1,-25 25 1,50 0-16,-50-1 15,24 26 1,1-25 0,0 0 15</inkml:trace>
  <inkml:trace contextRef="#ctx0" brushRef="#br0" timeOffset="55464.6061">4986 12601 0,'25'0'46,"24"0"-14,-49 25-1,25-1-15,-25 1-1,0 0 16,25-25-15,-25 25 0,0 0-1,0-1 1,0 1 15,0 0 0,-25 0 79,0-25-95,0 0 17,25 25-17,-24-25 48,-1 0-16,0 0 0,25 24-32,-25-24 1,0 0 31,25 25-32</inkml:trace>
  <inkml:trace contextRef="#ctx0" brushRef="#br0" timeOffset="58741.1053">2778 13767 0,'25'0'110,"49"0"-95,26 0 1,73 0-1,50-25 1,1 0-16,-125 25 16,-25 0-1,1 0 1,-50 0 0,24 0-1,-24 0 1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6-13T16:31:01.41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13618 4366 0,'0'24'171,"0"1"-139,0 0-17,0 0 17,25-25 108,-1 0-124,1 0-1,25 0 1,-25 0 0,24 0-1,26 0 1,49-75 0,-50 26-1,25 24 1,-49 0-16,-25 0 15,-1 25 1,-24-24 0,25 24-1,0-25 32,0 25-31,-25-25-1</inkml:trace>
  <inkml:trace contextRef="#ctx0" brushRef="#br0" timeOffset="7005.378">2307 8533 0,'49'0'156,"1"0"-140,0 0-1,-26 0 1,26 0-1,-25 0 1,24 25 0,-24-25-1,0 0 1,0 0 15,25 0-15,-26 0 15,1 0-15,0 0 31,0 0-32,0 0 1,-1 0 15,26 0 32,-25 0-48,0 0 1,-1 0-1,1 0 1,0 0 0,0 0 62,0 0-31</inkml:trace>
  <inkml:trace contextRef="#ctx0" brushRef="#br0" timeOffset="10931.2454">3770 8657 0,'25'0'141,"25"0"-126,-1 0 1,1 0 0,24 0-1,-49 0 1,0 0-1,0 0 1,0 0 15,-1 0-15,1 0 0,0 0 15,0 0 0,0 0 0,-1 0-15,1 0 0,0 0 15,0 0-16,0 0 64</inkml:trace>
  <inkml:trace contextRef="#ctx0" brushRef="#br0" timeOffset="12834.521">5779 7689 0,'0'-24'16,"0"73"93,0-24-93,0 0-1,0 0 1,0 24 15,0-24-15,0 0-16,0 0 15,0-1 79,25-24-47,25 0 16,0 0-48,49 0 1,124-74-1,-25-50-15,-24 25 16,-25 24 0,-75 26-1,-24-1 1,0 25 0,-26 1-1,1 24 1,0 0-1,0-50 1,0 25 78,-1 25-32,1 0-46</inkml:trace>
  <inkml:trace contextRef="#ctx0" brushRef="#br0" timeOffset="22520.5551">6772 8806 0,'49'0'110,"1"0"-95,-25 0 1,24 0 0,1 0-1,-25 0 1,0 0-1,24 0 1,1 0 0,49 0-1,-25 0 1,1 0 0,-26 0-1,26 0 1,-26 0-1,26 0-15,-26 0 16,26 0 0,-26 0-1,1 0 1,0 0 0,-1 0-1,-24 0 1,25 0-1,-1 0 1,1 0 0,0 0-16,24 0 15,0 0 1,-24 0 0,0 0-1,-26 0 1,26 0-1,-25 0 1,24 0 0,-24 0-1,50 0 1,-51 0-16,1 0 16,0 0-1,0 0 16,0 0-15,-1 0 0,1 0-1,25 0 1,-25 0 15,-1 0 32,1 0-48,0 0 32,0 24 94,0-24-126,0 0 1</inkml:trace>
  <inkml:trace contextRef="#ctx0" brushRef="#br0" timeOffset="60686.1396">9426 10815 0,'0'49'94,"0"1"-79,0 0 1,0-26-16,0 1 47,25-25-32,-1 0 48,51-25-47,74-74-1,322-149 1,-149 75-1,-148 73 1,-75 51-16,-24 24 16,-26 0-1,-24 0 1,25 25 0,-1-49-1,1 49 1,-25-25 15</inkml:trace>
  <inkml:trace contextRef="#ctx0" brushRef="#br0" timeOffset="77016.8967">7590 11906 0,'0'-25'47,"25"25"16,0 0-48,0 0 1,-1 0 0,26 0-1,24 0-15,-24 0 16,24 0-1,1 0 1,24 0 0,-24 25-1,-26-25 1,50 25 0,-24-25-16,-1 0 15,-24 0 1,-1 0-1,1 0 1,24 0 0,1 0-1,98 0 1,-48 0 0,-51 0-16,-24 0 15,-26 0 1,1 0-1,0 0 1,49 0 0,-24 0-1,24 0 1,-49 0 0,25 0-16,-25 0 15,-1 0 1,1 0-1,0 0 1,0 0 0,0 0-1,-1 0 17,-24 25 264</inkml:trace>
  <inkml:trace contextRef="#ctx0" brushRef="#br0" timeOffset="81787.3555">2084 13146 0,'24'0'46,"1"0"-30,25 0 15,-25 0-15,24 0 0,1-24-1,49 24 1,0-25-1,-24 25 1,24-25 0,-49 25-1,24 0 1,0-25-16,1 25 16,74 0-1,99-25 1,-50 25-1,-24 0 1,-75 0 0,0 0-16,-24 0 15,-1 0 1,-24 0 0,-1 0-1,1 0 1,-25 0-1,-1 0-15,1 0 16,0 0 62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6-13T16:36:37.01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17884 4440 0,'0'50'94,"0"-26"-79,25-24 32,0 0-16,24 0 1,-24 0-17,50 0-15,49-74 16,24-25-1,1 0 1,-99 74 0,-25 0-1,0 0 17,24 25-1,26-49-31,49-1 15,-75 50 1,1-50 0,-25 50-1,-1-24-15,1 24 16</inkml:trace>
  <inkml:trace contextRef="#ctx0" brushRef="#br0" timeOffset="28324.4066">9277 11336 0,'0'25'94,"0"-1"-78,0 26-1,0 0 1,25-26 0,-25 26-16,25-50 46,99-25 17,74-124-47,50 1-1,-49-26-15,49 25 16,-124 75-1,-100 49 1,26 25 0,-50-25-1,25 0 48</inkml:trace>
  <inkml:trace contextRef="#ctx0" brushRef="#br0" timeOffset="35732.8546">6052 13568 0,'50'0'125,"24"0"-109,1 0-16,-26 0 15,1 0 16,0 0-15,-26 0-16,26 0 16,-25 0 15,0 0-15,-1 0 30,1 0-30</inkml:trace>
  <inkml:trace contextRef="#ctx0" brushRef="#br0" timeOffset="41471.1546">2307 13221 0,'25'0'63,"-1"0"-48,1 0 1,50 0-1,-1 0-15,0 0 16,1 0 0,-1 0-1,-24 0 1,0 0 0,24 0-1,-24 0 1,-1 0-1,26 0-15,49 25 16,-25-25 0,-25 0-1,1 0 1,-1 0 0,-24 0-1,24 25 1,1-25-16,-1 0 15,25 0 1,-49 0 0,-25 0-1,-1 0 1,1 0 15,0 0 0,25 0-15,-26 0 0,1 0-1,0 0 1,0 0 0,0 0-1,24 0 1,-24 0-1,0 0 1,0 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94B041-E9C7-413B-BEA6-4558098DFD6A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F800B3-D891-4F54-8A41-A6A06488F6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7816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738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80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131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978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516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465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78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513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811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473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848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223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customXml" Target="../ink/ink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customXml" Target="../ink/ink10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customXml" Target="../ink/ink11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emf"/><Relationship Id="rId2" Type="http://schemas.openxmlformats.org/officeDocument/2006/relationships/customXml" Target="../ink/ink12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customXml" Target="../ink/ink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customXml" Target="../ink/ink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customXml" Target="../ink/ink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customXml" Target="../ink/ink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customXml" Target="../ink/ink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customXml" Target="../ink/ink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6309787" y="2470245"/>
            <a:ext cx="5101614" cy="262037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800" b="1" dirty="0" smtClean="0">
                <a:solidFill>
                  <a:srgbClr val="002060"/>
                </a:solidFill>
                <a:latin typeface="Calibri (Body)"/>
              </a:rPr>
              <a:t>Python Dictionary </a:t>
            </a:r>
          </a:p>
          <a:p>
            <a:pPr algn="ctr">
              <a:lnSpc>
                <a:spcPct val="150000"/>
              </a:lnSpc>
            </a:pPr>
            <a:r>
              <a:rPr lang="en-US" sz="2800" b="1" dirty="0" smtClean="0">
                <a:solidFill>
                  <a:srgbClr val="C00000"/>
                </a:solidFill>
                <a:latin typeface="Calibri (Body)"/>
              </a:rPr>
              <a:t>Methods</a:t>
            </a:r>
            <a:endParaRPr lang="en-US" sz="2800" b="1" dirty="0">
              <a:solidFill>
                <a:srgbClr val="C00000"/>
              </a:solidFill>
              <a:latin typeface="Calibri (Body)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7415176" y="1284985"/>
            <a:ext cx="2890837" cy="94883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002060"/>
                </a:solidFill>
                <a:latin typeface="Algerian" panose="04020705040A02060702" pitchFamily="82" charset="0"/>
                <a:cs typeface="Aharoni" panose="02010803020104030203" pitchFamily="2" charset="-79"/>
              </a:rPr>
              <a:t>DAY 69 </a:t>
            </a:r>
            <a:endParaRPr lang="en-US" sz="4000" b="1" dirty="0">
              <a:solidFill>
                <a:srgbClr val="002060"/>
              </a:solidFill>
              <a:latin typeface="Algerian" panose="04020705040A02060702" pitchFamily="82" charset="0"/>
              <a:cs typeface="Aharoni" panose="02010803020104030203" pitchFamily="2" charset="-79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5497822"/>
            <a:ext cx="12192000" cy="16465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1956" y="0"/>
            <a:ext cx="4124325" cy="549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275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 Dictionary Method 8 </a:t>
            </a:r>
            <a:r>
              <a:rPr lang="en-US" sz="40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: </a:t>
            </a:r>
            <a:r>
              <a:rPr lang="en-US" sz="4000" b="1" dirty="0" err="1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popitem</a:t>
            </a: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()</a:t>
            </a:r>
            <a:endParaRPr lang="en-US" sz="40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 lnSpcReduction="10000"/>
          </a:bodyPr>
          <a:lstStyle/>
          <a:p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Working: </a:t>
            </a:r>
            <a:r>
              <a:rPr lang="en-US" dirty="0">
                <a:solidFill>
                  <a:srgbClr val="002060"/>
                </a:solidFill>
                <a:cs typeface="Aharoni" panose="02010803020104030203" pitchFamily="2" charset="-79"/>
              </a:rPr>
              <a:t>It is used to remove 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last item </a:t>
            </a:r>
            <a:r>
              <a:rPr lang="en-US" dirty="0">
                <a:solidFill>
                  <a:srgbClr val="002060"/>
                </a:solidFill>
                <a:cs typeface="Aharoni" panose="02010803020104030203" pitchFamily="2" charset="-79"/>
              </a:rPr>
              <a:t>from dictionary.</a:t>
            </a:r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Syntax: </a:t>
            </a:r>
          </a:p>
          <a:p>
            <a:r>
              <a:rPr lang="en-US" dirty="0" err="1" smtClean="0">
                <a:solidFill>
                  <a:srgbClr val="002060"/>
                </a:solidFill>
                <a:cs typeface="Aharoni" panose="02010803020104030203" pitchFamily="2" charset="-79"/>
              </a:rPr>
              <a:t>dict.popitem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()</a:t>
            </a:r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Example: </a:t>
            </a:r>
          </a:p>
          <a:p>
            <a:r>
              <a:rPr lang="da-DK" dirty="0">
                <a:solidFill>
                  <a:srgbClr val="002060"/>
                </a:solidFill>
                <a:cs typeface="Aharoni" panose="02010803020104030203" pitchFamily="2" charset="-79"/>
              </a:rPr>
              <a:t>dict = {1: ”jafri", 2: ”code"}</a:t>
            </a:r>
          </a:p>
          <a:p>
            <a:r>
              <a:rPr lang="en-US" dirty="0">
                <a:solidFill>
                  <a:srgbClr val="002060"/>
                </a:solidFill>
                <a:cs typeface="Aharoni" panose="02010803020104030203" pitchFamily="2" charset="-79"/>
              </a:rPr>
              <a:t>element = </a:t>
            </a:r>
            <a:r>
              <a:rPr lang="en-US" dirty="0" err="1">
                <a:solidFill>
                  <a:srgbClr val="002060"/>
                </a:solidFill>
                <a:cs typeface="Aharoni" panose="02010803020104030203" pitchFamily="2" charset="-79"/>
              </a:rPr>
              <a:t>dict.popitem</a:t>
            </a:r>
            <a:r>
              <a:rPr lang="en-US" dirty="0">
                <a:solidFill>
                  <a:srgbClr val="002060"/>
                </a:solidFill>
                <a:cs typeface="Aharoni" panose="02010803020104030203" pitchFamily="2" charset="-79"/>
              </a:rPr>
              <a:t>()</a:t>
            </a:r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print(element</a:t>
            </a:r>
            <a:r>
              <a:rPr lang="en-US" dirty="0">
                <a:solidFill>
                  <a:srgbClr val="002060"/>
                </a:solidFill>
                <a:cs typeface="Aharoni" panose="02010803020104030203" pitchFamily="2" charset="-79"/>
              </a:rPr>
              <a:t>)</a:t>
            </a:r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Result:</a:t>
            </a:r>
          </a:p>
          <a:p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(2,’code’)</a:t>
            </a:r>
            <a:endParaRPr lang="en-US" dirty="0">
              <a:solidFill>
                <a:srgbClr val="002060"/>
              </a:solidFill>
              <a:cs typeface="Aharoni" panose="02010803020104030203" pitchFamily="2" charset="-79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830520" y="1437840"/>
              <a:ext cx="6018840" cy="34470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21160" y="1428480"/>
                <a:ext cx="6037560" cy="3465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53629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36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 Dictionary Method 9 </a:t>
            </a:r>
            <a:r>
              <a:rPr lang="en-US" sz="36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: </a:t>
            </a:r>
            <a:r>
              <a:rPr lang="en-US" sz="3600" b="1" dirty="0" err="1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setdefault</a:t>
            </a:r>
            <a:r>
              <a:rPr lang="en-US" sz="36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()</a:t>
            </a:r>
            <a:endParaRPr lang="en-US" sz="36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70000"/>
              </a:lnSpc>
            </a:pPr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Working: </a:t>
            </a:r>
            <a:r>
              <a:rPr lang="en-US" dirty="0">
                <a:solidFill>
                  <a:srgbClr val="002060"/>
                </a:solidFill>
                <a:cs typeface="Aharoni" panose="02010803020104030203" pitchFamily="2" charset="-79"/>
              </a:rPr>
              <a:t>It used to return value of 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specified </a:t>
            </a:r>
            <a:r>
              <a:rPr lang="en-US" dirty="0">
                <a:solidFill>
                  <a:srgbClr val="002060"/>
                </a:solidFill>
                <a:cs typeface="Aharoni" panose="02010803020104030203" pitchFamily="2" charset="-79"/>
              </a:rPr>
              <a:t>key, if key does not exist then default value will be return, if default value does not 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provided </a:t>
            </a:r>
            <a:r>
              <a:rPr lang="en-US" dirty="0">
                <a:solidFill>
                  <a:srgbClr val="002060"/>
                </a:solidFill>
                <a:cs typeface="Aharoni" panose="02010803020104030203" pitchFamily="2" charset="-79"/>
              </a:rPr>
              <a:t>then None is 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returned.</a:t>
            </a:r>
          </a:p>
          <a:p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Syntax: </a:t>
            </a:r>
          </a:p>
          <a:p>
            <a:r>
              <a:rPr lang="en-US" dirty="0" err="1" smtClean="0">
                <a:solidFill>
                  <a:srgbClr val="002060"/>
                </a:solidFill>
                <a:cs typeface="Aharoni" panose="02010803020104030203" pitchFamily="2" charset="-79"/>
              </a:rPr>
              <a:t>dict.setdefault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(key, default value) # default value will be None if not provided.</a:t>
            </a:r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Example: </a:t>
            </a:r>
          </a:p>
          <a:p>
            <a:r>
              <a:rPr lang="da-DK" dirty="0">
                <a:solidFill>
                  <a:srgbClr val="002060"/>
                </a:solidFill>
                <a:cs typeface="Aharoni" panose="02010803020104030203" pitchFamily="2" charset="-79"/>
              </a:rPr>
              <a:t>dict = {1: ”jafri", 2: ”code"}</a:t>
            </a:r>
          </a:p>
          <a:p>
            <a:r>
              <a:rPr lang="en-US" dirty="0">
                <a:solidFill>
                  <a:srgbClr val="002060"/>
                </a:solidFill>
                <a:cs typeface="Aharoni" panose="02010803020104030203" pitchFamily="2" charset="-79"/>
              </a:rPr>
              <a:t>element = </a:t>
            </a:r>
            <a:r>
              <a:rPr lang="en-US" dirty="0" err="1" smtClean="0">
                <a:solidFill>
                  <a:srgbClr val="002060"/>
                </a:solidFill>
                <a:cs typeface="Aharoni" panose="02010803020104030203" pitchFamily="2" charset="-79"/>
              </a:rPr>
              <a:t>dict.setdefault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(2)</a:t>
            </a:r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#element </a:t>
            </a:r>
            <a:r>
              <a:rPr lang="en-US" dirty="0">
                <a:solidFill>
                  <a:srgbClr val="002060"/>
                </a:solidFill>
                <a:cs typeface="Aharoni" panose="02010803020104030203" pitchFamily="2" charset="-79"/>
              </a:rPr>
              <a:t>= </a:t>
            </a:r>
            <a:r>
              <a:rPr lang="en-US" dirty="0" err="1" smtClean="0">
                <a:solidFill>
                  <a:srgbClr val="002060"/>
                </a:solidFill>
                <a:cs typeface="Aharoni" panose="02010803020104030203" pitchFamily="2" charset="-79"/>
              </a:rPr>
              <a:t>dict.setdefault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(3) # None will return </a:t>
            </a:r>
          </a:p>
          <a:p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#element </a:t>
            </a:r>
            <a:r>
              <a:rPr lang="en-US" dirty="0">
                <a:solidFill>
                  <a:srgbClr val="002060"/>
                </a:solidFill>
                <a:cs typeface="Aharoni" panose="02010803020104030203" pitchFamily="2" charset="-79"/>
              </a:rPr>
              <a:t>= </a:t>
            </a:r>
            <a:r>
              <a:rPr lang="en-US" dirty="0" err="1" smtClean="0">
                <a:solidFill>
                  <a:srgbClr val="002060"/>
                </a:solidFill>
                <a:cs typeface="Aharoni" panose="02010803020104030203" pitchFamily="2" charset="-79"/>
              </a:rPr>
              <a:t>dict.setdefault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(3, ‘</a:t>
            </a:r>
            <a:r>
              <a:rPr lang="en-US" dirty="0" err="1" smtClean="0">
                <a:solidFill>
                  <a:srgbClr val="002060"/>
                </a:solidFill>
                <a:cs typeface="Aharoni" panose="02010803020104030203" pitchFamily="2" charset="-79"/>
              </a:rPr>
              <a:t>jafricode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’) </a:t>
            </a:r>
            <a:r>
              <a:rPr lang="en-US" dirty="0">
                <a:solidFill>
                  <a:srgbClr val="002060"/>
                </a:solidFill>
                <a:cs typeface="Aharoni" panose="02010803020104030203" pitchFamily="2" charset="-79"/>
              </a:rPr>
              <a:t># </a:t>
            </a:r>
            <a:r>
              <a:rPr lang="en-US" dirty="0" err="1" smtClean="0">
                <a:solidFill>
                  <a:srgbClr val="002060"/>
                </a:solidFill>
                <a:cs typeface="Aharoni" panose="02010803020104030203" pitchFamily="2" charset="-79"/>
              </a:rPr>
              <a:t>jafricode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 will </a:t>
            </a:r>
            <a:r>
              <a:rPr lang="en-US" dirty="0">
                <a:solidFill>
                  <a:srgbClr val="002060"/>
                </a:solidFill>
                <a:cs typeface="Aharoni" panose="02010803020104030203" pitchFamily="2" charset="-79"/>
              </a:rPr>
              <a:t>return </a:t>
            </a:r>
            <a:endParaRPr lang="en-US" dirty="0" smtClean="0">
              <a:solidFill>
                <a:srgbClr val="002060"/>
              </a:solidFill>
              <a:cs typeface="Aharoni" panose="02010803020104030203" pitchFamily="2" charset="-79"/>
            </a:endParaRPr>
          </a:p>
          <a:p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print(element</a:t>
            </a:r>
            <a:r>
              <a:rPr lang="en-US" dirty="0">
                <a:solidFill>
                  <a:srgbClr val="002060"/>
                </a:solidFill>
                <a:cs typeface="Aharoni" panose="02010803020104030203" pitchFamily="2" charset="-79"/>
              </a:rPr>
              <a:t>)</a:t>
            </a:r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Result:</a:t>
            </a:r>
          </a:p>
          <a:p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Code</a:t>
            </a:r>
          </a:p>
          <a:p>
            <a:endParaRPr lang="en-US" dirty="0">
              <a:solidFill>
                <a:srgbClr val="002060"/>
              </a:solidFill>
              <a:cs typeface="Aharoni" panose="02010803020104030203" pitchFamily="2" charset="-79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151920" y="1607400"/>
              <a:ext cx="8706600" cy="47419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42560" y="1598040"/>
                <a:ext cx="8725320" cy="4760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15436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 Dictionary Method 10 </a:t>
            </a:r>
            <a:r>
              <a:rPr lang="en-US" sz="40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: update</a:t>
            </a: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()</a:t>
            </a:r>
            <a:endParaRPr lang="en-US" sz="40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589727"/>
            <a:ext cx="10515600" cy="5040313"/>
          </a:xfrm>
        </p:spPr>
        <p:txBody>
          <a:bodyPr>
            <a:normAutofit fontScale="85000" lnSpcReduction="20000"/>
          </a:bodyPr>
          <a:lstStyle/>
          <a:p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Working: </a:t>
            </a:r>
            <a:r>
              <a:rPr lang="en-US" dirty="0">
                <a:solidFill>
                  <a:srgbClr val="002060"/>
                </a:solidFill>
                <a:cs typeface="Aharoni" panose="02010803020104030203" pitchFamily="2" charset="-79"/>
              </a:rPr>
              <a:t>It is 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used to update dictionary items. It take argument either key value pair item or dictionary.</a:t>
            </a:r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Syntax: </a:t>
            </a:r>
          </a:p>
          <a:p>
            <a:r>
              <a:rPr lang="en-US" dirty="0" err="1" smtClean="0">
                <a:solidFill>
                  <a:srgbClr val="002060"/>
                </a:solidFill>
                <a:cs typeface="Aharoni" panose="02010803020104030203" pitchFamily="2" charset="-79"/>
              </a:rPr>
              <a:t>dict.update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()</a:t>
            </a:r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Example: </a:t>
            </a:r>
          </a:p>
          <a:p>
            <a:r>
              <a:rPr lang="da-DK" dirty="0">
                <a:solidFill>
                  <a:srgbClr val="002060"/>
                </a:solidFill>
                <a:cs typeface="Aharoni" panose="02010803020104030203" pitchFamily="2" charset="-79"/>
              </a:rPr>
              <a:t>dict = {1: ”jafri", 2: ”</a:t>
            </a:r>
            <a:r>
              <a:rPr lang="da-DK" dirty="0" smtClean="0">
                <a:solidFill>
                  <a:srgbClr val="002060"/>
                </a:solidFill>
                <a:cs typeface="Aharoni" panose="02010803020104030203" pitchFamily="2" charset="-79"/>
              </a:rPr>
              <a:t>code”}</a:t>
            </a:r>
          </a:p>
          <a:p>
            <a:r>
              <a:rPr lang="da-DK" dirty="0">
                <a:solidFill>
                  <a:srgbClr val="002060"/>
                </a:solidFill>
                <a:cs typeface="Aharoni" panose="02010803020104030203" pitchFamily="2" charset="-79"/>
              </a:rPr>
              <a:t>d</a:t>
            </a:r>
            <a:r>
              <a:rPr lang="da-DK" dirty="0" smtClean="0">
                <a:solidFill>
                  <a:srgbClr val="002060"/>
                </a:solidFill>
                <a:cs typeface="Aharoni" panose="02010803020104030203" pitchFamily="2" charset="-79"/>
              </a:rPr>
              <a:t>ict1 = {</a:t>
            </a:r>
            <a:r>
              <a:rPr lang="da-DK" dirty="0">
                <a:solidFill>
                  <a:srgbClr val="002060"/>
                </a:solidFill>
                <a:cs typeface="Aharoni" panose="02010803020104030203" pitchFamily="2" charset="-79"/>
              </a:rPr>
              <a:t>3:’jafricode</a:t>
            </a:r>
            <a:r>
              <a:rPr lang="da-DK" dirty="0" smtClean="0">
                <a:solidFill>
                  <a:srgbClr val="002060"/>
                </a:solidFill>
                <a:cs typeface="Aharoni" panose="02010803020104030203" pitchFamily="2" charset="-79"/>
              </a:rPr>
              <a:t>’}</a:t>
            </a:r>
          </a:p>
          <a:p>
            <a:r>
              <a:rPr lang="en-US" dirty="0" err="1" smtClean="0">
                <a:solidFill>
                  <a:srgbClr val="002060"/>
                </a:solidFill>
                <a:cs typeface="Aharoni" panose="02010803020104030203" pitchFamily="2" charset="-79"/>
              </a:rPr>
              <a:t>dict.update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(dict1) </a:t>
            </a:r>
          </a:p>
          <a:p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# </a:t>
            </a:r>
            <a:r>
              <a:rPr lang="en-US" dirty="0" err="1" smtClean="0">
                <a:solidFill>
                  <a:srgbClr val="002060"/>
                </a:solidFill>
                <a:cs typeface="Aharoni" panose="02010803020104030203" pitchFamily="2" charset="-79"/>
              </a:rPr>
              <a:t>dict.update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({</a:t>
            </a:r>
            <a:r>
              <a:rPr lang="da-DK" dirty="0" smtClean="0">
                <a:solidFill>
                  <a:srgbClr val="002060"/>
                </a:solidFill>
                <a:cs typeface="Aharoni" panose="02010803020104030203" pitchFamily="2" charset="-79"/>
              </a:rPr>
              <a:t>3 : ’jafricode’}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) </a:t>
            </a:r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print(</a:t>
            </a:r>
            <a:r>
              <a:rPr lang="en-US" dirty="0" err="1" smtClean="0">
                <a:solidFill>
                  <a:srgbClr val="002060"/>
                </a:solidFill>
                <a:cs typeface="Aharoni" panose="02010803020104030203" pitchFamily="2" charset="-79"/>
              </a:rPr>
              <a:t>dict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)</a:t>
            </a:r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Result</a:t>
            </a:r>
            <a:r>
              <a:rPr lang="en-US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:</a:t>
            </a:r>
          </a:p>
          <a:p>
            <a:r>
              <a:rPr lang="da-DK" dirty="0">
                <a:solidFill>
                  <a:srgbClr val="002060"/>
                </a:solidFill>
                <a:cs typeface="Aharoni" panose="02010803020104030203" pitchFamily="2" charset="-79"/>
              </a:rPr>
              <a:t>{1: ”jafri", 2: ”code</a:t>
            </a:r>
            <a:r>
              <a:rPr lang="da-DK" dirty="0" smtClean="0">
                <a:solidFill>
                  <a:srgbClr val="002060"/>
                </a:solidFill>
                <a:cs typeface="Aharoni" panose="02010803020104030203" pitchFamily="2" charset="-79"/>
              </a:rPr>
              <a:t>”,</a:t>
            </a:r>
            <a:r>
              <a:rPr lang="da-DK" dirty="0">
                <a:solidFill>
                  <a:srgbClr val="002060"/>
                </a:solidFill>
                <a:cs typeface="Aharoni" panose="02010803020104030203" pitchFamily="2" charset="-79"/>
              </a:rPr>
              <a:t> 3:’jafricode</a:t>
            </a:r>
            <a:r>
              <a:rPr lang="da-DK" dirty="0" smtClean="0">
                <a:solidFill>
                  <a:srgbClr val="002060"/>
                </a:solidFill>
                <a:cs typeface="Aharoni" panose="02010803020104030203" pitchFamily="2" charset="-79"/>
              </a:rPr>
              <a:t>’}</a:t>
            </a:r>
            <a:endParaRPr lang="da-DK" dirty="0">
              <a:solidFill>
                <a:srgbClr val="002060"/>
              </a:solidFill>
              <a:cs typeface="Aharoni" panose="02010803020104030203" pitchFamily="2" charset="-79"/>
            </a:endParaRPr>
          </a:p>
          <a:p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785880" y="1401840"/>
              <a:ext cx="8260200" cy="51350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76520" y="1392480"/>
                <a:ext cx="8278920" cy="5153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08152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 Dictionary Method 11 </a:t>
            </a:r>
            <a:r>
              <a:rPr lang="en-US" sz="40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: values</a:t>
            </a: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()</a:t>
            </a:r>
            <a:endParaRPr lang="en-US" sz="40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Working: </a:t>
            </a:r>
            <a:r>
              <a:rPr lang="en-US" dirty="0">
                <a:solidFill>
                  <a:srgbClr val="002060"/>
                </a:solidFill>
                <a:cs typeface="Aharoni" panose="02010803020104030203" pitchFamily="2" charset="-79"/>
              </a:rPr>
              <a:t>It is used 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to return all the values that associated with keys in dictionary. </a:t>
            </a:r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endParaRPr lang="en-US" dirty="0" smtClean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Syntax</a:t>
            </a:r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: </a:t>
            </a:r>
          </a:p>
          <a:p>
            <a:r>
              <a:rPr lang="en-US" dirty="0" err="1" smtClean="0">
                <a:solidFill>
                  <a:srgbClr val="002060"/>
                </a:solidFill>
                <a:cs typeface="Aharoni" panose="02010803020104030203" pitchFamily="2" charset="-79"/>
              </a:rPr>
              <a:t>dict.values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()</a:t>
            </a:r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Example: </a:t>
            </a:r>
          </a:p>
          <a:p>
            <a:r>
              <a:rPr lang="da-DK" dirty="0">
                <a:solidFill>
                  <a:srgbClr val="002060"/>
                </a:solidFill>
                <a:cs typeface="Aharoni" panose="02010803020104030203" pitchFamily="2" charset="-79"/>
              </a:rPr>
              <a:t>dict = {1: ”jafri", 2: ”code</a:t>
            </a:r>
            <a:r>
              <a:rPr lang="da-DK" dirty="0" smtClean="0">
                <a:solidFill>
                  <a:srgbClr val="002060"/>
                </a:solidFill>
                <a:cs typeface="Aharoni" panose="02010803020104030203" pitchFamily="2" charset="-79"/>
              </a:rPr>
              <a:t>”, 3:”jafricode”}</a:t>
            </a:r>
            <a:endParaRPr lang="da-DK" dirty="0">
              <a:solidFill>
                <a:srgbClr val="002060"/>
              </a:solidFill>
              <a:cs typeface="Aharoni" panose="02010803020104030203" pitchFamily="2" charset="-79"/>
            </a:endParaRPr>
          </a:p>
          <a:p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print(</a:t>
            </a:r>
            <a:r>
              <a:rPr lang="en-US" dirty="0" err="1" smtClean="0">
                <a:solidFill>
                  <a:srgbClr val="002060"/>
                </a:solidFill>
                <a:cs typeface="Aharoni" panose="02010803020104030203" pitchFamily="2" charset="-79"/>
              </a:rPr>
              <a:t>dict.values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)</a:t>
            </a:r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Result:</a:t>
            </a:r>
          </a:p>
          <a:p>
            <a:r>
              <a:rPr lang="da-DK" dirty="0">
                <a:solidFill>
                  <a:srgbClr val="002060"/>
                </a:solidFill>
                <a:cs typeface="Aharoni" panose="02010803020104030203" pitchFamily="2" charset="-79"/>
              </a:rPr>
              <a:t>d</a:t>
            </a:r>
            <a:r>
              <a:rPr lang="da-DK" dirty="0" smtClean="0">
                <a:solidFill>
                  <a:srgbClr val="002060"/>
                </a:solidFill>
                <a:cs typeface="Aharoni" panose="02010803020104030203" pitchFamily="2" charset="-79"/>
              </a:rPr>
              <a:t>ict_values([1, 2, 3])</a:t>
            </a:r>
            <a:endParaRPr lang="da-DK" dirty="0">
              <a:solidFill>
                <a:srgbClr val="002060"/>
              </a:solidFill>
              <a:cs typeface="Aharoni" panose="02010803020104030203" pitchFamily="2" charset="-79"/>
            </a:endParaRPr>
          </a:p>
          <a:p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821520" y="2000160"/>
              <a:ext cx="9501480" cy="27864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12160" y="1990800"/>
                <a:ext cx="9520200" cy="2805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40913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48549" y="563483"/>
            <a:ext cx="5317588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Next </a:t>
            </a:r>
            <a:r>
              <a:rPr lang="en-US" sz="360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Day 70 </a:t>
            </a:r>
            <a:endParaRPr lang="en-US" sz="36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3348549" y="1592736"/>
            <a:ext cx="5386114" cy="2897377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800" b="1" dirty="0">
                <a:solidFill>
                  <a:srgbClr val="FFFF00"/>
                </a:solidFill>
                <a:latin typeface="Calibri (Body)"/>
              </a:rPr>
              <a:t>Python Dictionary </a:t>
            </a:r>
          </a:p>
          <a:p>
            <a:pPr algn="ctr">
              <a:lnSpc>
                <a:spcPct val="150000"/>
              </a:lnSpc>
            </a:pPr>
            <a:r>
              <a:rPr lang="en-US" sz="2800" b="1" dirty="0">
                <a:solidFill>
                  <a:srgbClr val="002060"/>
                </a:solidFill>
                <a:latin typeface="Calibri (Body)"/>
              </a:rPr>
              <a:t>Related </a:t>
            </a:r>
          </a:p>
          <a:p>
            <a:pPr algn="ctr">
              <a:lnSpc>
                <a:spcPct val="150000"/>
              </a:lnSpc>
            </a:pPr>
            <a:r>
              <a:rPr lang="en-US" sz="2800" b="1" dirty="0" smtClean="0">
                <a:solidFill>
                  <a:srgbClr val="7030A0"/>
                </a:solidFill>
                <a:latin typeface="Calibri (Body)"/>
              </a:rPr>
              <a:t>Five Problems &amp; Solution </a:t>
            </a:r>
            <a:endParaRPr lang="en-US" sz="2800" b="1" dirty="0">
              <a:solidFill>
                <a:srgbClr val="7030A0"/>
              </a:solidFill>
              <a:latin typeface="Calibri (Body)"/>
            </a:endParaRPr>
          </a:p>
        </p:txBody>
      </p:sp>
    </p:spTree>
    <p:extLst>
      <p:ext uri="{BB962C8B-B14F-4D97-AF65-F5344CB8AC3E}">
        <p14:creationId xmlns:p14="http://schemas.microsoft.com/office/powerpoint/2010/main" val="3141684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701814" y="317824"/>
            <a:ext cx="9308216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8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 Dictionary </a:t>
            </a:r>
            <a:r>
              <a:rPr lang="en-US" sz="28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Methods</a:t>
            </a:r>
            <a:endParaRPr lang="en-US" sz="28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109182" y="1513999"/>
            <a:ext cx="11155961" cy="5129689"/>
          </a:xfrm>
        </p:spPr>
        <p:txBody>
          <a:bodyPr numCol="2">
            <a:normAutofit/>
          </a:bodyPr>
          <a:lstStyle/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clear()	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copy()	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err="1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fromkeys</a:t>
            </a:r>
            <a:r>
              <a:rPr lang="en-US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()	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get()	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items()	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keys()	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pop()	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err="1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popitem</a:t>
            </a:r>
            <a:r>
              <a:rPr lang="en-US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()	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err="1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setdefault</a:t>
            </a:r>
            <a:r>
              <a:rPr lang="en-US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()	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update()	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values()	</a:t>
            </a:r>
            <a:endParaRPr lang="en-US" b="1" dirty="0" smtClean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9" name="Oval 8"/>
          <p:cNvSpPr/>
          <p:nvPr/>
        </p:nvSpPr>
        <p:spPr>
          <a:xfrm>
            <a:off x="1078156" y="63343"/>
            <a:ext cx="1514475" cy="145065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Day 69</a:t>
            </a:r>
            <a:endParaRPr lang="en-US" sz="2400" b="1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2410920" y="1696680"/>
              <a:ext cx="821880" cy="41436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401560" y="1687320"/>
                <a:ext cx="840600" cy="4162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19003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 Dictionary Method 1 </a:t>
            </a:r>
            <a:r>
              <a:rPr lang="en-US" sz="40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: clear()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Working: </a:t>
            </a:r>
            <a:r>
              <a:rPr lang="en-US" dirty="0" smtClean="0">
                <a:solidFill>
                  <a:srgbClr val="002060"/>
                </a:solidFill>
                <a:latin typeface="+mj-lt"/>
                <a:cs typeface="Aharoni" panose="02010803020104030203" pitchFamily="2" charset="-79"/>
              </a:rPr>
              <a:t>It used to remove all the elements from dictionary</a:t>
            </a:r>
          </a:p>
          <a:p>
            <a:endParaRPr lang="en-US" dirty="0" smtClean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Syntax</a:t>
            </a:r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: </a:t>
            </a:r>
            <a:endParaRPr lang="en-US" dirty="0" smtClean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 err="1" smtClean="0">
                <a:solidFill>
                  <a:srgbClr val="002060"/>
                </a:solidFill>
                <a:latin typeface="+mj-lt"/>
                <a:cs typeface="Aharoni" panose="02010803020104030203" pitchFamily="2" charset="-79"/>
              </a:rPr>
              <a:t>dict.clear</a:t>
            </a:r>
            <a:r>
              <a:rPr lang="en-US" dirty="0">
                <a:solidFill>
                  <a:srgbClr val="002060"/>
                </a:solidFill>
                <a:latin typeface="+mj-lt"/>
                <a:cs typeface="Aharoni" panose="02010803020104030203" pitchFamily="2" charset="-79"/>
              </a:rPr>
              <a:t>()</a:t>
            </a:r>
            <a:endParaRPr lang="en-US" dirty="0" smtClean="0">
              <a:solidFill>
                <a:srgbClr val="002060"/>
              </a:solidFill>
              <a:latin typeface="+mj-lt"/>
              <a:cs typeface="Aharoni" panose="02010803020104030203" pitchFamily="2" charset="-79"/>
            </a:endParaRPr>
          </a:p>
          <a:p>
            <a:endParaRPr lang="en-US" dirty="0" smtClean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Example: </a:t>
            </a:r>
          </a:p>
          <a:p>
            <a:r>
              <a:rPr lang="da-DK" b="1" dirty="0">
                <a:solidFill>
                  <a:srgbClr val="002060"/>
                </a:solidFill>
                <a:latin typeface="+mj-lt"/>
                <a:cs typeface="Aharoni" panose="02010803020104030203" pitchFamily="2" charset="-79"/>
              </a:rPr>
              <a:t>d</a:t>
            </a:r>
            <a:r>
              <a:rPr lang="da-DK" b="1" dirty="0" smtClean="0">
                <a:solidFill>
                  <a:srgbClr val="002060"/>
                </a:solidFill>
                <a:latin typeface="+mj-lt"/>
                <a:cs typeface="Aharoni" panose="02010803020104030203" pitchFamily="2" charset="-79"/>
              </a:rPr>
              <a:t>ic = </a:t>
            </a:r>
            <a:r>
              <a:rPr lang="da-DK" b="1" dirty="0">
                <a:solidFill>
                  <a:srgbClr val="002060"/>
                </a:solidFill>
                <a:latin typeface="+mj-lt"/>
                <a:cs typeface="Aharoni" panose="02010803020104030203" pitchFamily="2" charset="-79"/>
              </a:rPr>
              <a:t>{1: </a:t>
            </a:r>
            <a:r>
              <a:rPr lang="da-DK" b="1" dirty="0" smtClean="0">
                <a:solidFill>
                  <a:srgbClr val="002060"/>
                </a:solidFill>
                <a:latin typeface="+mj-lt"/>
                <a:cs typeface="Aharoni" panose="02010803020104030203" pitchFamily="2" charset="-79"/>
              </a:rPr>
              <a:t>”jafri", </a:t>
            </a:r>
            <a:r>
              <a:rPr lang="da-DK" b="1" dirty="0">
                <a:solidFill>
                  <a:srgbClr val="002060"/>
                </a:solidFill>
                <a:latin typeface="+mj-lt"/>
                <a:cs typeface="Aharoni" panose="02010803020104030203" pitchFamily="2" charset="-79"/>
              </a:rPr>
              <a:t>2: </a:t>
            </a:r>
            <a:r>
              <a:rPr lang="da-DK" b="1" dirty="0" smtClean="0">
                <a:solidFill>
                  <a:srgbClr val="002060"/>
                </a:solidFill>
                <a:latin typeface="+mj-lt"/>
                <a:cs typeface="Aharoni" panose="02010803020104030203" pitchFamily="2" charset="-79"/>
              </a:rPr>
              <a:t>”code"}</a:t>
            </a:r>
          </a:p>
          <a:p>
            <a:r>
              <a:rPr lang="en-US" dirty="0" err="1" smtClean="0">
                <a:solidFill>
                  <a:srgbClr val="002060"/>
                </a:solidFill>
                <a:cs typeface="Aharoni" panose="02010803020104030203" pitchFamily="2" charset="-79"/>
              </a:rPr>
              <a:t>dic.clear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()</a:t>
            </a:r>
            <a:endParaRPr lang="en-US" dirty="0" smtClean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endParaRPr lang="en-US" dirty="0" smtClean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Result:</a:t>
            </a:r>
          </a:p>
          <a:p>
            <a:r>
              <a:rPr lang="en-US" dirty="0" err="1">
                <a:solidFill>
                  <a:srgbClr val="002060"/>
                </a:solidFill>
                <a:latin typeface="+mj-lt"/>
                <a:cs typeface="Aharoni" panose="02010803020104030203" pitchFamily="2" charset="-79"/>
              </a:rPr>
              <a:t>d</a:t>
            </a:r>
            <a:r>
              <a:rPr lang="en-US" dirty="0" err="1" smtClean="0">
                <a:solidFill>
                  <a:srgbClr val="002060"/>
                </a:solidFill>
                <a:latin typeface="+mj-lt"/>
                <a:cs typeface="Aharoni" panose="02010803020104030203" pitchFamily="2" charset="-79"/>
              </a:rPr>
              <a:t>ic</a:t>
            </a:r>
            <a:r>
              <a:rPr lang="en-US" dirty="0" smtClean="0">
                <a:solidFill>
                  <a:srgbClr val="002060"/>
                </a:solidFill>
                <a:latin typeface="+mj-lt"/>
                <a:cs typeface="Aharoni" panose="02010803020104030203" pitchFamily="2" charset="-79"/>
              </a:rPr>
              <a:t> = {}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839520" y="1464480"/>
              <a:ext cx="3438000" cy="48222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30160" y="1455120"/>
                <a:ext cx="3456720" cy="4840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07508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 Dictionary Method 2 </a:t>
            </a:r>
            <a:r>
              <a:rPr lang="en-US" sz="40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: copy()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60000"/>
              </a:lnSpc>
            </a:pPr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Working: </a:t>
            </a:r>
            <a:r>
              <a:rPr lang="en-US" dirty="0">
                <a:solidFill>
                  <a:srgbClr val="002060"/>
                </a:solidFill>
                <a:cs typeface="Aharoni" panose="02010803020104030203" pitchFamily="2" charset="-79"/>
              </a:rPr>
              <a:t>It used 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to return copy of original dictionary, it did not make any changes in original dictionary.</a:t>
            </a:r>
            <a:endParaRPr lang="en-US" dirty="0">
              <a:solidFill>
                <a:srgbClr val="002060"/>
              </a:solidFill>
              <a:cs typeface="Aharoni" panose="02010803020104030203" pitchFamily="2" charset="-79"/>
            </a:endParaRPr>
          </a:p>
          <a:p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Syntax: </a:t>
            </a:r>
          </a:p>
          <a:p>
            <a:r>
              <a:rPr lang="en-US" dirty="0" err="1" smtClean="0">
                <a:solidFill>
                  <a:srgbClr val="002060"/>
                </a:solidFill>
                <a:cs typeface="Aharoni" panose="02010803020104030203" pitchFamily="2" charset="-79"/>
              </a:rPr>
              <a:t>dict.copy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()</a:t>
            </a:r>
            <a:endParaRPr lang="en-US" dirty="0">
              <a:solidFill>
                <a:srgbClr val="002060"/>
              </a:solidFill>
              <a:cs typeface="Aharoni" panose="02010803020104030203" pitchFamily="2" charset="-79"/>
            </a:endParaRPr>
          </a:p>
          <a:p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Example: </a:t>
            </a:r>
          </a:p>
          <a:p>
            <a:r>
              <a:rPr lang="da-DK" dirty="0">
                <a:solidFill>
                  <a:srgbClr val="002060"/>
                </a:solidFill>
                <a:cs typeface="Aharoni" panose="02010803020104030203" pitchFamily="2" charset="-79"/>
              </a:rPr>
              <a:t>dic = {1: ”jafri", 2: ”code"}</a:t>
            </a:r>
          </a:p>
          <a:p>
            <a:r>
              <a:rPr lang="en-US" dirty="0">
                <a:solidFill>
                  <a:srgbClr val="002060"/>
                </a:solidFill>
                <a:cs typeface="Aharoni" panose="02010803020104030203" pitchFamily="2" charset="-79"/>
              </a:rPr>
              <a:t>n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ew = </a:t>
            </a:r>
            <a:r>
              <a:rPr lang="en-US" dirty="0" err="1" smtClean="0">
                <a:solidFill>
                  <a:srgbClr val="002060"/>
                </a:solidFill>
                <a:cs typeface="Aharoni" panose="02010803020104030203" pitchFamily="2" charset="-79"/>
              </a:rPr>
              <a:t>dic.copy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()</a:t>
            </a:r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endParaRPr lang="en-US" dirty="0" smtClean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Result</a:t>
            </a:r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:</a:t>
            </a:r>
          </a:p>
          <a:p>
            <a:r>
              <a:rPr lang="da-DK" dirty="0" smtClean="0">
                <a:solidFill>
                  <a:srgbClr val="002060"/>
                </a:solidFill>
                <a:cs typeface="Aharoni" panose="02010803020104030203" pitchFamily="2" charset="-79"/>
              </a:rPr>
              <a:t>new </a:t>
            </a:r>
            <a:r>
              <a:rPr lang="da-DK" dirty="0">
                <a:solidFill>
                  <a:srgbClr val="002060"/>
                </a:solidFill>
                <a:cs typeface="Aharoni" panose="02010803020104030203" pitchFamily="2" charset="-79"/>
              </a:rPr>
              <a:t>= {1: ”jafri", 2: ”code"}</a:t>
            </a:r>
          </a:p>
          <a:p>
            <a:endParaRPr lang="en-US" dirty="0">
              <a:solidFill>
                <a:srgbClr val="002060"/>
              </a:solidFill>
              <a:cs typeface="Aharoni" panose="02010803020104030203" pitchFamily="2" charset="-79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535680" y="1527120"/>
              <a:ext cx="5956560" cy="42865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26320" y="1517760"/>
                <a:ext cx="5975280" cy="4305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45067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36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 Dictionary Method 3 </a:t>
            </a:r>
            <a:r>
              <a:rPr lang="en-US" sz="36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: </a:t>
            </a:r>
            <a:r>
              <a:rPr lang="en-US" sz="3600" b="1" dirty="0" err="1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fromkeys</a:t>
            </a:r>
            <a:r>
              <a:rPr lang="en-US" sz="36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()</a:t>
            </a:r>
            <a:r>
              <a:rPr lang="en-US" sz="36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endParaRPr lang="en-US" sz="36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70000"/>
              </a:lnSpc>
            </a:pPr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Working: 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It used to return / create dictionary with key, mapping with specific value.  It take two argument, sequence and value.</a:t>
            </a:r>
            <a:endParaRPr lang="en-US" dirty="0" smtClean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Syntax</a:t>
            </a:r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: </a:t>
            </a:r>
          </a:p>
          <a:p>
            <a:r>
              <a:rPr lang="en-US" dirty="0" err="1">
                <a:solidFill>
                  <a:srgbClr val="002060"/>
                </a:solidFill>
                <a:cs typeface="Aharoni" panose="02010803020104030203" pitchFamily="2" charset="-79"/>
              </a:rPr>
              <a:t>d</a:t>
            </a:r>
            <a:r>
              <a:rPr lang="en-US" dirty="0" err="1" smtClean="0">
                <a:solidFill>
                  <a:srgbClr val="002060"/>
                </a:solidFill>
                <a:cs typeface="Aharoni" panose="02010803020104030203" pitchFamily="2" charset="-79"/>
              </a:rPr>
              <a:t>ict.fromkeys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(sequence, value)</a:t>
            </a:r>
            <a:endParaRPr lang="en-US" dirty="0">
              <a:solidFill>
                <a:srgbClr val="002060"/>
              </a:solidFill>
              <a:cs typeface="Aharoni" panose="02010803020104030203" pitchFamily="2" charset="-79"/>
            </a:endParaRPr>
          </a:p>
          <a:p>
            <a:r>
              <a:rPr lang="en-US" b="1" dirty="0" smtClean="0">
                <a:solidFill>
                  <a:srgbClr val="002060"/>
                </a:solidFill>
                <a:latin typeface="+mj-lt"/>
                <a:cs typeface="Aharoni" panose="02010803020104030203" pitchFamily="2" charset="-79"/>
              </a:rPr>
              <a:t>Sequence may be any sequence, and value is used to assign to that sequence.</a:t>
            </a:r>
            <a:endParaRPr lang="en-US" dirty="0" smtClean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Example</a:t>
            </a:r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: </a:t>
            </a:r>
          </a:p>
          <a:p>
            <a:r>
              <a:rPr lang="da-DK" dirty="0" smtClean="0">
                <a:solidFill>
                  <a:srgbClr val="002060"/>
                </a:solidFill>
                <a:cs typeface="Aharoni" panose="02010803020104030203" pitchFamily="2" charset="-79"/>
              </a:rPr>
              <a:t>seq </a:t>
            </a:r>
            <a:r>
              <a:rPr lang="da-DK" dirty="0">
                <a:solidFill>
                  <a:srgbClr val="002060"/>
                </a:solidFill>
                <a:cs typeface="Aharoni" panose="02010803020104030203" pitchFamily="2" charset="-79"/>
              </a:rPr>
              <a:t>= </a:t>
            </a:r>
            <a:r>
              <a:rPr lang="da-DK" dirty="0" smtClean="0">
                <a:solidFill>
                  <a:srgbClr val="002060"/>
                </a:solidFill>
                <a:cs typeface="Aharoni" panose="02010803020104030203" pitchFamily="2" charset="-79"/>
              </a:rPr>
              <a:t>['b</a:t>
            </a:r>
            <a:r>
              <a:rPr lang="da-DK" dirty="0">
                <a:solidFill>
                  <a:srgbClr val="002060"/>
                </a:solidFill>
                <a:cs typeface="Aharoni" panose="02010803020104030203" pitchFamily="2" charset="-79"/>
              </a:rPr>
              <a:t>', 'c', 'd', 'e', </a:t>
            </a:r>
            <a:r>
              <a:rPr lang="da-DK" dirty="0" smtClean="0">
                <a:solidFill>
                  <a:srgbClr val="002060"/>
                </a:solidFill>
                <a:cs typeface="Aharoni" panose="02010803020104030203" pitchFamily="2" charset="-79"/>
              </a:rPr>
              <a:t>'f‘]</a:t>
            </a:r>
            <a:endParaRPr lang="da-DK" dirty="0">
              <a:solidFill>
                <a:srgbClr val="002060"/>
              </a:solidFill>
              <a:cs typeface="Aharoni" panose="02010803020104030203" pitchFamily="2" charset="-79"/>
            </a:endParaRPr>
          </a:p>
          <a:p>
            <a:r>
              <a:rPr lang="da-DK" dirty="0" smtClean="0">
                <a:solidFill>
                  <a:srgbClr val="002060"/>
                </a:solidFill>
                <a:cs typeface="Aharoni" panose="02010803020104030203" pitchFamily="2" charset="-79"/>
              </a:rPr>
              <a:t>dict </a:t>
            </a:r>
            <a:r>
              <a:rPr lang="da-DK" dirty="0">
                <a:solidFill>
                  <a:srgbClr val="002060"/>
                </a:solidFill>
                <a:cs typeface="Aharoni" panose="02010803020104030203" pitchFamily="2" charset="-79"/>
              </a:rPr>
              <a:t>= dict.fromkeys(seq</a:t>
            </a:r>
            <a:r>
              <a:rPr lang="da-DK" dirty="0" smtClean="0">
                <a:solidFill>
                  <a:srgbClr val="002060"/>
                </a:solidFill>
                <a:cs typeface="Aharoni" panose="02010803020104030203" pitchFamily="2" charset="-79"/>
              </a:rPr>
              <a:t>) # None value will be provided </a:t>
            </a:r>
            <a:r>
              <a:rPr lang="da-DK" dirty="0">
                <a:solidFill>
                  <a:srgbClr val="002060"/>
                </a:solidFill>
                <a:cs typeface="Aharoni" panose="02010803020104030203" pitchFamily="2" charset="-79"/>
              </a:rPr>
              <a:t>to every key </a:t>
            </a:r>
            <a:endParaRPr lang="da-DK" dirty="0" smtClean="0">
              <a:solidFill>
                <a:srgbClr val="002060"/>
              </a:solidFill>
              <a:cs typeface="Aharoni" panose="02010803020104030203" pitchFamily="2" charset="-79"/>
            </a:endParaRPr>
          </a:p>
          <a:p>
            <a:r>
              <a:rPr lang="da-DK" dirty="0" smtClean="0">
                <a:solidFill>
                  <a:srgbClr val="002060"/>
                </a:solidFill>
                <a:cs typeface="Aharoni" panose="02010803020104030203" pitchFamily="2" charset="-79"/>
              </a:rPr>
              <a:t>print(dict)</a:t>
            </a:r>
            <a:endParaRPr lang="da-DK" dirty="0">
              <a:solidFill>
                <a:srgbClr val="002060"/>
              </a:solidFill>
              <a:cs typeface="Aharoni" panose="02010803020104030203" pitchFamily="2" charset="-79"/>
            </a:endParaRPr>
          </a:p>
          <a:p>
            <a:r>
              <a:rPr lang="da-DK" dirty="0">
                <a:solidFill>
                  <a:srgbClr val="002060"/>
                </a:solidFill>
                <a:cs typeface="Aharoni" panose="02010803020104030203" pitchFamily="2" charset="-79"/>
              </a:rPr>
              <a:t>#</a:t>
            </a:r>
            <a:r>
              <a:rPr lang="da-DK" dirty="0" smtClean="0">
                <a:solidFill>
                  <a:srgbClr val="002060"/>
                </a:solidFill>
                <a:cs typeface="Aharoni" panose="02010803020104030203" pitchFamily="2" charset="-79"/>
              </a:rPr>
              <a:t>new_dict </a:t>
            </a:r>
            <a:r>
              <a:rPr lang="da-DK" dirty="0">
                <a:solidFill>
                  <a:srgbClr val="002060"/>
                </a:solidFill>
                <a:cs typeface="Aharoni" panose="02010803020104030203" pitchFamily="2" charset="-79"/>
              </a:rPr>
              <a:t>= dict.fromkeys(seq, 0) # </a:t>
            </a:r>
            <a:r>
              <a:rPr lang="da-DK" dirty="0" smtClean="0">
                <a:solidFill>
                  <a:srgbClr val="002060"/>
                </a:solidFill>
                <a:cs typeface="Aharoni" panose="02010803020104030203" pitchFamily="2" charset="-79"/>
              </a:rPr>
              <a:t>0 value </a:t>
            </a:r>
            <a:r>
              <a:rPr lang="da-DK" dirty="0">
                <a:solidFill>
                  <a:srgbClr val="002060"/>
                </a:solidFill>
                <a:cs typeface="Aharoni" panose="02010803020104030203" pitchFamily="2" charset="-79"/>
              </a:rPr>
              <a:t>will be provided to </a:t>
            </a:r>
            <a:r>
              <a:rPr lang="da-DK" dirty="0" smtClean="0">
                <a:solidFill>
                  <a:srgbClr val="002060"/>
                </a:solidFill>
                <a:cs typeface="Aharoni" panose="02010803020104030203" pitchFamily="2" charset="-79"/>
              </a:rPr>
              <a:t>every key </a:t>
            </a:r>
            <a:endParaRPr lang="da-DK" dirty="0">
              <a:solidFill>
                <a:srgbClr val="002060"/>
              </a:solidFill>
              <a:cs typeface="Aharoni" panose="02010803020104030203" pitchFamily="2" charset="-79"/>
            </a:endParaRPr>
          </a:p>
          <a:p>
            <a:r>
              <a:rPr lang="da-DK" dirty="0" smtClean="0">
                <a:solidFill>
                  <a:srgbClr val="002060"/>
                </a:solidFill>
                <a:cs typeface="Aharoni" panose="02010803020104030203" pitchFamily="2" charset="-79"/>
              </a:rPr>
              <a:t>#print(new_dict)</a:t>
            </a:r>
            <a:endParaRPr lang="en-US" dirty="0" smtClean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Result</a:t>
            </a:r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:</a:t>
            </a:r>
          </a:p>
          <a:p>
            <a:r>
              <a:rPr lang="it-IT" dirty="0">
                <a:solidFill>
                  <a:srgbClr val="002060"/>
                </a:solidFill>
                <a:cs typeface="Aharoni" panose="02010803020104030203" pitchFamily="2" charset="-79"/>
              </a:rPr>
              <a:t>{'b': None, 'c': None, 'd': None, 'e': None, 'f': None}</a:t>
            </a:r>
            <a:endParaRPr lang="en-US" dirty="0">
              <a:solidFill>
                <a:srgbClr val="002060"/>
              </a:solidFill>
              <a:cs typeface="Aharoni" panose="02010803020104030203" pitchFamily="2" charset="-79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5" name="Ink 4"/>
              <p14:cNvContentPartPr/>
              <p14:nvPr/>
            </p14:nvContentPartPr>
            <p14:xfrm>
              <a:off x="410760" y="4964760"/>
              <a:ext cx="393120" cy="121500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01400" y="4955400"/>
                <a:ext cx="411840" cy="1233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93641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 Dictionary Method 4 </a:t>
            </a:r>
            <a:r>
              <a:rPr lang="en-US" sz="40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: get</a:t>
            </a: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() </a:t>
            </a:r>
            <a:endParaRPr lang="en-US" sz="40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70000"/>
              </a:lnSpc>
            </a:pPr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Working: 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It used to return value for specific key. If key is not exist, then None is return. It also accept default value, that will display when key is not exist.</a:t>
            </a:r>
            <a:endParaRPr lang="en-US" dirty="0">
              <a:solidFill>
                <a:srgbClr val="002060"/>
              </a:solidFill>
              <a:cs typeface="Aharoni" panose="02010803020104030203" pitchFamily="2" charset="-79"/>
            </a:endParaRPr>
          </a:p>
          <a:p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Syntax: </a:t>
            </a:r>
          </a:p>
          <a:p>
            <a:r>
              <a:rPr lang="en-US" dirty="0" err="1" smtClean="0">
                <a:solidFill>
                  <a:srgbClr val="002060"/>
                </a:solidFill>
                <a:cs typeface="Aharoni" panose="02010803020104030203" pitchFamily="2" charset="-79"/>
              </a:rPr>
              <a:t>dict.get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(Key) # return value</a:t>
            </a:r>
            <a:endParaRPr lang="en-US" dirty="0" smtClean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>
                <a:solidFill>
                  <a:srgbClr val="002060"/>
                </a:solidFill>
                <a:cs typeface="Aharoni" panose="02010803020104030203" pitchFamily="2" charset="-79"/>
              </a:rPr>
              <a:t>#</a:t>
            </a:r>
            <a:r>
              <a:rPr lang="en-US" dirty="0" err="1" smtClean="0">
                <a:solidFill>
                  <a:srgbClr val="002060"/>
                </a:solidFill>
                <a:cs typeface="Aharoni" panose="02010803020104030203" pitchFamily="2" charset="-79"/>
              </a:rPr>
              <a:t>dict.get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(Key, Default = None) # Return None, if key did not exist</a:t>
            </a:r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endParaRPr lang="en-US" dirty="0" smtClean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Example</a:t>
            </a:r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: </a:t>
            </a:r>
          </a:p>
          <a:p>
            <a:r>
              <a:rPr lang="da-DK" dirty="0">
                <a:solidFill>
                  <a:srgbClr val="002060"/>
                </a:solidFill>
                <a:cs typeface="Aharoni" panose="02010803020104030203" pitchFamily="2" charset="-79"/>
              </a:rPr>
              <a:t>dic = {1: ”jafri", 2: ”code"}</a:t>
            </a:r>
          </a:p>
          <a:p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# value = </a:t>
            </a:r>
            <a:r>
              <a:rPr lang="en-US" dirty="0" err="1" smtClean="0">
                <a:solidFill>
                  <a:srgbClr val="002060"/>
                </a:solidFill>
                <a:cs typeface="Aharoni" panose="02010803020104030203" pitchFamily="2" charset="-79"/>
              </a:rPr>
              <a:t>dic.get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(1)</a:t>
            </a:r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value </a:t>
            </a:r>
            <a:r>
              <a:rPr lang="en-US" dirty="0">
                <a:solidFill>
                  <a:srgbClr val="002060"/>
                </a:solidFill>
                <a:cs typeface="Aharoni" panose="02010803020104030203" pitchFamily="2" charset="-79"/>
              </a:rPr>
              <a:t>= </a:t>
            </a:r>
            <a:r>
              <a:rPr lang="en-US" dirty="0" err="1" smtClean="0">
                <a:solidFill>
                  <a:srgbClr val="002060"/>
                </a:solidFill>
                <a:cs typeface="Aharoni" panose="02010803020104030203" pitchFamily="2" charset="-79"/>
              </a:rPr>
              <a:t>dic.get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(3) # return None</a:t>
            </a:r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>
                <a:solidFill>
                  <a:srgbClr val="002060"/>
                </a:solidFill>
                <a:latin typeface="+mj-lt"/>
                <a:cs typeface="Aharoni" panose="02010803020104030203" pitchFamily="2" charset="-79"/>
              </a:rPr>
              <a:t>p</a:t>
            </a:r>
            <a:r>
              <a:rPr lang="en-US" dirty="0" smtClean="0">
                <a:solidFill>
                  <a:srgbClr val="002060"/>
                </a:solidFill>
                <a:latin typeface="+mj-lt"/>
                <a:cs typeface="Aharoni" panose="02010803020104030203" pitchFamily="2" charset="-79"/>
              </a:rPr>
              <a:t>rint(value)</a:t>
            </a:r>
            <a:endParaRPr lang="en-US" dirty="0">
              <a:solidFill>
                <a:srgbClr val="002060"/>
              </a:solidFill>
              <a:latin typeface="+mj-lt"/>
              <a:cs typeface="Aharoni" panose="02010803020104030203" pitchFamily="2" charset="-79"/>
            </a:endParaRPr>
          </a:p>
          <a:p>
            <a:endParaRPr lang="en-US" dirty="0" smtClean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Result</a:t>
            </a:r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:</a:t>
            </a:r>
          </a:p>
          <a:p>
            <a:r>
              <a:rPr lang="da-DK" dirty="0" smtClean="0">
                <a:solidFill>
                  <a:srgbClr val="002060"/>
                </a:solidFill>
                <a:cs typeface="Aharoni" panose="02010803020104030203" pitchFamily="2" charset="-79"/>
              </a:rPr>
              <a:t>None</a:t>
            </a:r>
            <a:endParaRPr lang="da-DK" dirty="0">
              <a:solidFill>
                <a:srgbClr val="002060"/>
              </a:solidFill>
              <a:cs typeface="Aharoni" panose="02010803020104030203" pitchFamily="2" charset="-79"/>
            </a:endParaRPr>
          </a:p>
          <a:p>
            <a:endParaRPr lang="en-US" dirty="0">
              <a:solidFill>
                <a:srgbClr val="002060"/>
              </a:solidFill>
              <a:cs typeface="Aharoni" panose="02010803020104030203" pitchFamily="2" charset="-79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892800" y="1580400"/>
              <a:ext cx="5751360" cy="33490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83440" y="1571040"/>
                <a:ext cx="5770080" cy="3367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9244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 Dictionary Method 5 </a:t>
            </a:r>
            <a:r>
              <a:rPr lang="en-US" sz="40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: </a:t>
            </a: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items</a:t>
            </a:r>
            <a:r>
              <a:rPr lang="en-US" sz="40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()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60000"/>
              </a:lnSpc>
            </a:pPr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Working: </a:t>
            </a:r>
            <a:r>
              <a:rPr lang="en-US" dirty="0">
                <a:solidFill>
                  <a:srgbClr val="002060"/>
                </a:solidFill>
                <a:cs typeface="Aharoni" panose="02010803020104030203" pitchFamily="2" charset="-79"/>
              </a:rPr>
              <a:t>It used to 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return item form a dictionary in list form. Item is collection of key and value. Dictionary is the collection of items.</a:t>
            </a:r>
            <a:endParaRPr lang="en-US" dirty="0" smtClean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endParaRPr lang="en-US" dirty="0" smtClean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Syntax</a:t>
            </a:r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: </a:t>
            </a:r>
          </a:p>
          <a:p>
            <a:r>
              <a:rPr lang="en-US" dirty="0" err="1" smtClean="0">
                <a:solidFill>
                  <a:srgbClr val="002060"/>
                </a:solidFill>
                <a:cs typeface="Aharoni" panose="02010803020104030203" pitchFamily="2" charset="-79"/>
              </a:rPr>
              <a:t>dict.items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()</a:t>
            </a:r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endParaRPr lang="en-US" dirty="0" smtClean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Example</a:t>
            </a:r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: </a:t>
            </a:r>
          </a:p>
          <a:p>
            <a:r>
              <a:rPr lang="da-DK" dirty="0" smtClean="0">
                <a:solidFill>
                  <a:srgbClr val="002060"/>
                </a:solidFill>
                <a:cs typeface="Aharoni" panose="02010803020104030203" pitchFamily="2" charset="-79"/>
              </a:rPr>
              <a:t>dict </a:t>
            </a:r>
            <a:r>
              <a:rPr lang="da-DK" dirty="0">
                <a:solidFill>
                  <a:srgbClr val="002060"/>
                </a:solidFill>
                <a:cs typeface="Aharoni" panose="02010803020104030203" pitchFamily="2" charset="-79"/>
              </a:rPr>
              <a:t>= {1: ”jafri", 2: ”code"}</a:t>
            </a:r>
          </a:p>
          <a:p>
            <a:r>
              <a:rPr lang="en-US" dirty="0" err="1" smtClean="0">
                <a:solidFill>
                  <a:srgbClr val="002060"/>
                </a:solidFill>
                <a:cs typeface="Aharoni" panose="02010803020104030203" pitchFamily="2" charset="-79"/>
              </a:rPr>
              <a:t>dict_items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 = </a:t>
            </a:r>
            <a:r>
              <a:rPr lang="en-US" dirty="0" err="1" smtClean="0">
                <a:solidFill>
                  <a:srgbClr val="002060"/>
                </a:solidFill>
                <a:cs typeface="Aharoni" panose="02010803020104030203" pitchFamily="2" charset="-79"/>
              </a:rPr>
              <a:t>dic.items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()</a:t>
            </a:r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print(</a:t>
            </a:r>
            <a:r>
              <a:rPr lang="en-US" dirty="0" err="1" smtClean="0">
                <a:solidFill>
                  <a:srgbClr val="002060"/>
                </a:solidFill>
                <a:cs typeface="Aharoni" panose="02010803020104030203" pitchFamily="2" charset="-79"/>
              </a:rPr>
              <a:t>dict_items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)</a:t>
            </a:r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endParaRPr lang="en-US" dirty="0" smtClean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Result</a:t>
            </a:r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:</a:t>
            </a:r>
          </a:p>
          <a:p>
            <a:r>
              <a:rPr lang="en-US" dirty="0" err="1">
                <a:solidFill>
                  <a:srgbClr val="002060"/>
                </a:solidFill>
                <a:cs typeface="Aharoni" panose="02010803020104030203" pitchFamily="2" charset="-79"/>
              </a:rPr>
              <a:t>dict_items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([(1, ‘</a:t>
            </a:r>
            <a:r>
              <a:rPr lang="en-US" dirty="0" err="1" smtClean="0">
                <a:solidFill>
                  <a:srgbClr val="002060"/>
                </a:solidFill>
                <a:cs typeface="Aharoni" panose="02010803020104030203" pitchFamily="2" charset="-79"/>
              </a:rPr>
              <a:t>jafri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'), (2,’code’)])</a:t>
            </a:r>
            <a:endParaRPr lang="da-DK" dirty="0">
              <a:solidFill>
                <a:srgbClr val="002060"/>
              </a:solidFill>
              <a:cs typeface="Aharoni" panose="02010803020104030203" pitchFamily="2" charset="-79"/>
            </a:endParaRPr>
          </a:p>
          <a:p>
            <a:endParaRPr lang="en-US" dirty="0">
              <a:solidFill>
                <a:srgbClr val="002060"/>
              </a:solidFill>
              <a:cs typeface="Aharoni" panose="02010803020104030203" pitchFamily="2" charset="-79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821520" y="1562760"/>
              <a:ext cx="9537120" cy="50544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12160" y="1553400"/>
                <a:ext cx="9555840" cy="5073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47043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 Dictionary Method 6 </a:t>
            </a:r>
            <a:r>
              <a:rPr lang="en-US" sz="40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: </a:t>
            </a: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keys()</a:t>
            </a:r>
            <a:endParaRPr lang="en-US" sz="40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 lnSpcReduction="10000"/>
          </a:bodyPr>
          <a:lstStyle/>
          <a:p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Working: 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It is used to return all the keys of dictionary in list form.</a:t>
            </a:r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endParaRPr lang="en-US" dirty="0" smtClean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Syntax</a:t>
            </a:r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: </a:t>
            </a:r>
          </a:p>
          <a:p>
            <a:r>
              <a:rPr lang="en-US" dirty="0" err="1" smtClean="0">
                <a:solidFill>
                  <a:srgbClr val="002060"/>
                </a:solidFill>
                <a:cs typeface="Aharoni" panose="02010803020104030203" pitchFamily="2" charset="-79"/>
              </a:rPr>
              <a:t>dict.keys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()</a:t>
            </a:r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Example: </a:t>
            </a:r>
          </a:p>
          <a:p>
            <a:r>
              <a:rPr lang="da-DK" dirty="0">
                <a:solidFill>
                  <a:srgbClr val="002060"/>
                </a:solidFill>
                <a:cs typeface="Aharoni" panose="02010803020104030203" pitchFamily="2" charset="-79"/>
              </a:rPr>
              <a:t>dict = {1: ”jafri", 2: ”code"}</a:t>
            </a:r>
          </a:p>
          <a:p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_keys </a:t>
            </a:r>
            <a:r>
              <a:rPr lang="en-US" dirty="0">
                <a:solidFill>
                  <a:srgbClr val="002060"/>
                </a:solidFill>
                <a:cs typeface="Aharoni" panose="02010803020104030203" pitchFamily="2" charset="-79"/>
              </a:rPr>
              <a:t>= </a:t>
            </a:r>
            <a:r>
              <a:rPr lang="en-US" dirty="0" err="1" smtClean="0">
                <a:solidFill>
                  <a:srgbClr val="002060"/>
                </a:solidFill>
                <a:cs typeface="Aharoni" panose="02010803020104030203" pitchFamily="2" charset="-79"/>
              </a:rPr>
              <a:t>dict.keys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()</a:t>
            </a:r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print(_keys</a:t>
            </a:r>
            <a:r>
              <a:rPr lang="en-US" dirty="0">
                <a:solidFill>
                  <a:srgbClr val="002060"/>
                </a:solidFill>
                <a:cs typeface="Aharoni" panose="02010803020104030203" pitchFamily="2" charset="-79"/>
              </a:rPr>
              <a:t>)</a:t>
            </a:r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Result:</a:t>
            </a:r>
          </a:p>
          <a:p>
            <a:r>
              <a:rPr lang="en-US" dirty="0" err="1" smtClean="0">
                <a:solidFill>
                  <a:srgbClr val="002060"/>
                </a:solidFill>
                <a:cs typeface="Aharoni" panose="02010803020104030203" pitchFamily="2" charset="-79"/>
              </a:rPr>
              <a:t>dict_keys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([1</a:t>
            </a:r>
            <a:r>
              <a:rPr lang="en-US" dirty="0">
                <a:solidFill>
                  <a:srgbClr val="002060"/>
                </a:solidFill>
                <a:cs typeface="Aharoni" panose="02010803020104030203" pitchFamily="2" charset="-79"/>
              </a:rPr>
              <a:t>, 2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])</a:t>
            </a:r>
            <a:endParaRPr lang="da-DK" dirty="0">
              <a:solidFill>
                <a:srgbClr val="002060"/>
              </a:solidFill>
              <a:cs typeface="Aharoni" panose="02010803020104030203" pitchFamily="2" charset="-79"/>
            </a:endParaRPr>
          </a:p>
          <a:p>
            <a:endParaRPr lang="en-US" dirty="0">
              <a:solidFill>
                <a:srgbClr val="002060"/>
              </a:solidFill>
              <a:cs typeface="Aharoni" panose="02010803020104030203" pitchFamily="2" charset="-79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821520" y="1437840"/>
              <a:ext cx="4813560" cy="3518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12160" y="1428480"/>
                <a:ext cx="4832280" cy="3537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39306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 Dictionary Method 7 </a:t>
            </a:r>
            <a:r>
              <a:rPr lang="en-US" sz="40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: </a:t>
            </a: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pop()</a:t>
            </a:r>
            <a:endParaRPr lang="en-US" sz="40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Working: </a:t>
            </a:r>
            <a:r>
              <a:rPr lang="en-US" dirty="0">
                <a:solidFill>
                  <a:srgbClr val="002060"/>
                </a:solidFill>
                <a:cs typeface="Aharoni" panose="02010803020104030203" pitchFamily="2" charset="-79"/>
              </a:rPr>
              <a:t>It is used 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to remove specified item from dictionary.</a:t>
            </a:r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endParaRPr lang="en-US" dirty="0" smtClean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Syntax</a:t>
            </a:r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: </a:t>
            </a:r>
          </a:p>
          <a:p>
            <a:r>
              <a:rPr lang="en-US" dirty="0" err="1" smtClean="0">
                <a:solidFill>
                  <a:srgbClr val="002060"/>
                </a:solidFill>
                <a:cs typeface="Aharoni" panose="02010803020104030203" pitchFamily="2" charset="-79"/>
              </a:rPr>
              <a:t>dict.pop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(key, default value) # default value will be return if specified key does not exist</a:t>
            </a:r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Example: </a:t>
            </a:r>
          </a:p>
          <a:p>
            <a:r>
              <a:rPr lang="da-DK" dirty="0">
                <a:solidFill>
                  <a:srgbClr val="002060"/>
                </a:solidFill>
                <a:cs typeface="Aharoni" panose="02010803020104030203" pitchFamily="2" charset="-79"/>
              </a:rPr>
              <a:t>dict = {1: ”jafri", 2: ”code"}</a:t>
            </a:r>
          </a:p>
          <a:p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element </a:t>
            </a:r>
            <a:r>
              <a:rPr lang="en-US" dirty="0">
                <a:solidFill>
                  <a:srgbClr val="002060"/>
                </a:solidFill>
                <a:cs typeface="Aharoni" panose="02010803020104030203" pitchFamily="2" charset="-79"/>
              </a:rPr>
              <a:t>= </a:t>
            </a:r>
            <a:r>
              <a:rPr lang="en-US" dirty="0" err="1" smtClean="0">
                <a:solidFill>
                  <a:srgbClr val="002060"/>
                </a:solidFill>
                <a:cs typeface="Aharoni" panose="02010803020104030203" pitchFamily="2" charset="-79"/>
              </a:rPr>
              <a:t>dict.pop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(2)</a:t>
            </a:r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print(element)</a:t>
            </a:r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Result:</a:t>
            </a:r>
          </a:p>
          <a:p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code</a:t>
            </a:r>
            <a:endParaRPr lang="en-US" dirty="0">
              <a:solidFill>
                <a:srgbClr val="002060"/>
              </a:solidFill>
              <a:cs typeface="Aharoni" panose="02010803020104030203" pitchFamily="2" charset="-79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750240" y="1509120"/>
              <a:ext cx="4420440" cy="32238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40880" y="1499760"/>
                <a:ext cx="4439160" cy="3242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3229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32047</TotalTime>
  <Words>850</Words>
  <Application>Microsoft Office PowerPoint</Application>
  <PresentationFormat>Widescreen</PresentationFormat>
  <Paragraphs>166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2" baseType="lpstr">
      <vt:lpstr>Aharoni</vt:lpstr>
      <vt:lpstr>Algerian</vt:lpstr>
      <vt:lpstr>Arial</vt:lpstr>
      <vt:lpstr>Calibri</vt:lpstr>
      <vt:lpstr>Calibri (Body)</vt:lpstr>
      <vt:lpstr>Calibri Light</vt:lpstr>
      <vt:lpstr>Courier New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Faisal Zamir</dc:creator>
  <cp:lastModifiedBy>Faisal Zamir</cp:lastModifiedBy>
  <cp:revision>605</cp:revision>
  <dcterms:created xsi:type="dcterms:W3CDTF">2021-11-08T00:20:31Z</dcterms:created>
  <dcterms:modified xsi:type="dcterms:W3CDTF">2022-08-02T11:19:38Z</dcterms:modified>
</cp:coreProperties>
</file>