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4T16:07:27.0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14957 695 0,'0'24'78,"25"-24"-62,0 25 0,24 50-1,-24-51 1,25 1-1,-25 25 1,-1-25 0,1 24-1,0-49 1,0 50-16,0-25 16,-25-1-1,24 1 1,1 0-1,-25 0 1,0 0 15,25-25-15,-25 24 0,25 1-16,0-25 31,-25 25-16,0 0 17,25-25-1,-25 25-15,24-25-1,-24 24 16,50 1 1,-50 0-17,25 0 17,-25 0-1,25-25-16,-25 49-15,0-24 32,0 0 30</inkml:trace>
  <inkml:trace contextRef="#ctx0" brushRef="#br0" timeOffset="1170.0139">15280 1538 0,'24'0'94,"1"0"-79,25 25-15,24-1 16,26 26 0,-26 0-1,-24-25 1,-1-1 0,-24 1-1,0-25 1,0 0-1,-1 0 1,1 0 0,0 0 62,-25-25-16,25 1-46,-25-26 0,25 0-1,-25 1 1,0-1-1,0 0 1,0 26 0,0-1 15</inkml:trace>
  <inkml:trace contextRef="#ctx0" brushRef="#br0" timeOffset="10606.746">10716 5556 0,'0'25'172,"0"0"-156,0 24-1,0-24 17,0 25-17,0-25 1,0-1 0,0 1-1,0 0 1,0 0 15,24-25 78,1 0-93,0 0 15,198-149 1,-49 25-32,24 25 15,-49 24 1,-50 26-1,25 24 1,-49-25 0,-1 26-1,-49-1 1,25 25 0,-26 0-1</inkml:trace>
  <inkml:trace contextRef="#ctx0" brushRef="#br0" timeOffset="81866.8161">13395 12849 0,'0'25'94,"0"74"-79,-25-25-15,25 1 16,0-1 0,0-24-1,0-25 1,0 49-1,0-49 17,25-25 30,24-25-46,75-25-1,75-99 1,-1 25 0,50-24-1,0 24 1,149-75 0,-174 100-1,-74 49 1,-50 1-1,-49 49-15,-25-25 16,0 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4T16:11:31.9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11584 5085 0,'0'25'141,"0"0"-110,25-1 0,-1-24 16,26-24 0,24-26-31,75-49-1,0 0 1,25-1-16,-100 26 16,-24 49-1,-1 0 1,-24 0 0,0 25-1</inkml:trace>
  <inkml:trace contextRef="#ctx0" brushRef="#br0" timeOffset="1977.4687">11137 6052 0,'0'-24'63,"25"24"-1,25 0-46,24 0-1,25-25 1,1 0 0,48 0-1,-48 0 1,48 25-1,-73 0 1,-26-24 0,-24 24-16,0 0 15,0 0 1,0 0 15</inkml:trace>
  <inkml:trace contextRef="#ctx0" brushRef="#br0" timeOffset="8955.651">6474 6821 0,'25'0'94,"49"0"-94,25 0 16,50 0-1,199-25 1,-100 25-1,0 0 1,-50 0 0,1 0-1,-51 0 1,100 0 0,-49 0-1,-75 0-15,-25 0 16,25 0-1,-49 0 1,-1 0 0,-24 0-1,24 0 1,0 0-16,1 0 16,24 0-1,-25 0 1,1-24-1,-50 24 1,-1 0 0,1 0-1,25 0 1,-25 0-16,-1 0 16,1 0 15,0 0-16,0 0-15,0 0 16,24 0 0,-24 0 15,0 0-15,0 0-1,0 0 32,-1 0-16,1 0 16,0 0 0,-25 24 62</inkml:trace>
  <inkml:trace contextRef="#ctx0" brushRef="#br0" timeOffset="38993.1749">10046 7615 0,'99'0'78,"75"0"-62,-25 0 0,-25 0-1,-25 0 1</inkml:trace>
  <inkml:trace contextRef="#ctx0" brushRef="#br0" timeOffset="39707.0102">11981 7689 0,'24'0'94,"51"0"-78,-26 0-1,1 0 1,-25 0-1,25 0-15,-26 0 16,1 0 15</inkml:trace>
  <inkml:trace contextRef="#ctx0" brushRef="#br0" timeOffset="40822.161">14461 7813 0,'0'0'0,"25"0"31,0 0 1,24 0-32,-24 0 15,25 0 1,-1 0 0,-24 0-1,25 0 1,-25 0-1,49 0 1,-24 0-16,-1 0 16,-24 0-1,25 0 1,-26 0 0,26 0 15,-25 0-16,0 0-15,-1 0 32</inkml:trace>
  <inkml:trace contextRef="#ctx0" brushRef="#br0" timeOffset="45451.7496">21158 6871 0,'0'25'109,"25"-25"-62,25 0 16,-25 0-48,24 0 1,26-25 0,49-25-1,-50 25 1,-24-24-16,24 24 15,-24 25 1,-25-50 0,-1 50-1,51 0 1,-50-24-16,-1 24 16,1-25-1,0 25 32</inkml:trace>
  <inkml:trace contextRef="#ctx0" brushRef="#br0" timeOffset="54848.4375">9475 9475 0,'25'0'47,"0"25"-15,0 0-17,-25 0-15,0 0 31,25-25-15,-1 0 93,1 0-93,0 0 0,25 0 15,-26-50-15,100-49-1,25-50 1,0 0-16,-50 50 15,-24 0 1,-26 74 0,-49-25-1,25 50 1,0 0 15,-25-25-15</inkml:trace>
  <inkml:trace contextRef="#ctx0" brushRef="#br0" timeOffset="67085.6283">13841 10046 0,'25'25'125,"-25"0"-109,0-1 0,25 1-1,-25 0 16,24 0-15,1-25 0,0 0 15,25 0-15,-26 0-1,76-25 1,-26-25-1,0 26 1,-24-26-16,-25 25 16,25 0-1,-26 0 1,26 25 0,-50-24-1</inkml:trace>
  <inkml:trace contextRef="#ctx0" brushRef="#br0" timeOffset="74654.995">7342 12998 0,'0'-25'31,"50"25"-15,-1 0 0,-24 0-1,25 0 1,-1 0 15,-24 0 94,0 0-109,49 0-16,1 0 15,-1 0 1,100 0 0,0-25-1,24 25 1,-24-25-1,49-24 1,-50 49 0,-98 0-1,-25 0-15,-1 0 16,1 0 0,-25 0-1,-1 0 1,1 24-1,0-24 1</inkml:trace>
  <inkml:trace contextRef="#ctx0" brushRef="#br0" timeOffset="78365.5217">18405 13097 0,'25'-25'94,"49"0"-79,26 25 1,24-25-16,-50 25 15,0 0 1,1 0 0,-1 0-1,-24 0 1,-1 0 0,-24 0-1,25 0 1,-1 0-1,1 0-15,-25 0 16,24 0 0,1 0-1,-25 0 1,49 0 0,-49 0-1,0 0 1,25 0-16,-1 0 15,-24 0 1,0 0 15,0 0-15,-1 0 0,26 0 15,-25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4T16:14:01.5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24532 16669 0,'25'25'63,"-25"-1"-48,24 26 1,-24-25-1,25 0 1,-25-1 0,25-24 62,0 0-16,0 0-46,24 0 15,125-74-15,-124 49-1,24 0 1,-24 1 0,-1-1-1,-24 0 17,0 25-17,0-25-15</inkml:trace>
  <inkml:trace contextRef="#ctx0" brushRef="#br0" timeOffset="17283.9087">19025 11956 0,'0'25'63,"0"-1"-47,0 1-1,0 0 1,25-25 109,0 0-110,24 0 1,-24 0 0,74-50-1,-24 26-15,-50-1 16,24 0 0,-24 25-1,0-50 1,24 50-1,-49-24 1,50-1-16,-25 25 31,-25-25-15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4T16:14:51.8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4465 4688 0,'0'50'110,"0"-26"-79,25-24-15,-1 0 15,26 0-15,0 0-1,-26 0 1,26 0-1,0-24 1,24-26 0,-49 0-1,25 1-15,-1 24 16,1-25 0,-25 50-1,-1-24 1,1 24-1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4T16:33:27.4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12799 9723 0,'0'-24'62,"50"24"-30,-1 0-17,26 0 1,24 0 0,75 0-16,74 0 15,-50 0 1,-24 0-1,-50 0 1,-25 0 0,-25 0-1,1 0 1,-1 0-16,-24 0 16,0 0-1,-1 0 1,-24-25-1,0 25 1,0 0-16,-1 0 31,1 0 1,0 0-1,0 0-16,0 0 1,-1 0 0,1 0 15,0 0-15,0 0-1,0 0 16</inkml:trace>
  <inkml:trace contextRef="#ctx0" brushRef="#br0" timeOffset="8891.8755">6871 11509 0,'0'0'0,"50"0"15,-26 0-15,1 0 16,25 0 15,-25 0 63,-1 0-16,1 0-31,25 0-32,-25 0 17,-1 0-17,1 0 1,0 0 15,25 0-15,-26 0-1,1 25-15,25-25 16,-1 25 15,-24-25-15,25 0 0,-25 0-1,-1 0 1,26 0-1,-25 0-15,0 0 16,24 0 0,1 0-1,-1 0 1,-24 0 0,0 0-1,25 0 1,-26 0-1,1 0 1,0 0-16,25 0 31,-25 0-31,-1 0 16,1 0 0,0 0 30</inkml:trace>
  <inkml:trace contextRef="#ctx0" brushRef="#br0" timeOffset="12436.4594">7739 10542 0,'0'-25'15,"0"50"64,0 0-48,0 0 0,0-1-31,25-24 78,0 0-31,-1 0 16,1 0-63,0 0 15,25 0 1,-26-49-1,1 24 1,50 0 0,-50 0-1,-1 1 1,26-1-16,-50 0 16,25 25-1</inkml:trace>
  <inkml:trace contextRef="#ctx0" brushRef="#br0" timeOffset="19050.4381">6499 13370 0,'25'0'78,"-1"0"-62,1 0-1,0 0 63,25 0-46,-26 0-1,1 0-16,0 0-15,0 0 16,24 0 0,-24 0-1,25 0 1,-25 0 0,0 0-1,24 0 16,-24 0 1,25 0-17,-26 0 1,1 0 0,0 0-16,49 0 15,-49 0 16,0 0-15,0 0 0,0 0-1,-1 0 1,1 0 15,0 0-15</inkml:trace>
  <inkml:trace contextRef="#ctx0" brushRef="#br0" timeOffset="27766.1218">6995 15354 0,'25'0'110,"24"0"-95,26 0 1,-26 0-1,26 0 1,24 0 0,25 0-1,25 0-15,148 0 16,1 0 0,-50 0-1,0 0 1,-25 0-1,-49 0 1,-75 0 0,25 0-1,-24 0 1,-26 0-16,-24 0 16,-26 0-1,26 0 1,0 0-1,24 0 1,0 0 0,1 0-1,-26 0 1,26 0 0,-25 0-16,24 0 15,-24 0 1,49 0-1,0 0 1,-25 0 0,-24 0-1,0 0 1,24 0 0,-49 0-1,0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PIP in Python?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USES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PIP in Python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 &amp; USES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PIP in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Module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Package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Library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How to install a Python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Package / Library using PIP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84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PIP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Package Installer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Used to Package management 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based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O</a:t>
            </a:r>
            <a:r>
              <a:rPr lang="en-US" dirty="0" smtClean="0">
                <a:solidFill>
                  <a:srgbClr val="002060"/>
                </a:solidFill>
              </a:rPr>
              <a:t>nline repository  (github.com/</a:t>
            </a:r>
            <a:r>
              <a:rPr lang="en-US" dirty="0" err="1" smtClean="0">
                <a:solidFill>
                  <a:srgbClr val="002060"/>
                </a:solidFill>
              </a:rPr>
              <a:t>pypa</a:t>
            </a:r>
            <a:r>
              <a:rPr lang="en-US" dirty="0" smtClean="0">
                <a:solidFill>
                  <a:srgbClr val="002060"/>
                </a:solidFill>
              </a:rPr>
              <a:t>/pip)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Release 4 </a:t>
            </a:r>
            <a:r>
              <a:rPr lang="en-US" dirty="0">
                <a:solidFill>
                  <a:srgbClr val="002060"/>
                </a:solidFill>
              </a:rPr>
              <a:t>April 2011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Operating System independent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Developer : Ian </a:t>
            </a:r>
            <a:r>
              <a:rPr lang="en-US" dirty="0" err="1">
                <a:solidFill>
                  <a:srgbClr val="002060"/>
                </a:solidFill>
              </a:rPr>
              <a:t>Bicking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Latest version 21.1.1 (30 </a:t>
            </a:r>
            <a:r>
              <a:rPr lang="en-US" dirty="0">
                <a:solidFill>
                  <a:srgbClr val="002060"/>
                </a:solidFill>
              </a:rPr>
              <a:t>April </a:t>
            </a:r>
            <a:r>
              <a:rPr lang="en-US" dirty="0" smtClean="0">
                <a:solidFill>
                  <a:srgbClr val="002060"/>
                </a:solidFill>
              </a:rPr>
              <a:t>2021)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857760" y="250200"/>
              <a:ext cx="1875600" cy="4563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48400" y="240840"/>
                <a:ext cx="1894320" cy="458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Module, Package, Library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0000" lnSpcReduction="20000"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What is Module: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Module is the Python based file with .</a:t>
            </a:r>
            <a:r>
              <a:rPr lang="en-US" dirty="0" err="1" smtClean="0">
                <a:solidFill>
                  <a:srgbClr val="002060"/>
                </a:solidFill>
              </a:rPr>
              <a:t>py</a:t>
            </a:r>
            <a:r>
              <a:rPr lang="en-US" dirty="0" smtClean="0">
                <a:solidFill>
                  <a:srgbClr val="002060"/>
                </a:solidFill>
              </a:rPr>
              <a:t> extension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Used to break large Python program into small manageable parts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Module contain functions, methods,  definitions, statements etc. </a:t>
            </a:r>
            <a:r>
              <a:rPr lang="en-US" b="1" u="sng" dirty="0">
                <a:solidFill>
                  <a:srgbClr val="002060"/>
                </a:solidFill>
              </a:rPr>
              <a:t>Example</a:t>
            </a:r>
            <a:r>
              <a:rPr lang="en-US" b="1" u="sng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time </a:t>
            </a:r>
          </a:p>
          <a:p>
            <a:endParaRPr lang="en-US" b="1" u="sng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What is Python </a:t>
            </a:r>
            <a:r>
              <a:rPr lang="en-US" b="1" u="sng" dirty="0">
                <a:solidFill>
                  <a:srgbClr val="002060"/>
                </a:solidFill>
              </a:rPr>
              <a:t>P</a:t>
            </a:r>
            <a:r>
              <a:rPr lang="en-US" b="1" u="sng" dirty="0" smtClean="0">
                <a:solidFill>
                  <a:srgbClr val="002060"/>
                </a:solidFill>
              </a:rPr>
              <a:t>ackage:</a:t>
            </a:r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Package is the collection of modules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Package contain group of module that are related to each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Same functional module keep in package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There are folder or sub folder in package, a folder </a:t>
            </a:r>
            <a:r>
              <a:rPr lang="en-US" dirty="0">
                <a:solidFill>
                  <a:srgbClr val="002060"/>
                </a:solidFill>
              </a:rPr>
              <a:t>should contain __init__.</a:t>
            </a:r>
            <a:r>
              <a:rPr lang="en-US" dirty="0" smtClean="0">
                <a:solidFill>
                  <a:srgbClr val="002060"/>
                </a:solidFill>
              </a:rPr>
              <a:t>py file.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Example: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OpenCV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u="sng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What is Python Library: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Python library is the group of modules and package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Used to make program simple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have related modules to achieve any required functionality as developer need. </a:t>
            </a:r>
            <a:r>
              <a:rPr lang="en-US" b="1" u="sng" dirty="0">
                <a:solidFill>
                  <a:srgbClr val="002060"/>
                </a:solidFill>
              </a:rPr>
              <a:t>Example</a:t>
            </a:r>
            <a:r>
              <a:rPr lang="en-US" b="1" u="sng" dirty="0" smtClean="0">
                <a:solidFill>
                  <a:srgbClr val="002060"/>
                </a:solidFill>
              </a:rPr>
              <a:t>: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30640" y="1669680"/>
              <a:ext cx="5581440" cy="3045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21280" y="1660320"/>
                <a:ext cx="5600160" cy="306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6849000" y="4250520"/>
              <a:ext cx="2224080" cy="18129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39640" y="4241160"/>
                <a:ext cx="2242800" cy="183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012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 of Module, Package, Library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002060"/>
                </a:solidFill>
              </a:rPr>
              <a:t>NumPy</a:t>
            </a:r>
            <a:r>
              <a:rPr lang="en-US" dirty="0" smtClean="0">
                <a:solidFill>
                  <a:srgbClr val="002060"/>
                </a:solidFill>
              </a:rPr>
              <a:t> used in scientific </a:t>
            </a:r>
            <a:r>
              <a:rPr lang="en-US" dirty="0">
                <a:solidFill>
                  <a:srgbClr val="002060"/>
                </a:solidFill>
              </a:rPr>
              <a:t>computing.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Pandas</a:t>
            </a:r>
            <a:r>
              <a:rPr lang="en-US" dirty="0" smtClean="0">
                <a:solidFill>
                  <a:srgbClr val="002060"/>
                </a:solidFill>
              </a:rPr>
              <a:t> used to process on table form </a:t>
            </a:r>
            <a:r>
              <a:rPr lang="en-US" dirty="0">
                <a:solidFill>
                  <a:srgbClr val="002060"/>
                </a:solidFill>
              </a:rPr>
              <a:t>data, time series, matrix data, etc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err="1">
                <a:solidFill>
                  <a:srgbClr val="002060"/>
                </a:solidFill>
              </a:rPr>
              <a:t>Matplotlib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used to generate data in visualizations </a:t>
            </a:r>
          </a:p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002060"/>
                </a:solidFill>
              </a:rPr>
              <a:t>PyTorch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is </a:t>
            </a:r>
            <a:r>
              <a:rPr lang="en-US" dirty="0" smtClean="0">
                <a:solidFill>
                  <a:srgbClr val="002060"/>
                </a:solidFill>
              </a:rPr>
              <a:t>a deep-learning </a:t>
            </a:r>
            <a:r>
              <a:rPr lang="en-US" dirty="0">
                <a:solidFill>
                  <a:srgbClr val="002060"/>
                </a:solidFill>
              </a:rPr>
              <a:t>library </a:t>
            </a:r>
            <a:r>
              <a:rPr lang="en-US" dirty="0" smtClean="0">
                <a:solidFill>
                  <a:srgbClr val="002060"/>
                </a:solidFill>
              </a:rPr>
              <a:t>developed by </a:t>
            </a:r>
            <a:r>
              <a:rPr lang="en-US" dirty="0">
                <a:solidFill>
                  <a:srgbClr val="002060"/>
                </a:solidFill>
              </a:rPr>
              <a:t>Facebook’s AI Research lab 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002060"/>
                </a:solidFill>
              </a:rPr>
              <a:t>pygame</a:t>
            </a:r>
            <a:r>
              <a:rPr lang="en-US" dirty="0" smtClean="0">
                <a:solidFill>
                  <a:srgbClr val="002060"/>
                </a:solidFill>
              </a:rPr>
              <a:t> provide tools </a:t>
            </a:r>
            <a:r>
              <a:rPr lang="en-US" dirty="0">
                <a:solidFill>
                  <a:srgbClr val="002060"/>
                </a:solidFill>
              </a:rPr>
              <a:t>to make game </a:t>
            </a:r>
            <a:r>
              <a:rPr lang="en-US" dirty="0" smtClean="0">
                <a:solidFill>
                  <a:srgbClr val="002060"/>
                </a:solidFill>
              </a:rPr>
              <a:t>with verity of features.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Beautiful Soup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used to get </a:t>
            </a:r>
            <a:r>
              <a:rPr lang="en-US" dirty="0">
                <a:solidFill>
                  <a:srgbClr val="002060"/>
                </a:solidFill>
              </a:rPr>
              <a:t>data from the web.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Requests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used to </a:t>
            </a:r>
            <a:r>
              <a:rPr lang="en-US" dirty="0">
                <a:solidFill>
                  <a:srgbClr val="002060"/>
                </a:solidFill>
              </a:rPr>
              <a:t>make Python HTTP requests simpler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b="1" dirty="0" err="1" smtClean="0">
                <a:solidFill>
                  <a:srgbClr val="002060"/>
                </a:solidFill>
              </a:rPr>
              <a:t>Django</a:t>
            </a:r>
            <a:r>
              <a:rPr lang="en-US" dirty="0" smtClean="0">
                <a:solidFill>
                  <a:srgbClr val="002060"/>
                </a:solidFill>
              </a:rPr>
              <a:t> is the library used to create web application  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07400" y="1616400"/>
              <a:ext cx="214560" cy="98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98040" y="1607040"/>
                <a:ext cx="233280" cy="117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40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Installation of Package, Library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</a:t>
            </a:r>
            <a:r>
              <a:rPr lang="en-US" dirty="0" err="1" smtClean="0">
                <a:solidFill>
                  <a:srgbClr val="002060"/>
                </a:solidFill>
              </a:rPr>
              <a:t>Examplelib</a:t>
            </a:r>
            <a:r>
              <a:rPr lang="en-US" dirty="0" smtClean="0">
                <a:solidFill>
                  <a:srgbClr val="002060"/>
                </a:solidFill>
              </a:rPr>
              <a:t>/package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</a:t>
            </a:r>
            <a:r>
              <a:rPr lang="en-US" dirty="0" err="1">
                <a:solidFill>
                  <a:srgbClr val="002060"/>
                </a:solidFill>
              </a:rPr>
              <a:t>Examplelib</a:t>
            </a:r>
            <a:r>
              <a:rPr lang="en-US" dirty="0">
                <a:solidFill>
                  <a:srgbClr val="002060"/>
                </a:solidFill>
              </a:rPr>
              <a:t>/package </a:t>
            </a:r>
            <a:r>
              <a:rPr lang="en-US" dirty="0" smtClean="0">
                <a:solidFill>
                  <a:srgbClr val="002060"/>
                </a:solidFill>
              </a:rPr>
              <a:t>==1.5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</a:t>
            </a:r>
            <a:r>
              <a:rPr lang="en-US" dirty="0" err="1">
                <a:solidFill>
                  <a:srgbClr val="002060"/>
                </a:solidFill>
              </a:rPr>
              <a:t>Examplelib</a:t>
            </a:r>
            <a:r>
              <a:rPr lang="en-US" dirty="0">
                <a:solidFill>
                  <a:srgbClr val="002060"/>
                </a:solidFill>
              </a:rPr>
              <a:t>/package </a:t>
            </a:r>
            <a:r>
              <a:rPr lang="en-US" dirty="0" smtClean="0">
                <a:solidFill>
                  <a:srgbClr val="002060"/>
                </a:solidFill>
              </a:rPr>
              <a:t>&gt;=</a:t>
            </a:r>
            <a:r>
              <a:rPr lang="en-US" dirty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,&lt;2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--upgrade </a:t>
            </a:r>
            <a:r>
              <a:rPr lang="en-US" dirty="0" err="1">
                <a:solidFill>
                  <a:srgbClr val="002060"/>
                </a:solidFill>
              </a:rPr>
              <a:t>Examplelib</a:t>
            </a:r>
            <a:r>
              <a:rPr lang="en-US" dirty="0">
                <a:solidFill>
                  <a:srgbClr val="002060"/>
                </a:solidFill>
              </a:rPr>
              <a:t>/package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--user </a:t>
            </a:r>
            <a:r>
              <a:rPr lang="en-US" dirty="0" err="1">
                <a:solidFill>
                  <a:srgbClr val="002060"/>
                </a:solidFill>
              </a:rPr>
              <a:t>Examplelib</a:t>
            </a:r>
            <a:r>
              <a:rPr lang="en-US" dirty="0">
                <a:solidFill>
                  <a:srgbClr val="002060"/>
                </a:solidFill>
              </a:rPr>
              <a:t>/package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pip install -r requirements.txt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39640" y="3482640"/>
              <a:ext cx="2982960" cy="2045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0280" y="3473280"/>
                <a:ext cx="3001680" cy="206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680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85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226826" y="1606383"/>
            <a:ext cx="5561034" cy="13142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Coding Exercise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16363</TotalTime>
  <Words>337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516</cp:revision>
  <dcterms:created xsi:type="dcterms:W3CDTF">2021-11-08T00:20:31Z</dcterms:created>
  <dcterms:modified xsi:type="dcterms:W3CDTF">2022-08-02T11:16:30Z</dcterms:modified>
</cp:coreProperties>
</file>