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23:50:01.6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17735 6226 0,'0'-25'31,"25"0"-15,0 25-1,25 0 1,-1 0-1,1 0 1,-1 0 0,1 0-16,99 0 15,124 0 1,24 0 0,-98 0-1,-26 25 1,1-25-1,-75 0 1,0 0 0,50 0-16,-49 0 15,-51 0 1,75 0 0,-25 0-1,50 0 1,0 0-1,25 0 1,-26 0-16,-48 0 16,-51 0-1,-24 0 1,25 0 0,-25 0-1,-1 0 1,1 0-1</inkml:trace>
  <inkml:trace contextRef="#ctx0" brushRef="#br0" timeOffset="1406.1826">23788 4614 0,'0'24'47,"0"1"-32,0 0 1,0 49 0,0-49-1,0 25 1,0 24-16,0-49 16,24 0-1,1-25 63,0 0-62,50-25 0,49-24-1,0-26 1,-50 25-1,50-49 1,25 25-16,-50 24 16,50 1-1,-100-1 1,1 50 0,-25 0-1,0 0 16</inkml:trace>
  <inkml:trace contextRef="#ctx0" brushRef="#br0" timeOffset="9461.0461">8037 7565 0,'0'-24'94,"49"24"-63,26 0-15,-26 0 0,1 0-1,0 0 1,-26 0-1,26 0-15,24 0 16,26 0 0,24 0-1,0 0 1,24 0 0,-48 0-1,-1 0 1,0 0-16,-24 24 15,-51-24 1,1 0 15,74 0 1,-24 0-32,-26 0 15,-24 0 1,25 0-1,-25 0 48,-1 0-47,1 0-1,0 0 1,0 0-1,0 0 1,-1 0 0,1 25-1,0-25 17,0 0-17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23:57:32.5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8235 5829 0,'50'0'46,"49"0"-30,124 0 0,124 0-1,1 25 1,-51-25 0,-49 25-1,-24 0-15,98 24 16,-123 1-1,-26-1 1,-74-24 0,1 0-1,-51 0 1,-24-25 0,0 0-1,0 0 48</inkml:trace>
  <inkml:trace contextRef="#ctx0" brushRef="#br0" timeOffset="2070.5701">18529 6028 0,'25'0'32,"49"0"-17,125-50 1,24 25-16,-25 25 15,50 0 1,-123 0 0,-76 0-1,-24 0 1,0 0 0,0 0-1,-1 0 1,1 0-1,0 0 17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1T00:03:36.7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16793 6152 0,'74'-25'32,"50"0"-17,50 25 1,24-25 0,1 25-1,24 0 1,-49 0-1,-1 0-15,-24 0 16,-50 0 0,-24 0-1,74 0 1,-75 25 0,-24-25-1,-26 0-15,1 0 31,25 0-31,-1 0 16,1 0 0,0 0-1,24-25 1,-24-24 0,-26 49 202,51 0-202,-50 0 0,24 0-1,-24 0 32</inkml:trace>
  <inkml:trace contextRef="#ctx0" brushRef="#br0" timeOffset="5724.6458">25598 5978 0,'100'0'47,"73"0"-47,26 0 15,24 0 1,50 0-1,-50 0 1,50 0 0,-50 0-1,-49-25-15,-50 25 16,-50 0 0,1-25-1,-1 25 1,0 0-1,1 0 1,-1 0-16,1 0 16,24 0-1,-49-24 1,-1 24 0,-24 0-1</inkml:trace>
  <inkml:trace contextRef="#ctx0" brushRef="#br0" timeOffset="8042.3324">6176 7689 0,'25'0'47,"74"0"-32,75 0 1,49 0-16,75 0 16,-25 25-1,0 0 1,-1 0 0,-23 0-1,-1-1 1,-50-24-16,-49 0 15,0 25 1,-50-25 0,-50 0-1,1 0 1,-25 0 0,0 0-1,0 0-15,24 0 219,26 0-203,-26 0-1,1 0 1,-1 0-16,1 0 15,0 0 1,-1 0 0,26 0-1,-1 0 1,0 0-16,-24 0 16,-25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1T00:19:03.4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15925 6003 0,'24'0'78,"51"0"-62,-26 0 0,26 0-1,24 0-15,100 25 16,73-1-1,373 51 1,-198-50 0,-224-1-1,-49 1 1,-75 0 0,-50-25-1,26 25 1,-1-25-1,-24 25-15,0-25 16,-26 24 0,1-24 15</inkml:trace>
  <inkml:trace contextRef="#ctx0" brushRef="#br0" timeOffset="3589.6645">22572 6152 0,'25'0'78,"0"0"-62,49 0 0,1 0-1,49-25 1,49-25-1,249 1 1,-124-26 0,-100 50-16,-99 25 15,-24 0 1,-1 0 0,1 0-1,-1 0 1,50 0-16,25 0 15,49 0 1,1 0 0,-50 0-1,-25 0 1,0 0 0,-75 0-1,26 25 1,-1-25-1,0 0-15,26 0 16,-1 25 0,75-25-1,-1 25 1,-74 0 0,-24-1-1,-26-24 1,26 25-1,-26-25 1,-49 25-16,25-25 16,25 0-1,-50 25 1,49-25 0,-24 0 15,0 0 16,25 0-32,-26 0 1,1 0 15,0 0 16,0 0-16</inkml:trace>
  <inkml:trace contextRef="#ctx0" brushRef="#br0" timeOffset="10609.7767">5755 7491 0,'49'0'47,"1"0"-31,0 0-1,74 0 1,49 0 0,100 0-1,25 0 1,-50 0-1,0 0-15,-25 0 16,-99 0 0,-25 0-1,-24 0 1,-1 0 0,25 25-1,1-25 1,48 0-1,-24 25 1,-49-25 0,-50 0-16,-1 0 15,1 24 267,74 1-267,-49-25 1,24 25-1,1 0 1,-1-25 0,1 0-1,-1 0 1,1 0-16,49 0 16,-25 0-1,-25 0 1,1 0-1,-1 0 1,-49 0 0,24 0-1,-24 0 1,25 0-16,-1 0 16,26 0-1,-26 0 1,1 0 15,-25 0 16</inkml:trace>
  <inkml:trace contextRef="#ctx0" brushRef="#br0" timeOffset="12411.1423">12005 7689 0,'50'0'94,"24"0"-79,51 0-15,23 0 16,-48 0 0,-51 0-1,-24 0 1,0 0 15,0 0 0,-1 0-15</inkml:trace>
  <inkml:trace contextRef="#ctx0" brushRef="#br0" timeOffset="13688.1024">14734 7739 0,'25'-25'16,"0"25"30,-1 0-30,26 0 0,74 0-1,-25 0 1,-49 0 0,-25 0-1,-1 0 16,26 0-15,0 0 0,-26 0-16,1 0 15,0 0 1,0 0 0,0 0 46,0 0-46,-1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1T00:25:19.0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17909 6127 0,'0'-25'63,"74"25"-17,1 0-30,173-74 0,50 24-1,-50 0 1,-50 26 0,-49 24-1,-25 0-15,-50 0 16,25 0-1,1 0 1,-26-25 0,-24 25-1,24 0 1,-49 0 0,0 0 15,0 0 47,-1 0-47</inkml:trace>
  <inkml:trace contextRef="#ctx0" brushRef="#br0" timeOffset="1694.207">21282 4688 0,'0'25'125,"0"0"-93,0-1-32,0 1 15,0 25 1,0 24-1,0-49 1,0 0 0,0 0-1,25-25 1,0 0 93,25-25-93,24-25 0,50-24-16,-25-25 15,25 24 1,25 26-1,-99-1 1,-1 25 0,-24 25 15,-25-25 31</inkml:trace>
  <inkml:trace contextRef="#ctx0" brushRef="#br0" timeOffset="10531.6802">26442 6598 0,'0'25'891,"0"0"-813,25-25-63,-1 0 95,-24 24-1,0 1 1,-24-25-64,48 25 158,1 0-189,25 0 1,-1-25-1,-24 0 17,0 24-32,-25 1 93,0 0-46,-25-25-31,25 25 0,-25-25-16,25 25 15,-24 0 1,-1-25 31</inkml:trace>
  <inkml:trace contextRef="#ctx0" brushRef="#br0" timeOffset="11818.5487">26764 7045 0,'50'0'438,"-50"24"-392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1T00:27:56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12973 9500 0,'49'0'110,"1"0"-95,49 0 1,25 25 0,-24 0-1,-51-25 1,26 0-1,-26 25-15,26-25 16,24 0 0,-25 0-1,1 0 1,-51 0 0,1 0 15,50 0 31,-1 0-62,25 0 16,-49 0 0,-25 0 15,49 0 0,-24 0-31,-1 0 16,1 0-1,-25 0 17</inkml:trace>
  <inkml:trace contextRef="#ctx0" brushRef="#br0" timeOffset="5299.2592">22324 9327 0,'25'0'109,"49"0"-93,26 0-1,-1 0 1,-50 0-1,26 0 1,-25 0 0,-26 0-16,51 0 15,-50 0 1,24 0 125,-24 0-95,0 0 48,0 0-78,24 0-1,-24 0 17,25 0-17,-26 0 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Exercises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 </a:t>
            </a:r>
            <a:endParaRPr lang="en-US" sz="2800" dirty="0">
              <a:solidFill>
                <a:schemeClr val="accent5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97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Exercises with Solution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Practice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Exercise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Exercise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Exercise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Exercise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Exercise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u="sng" dirty="0" smtClean="0">
                <a:solidFill>
                  <a:srgbClr val="002060"/>
                </a:solidFill>
                <a:latin typeface="Calibri (Body)"/>
              </a:rPr>
              <a:t>Topics: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 Core and Advanced Python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97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1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Problem1) Write a </a:t>
            </a: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Create a List having 10 Integer Number, </a:t>
            </a:r>
            <a:r>
              <a:rPr lang="en-US" dirty="0">
                <a:solidFill>
                  <a:srgbClr val="002060"/>
                </a:solidFill>
              </a:rPr>
              <a:t>Pass To Function </a:t>
            </a:r>
            <a:r>
              <a:rPr lang="en-US" dirty="0" smtClean="0">
                <a:solidFill>
                  <a:srgbClr val="002060"/>
                </a:solidFill>
              </a:rPr>
              <a:t>and </a:t>
            </a:r>
            <a:r>
              <a:rPr lang="en-US" dirty="0">
                <a:solidFill>
                  <a:srgbClr val="002060"/>
                </a:solidFill>
              </a:rPr>
              <a:t>Find </a:t>
            </a:r>
            <a:r>
              <a:rPr lang="en-US" dirty="0" smtClean="0">
                <a:solidFill>
                  <a:srgbClr val="002060"/>
                </a:solidFill>
              </a:rPr>
              <a:t>Maximum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and Minimum Number.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93320" y="1598400"/>
              <a:ext cx="6081480" cy="113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83960" y="1589040"/>
                <a:ext cx="6100200" cy="115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2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Problem2) Write a </a:t>
            </a:r>
            <a:r>
              <a:rPr lang="en-US" dirty="0">
                <a:solidFill>
                  <a:srgbClr val="002060"/>
                </a:solidFill>
              </a:rPr>
              <a:t>Python Program </a:t>
            </a:r>
            <a:r>
              <a:rPr lang="en-US" dirty="0" smtClean="0">
                <a:solidFill>
                  <a:srgbClr val="002060"/>
                </a:solidFill>
              </a:rPr>
              <a:t>To Create a List of 10 Colors and Count a Specific Color from a List.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964600" y="2098440"/>
              <a:ext cx="4170600" cy="107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55240" y="2089080"/>
                <a:ext cx="4189320" cy="12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3606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3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Problem3) Write a </a:t>
            </a:r>
            <a:r>
              <a:rPr lang="en-US" dirty="0">
                <a:solidFill>
                  <a:srgbClr val="002060"/>
                </a:solidFill>
              </a:rPr>
              <a:t>Python </a:t>
            </a:r>
            <a:r>
              <a:rPr lang="en-US" dirty="0" smtClean="0">
                <a:solidFill>
                  <a:srgbClr val="002060"/>
                </a:solidFill>
              </a:rPr>
              <a:t>Program to make a class which take one number from user, and it display table for that number.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23360" y="2125440"/>
              <a:ext cx="7974720" cy="696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14000" y="2116080"/>
                <a:ext cx="7993440" cy="71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570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4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Problem4) Write a </a:t>
            </a:r>
            <a:r>
              <a:rPr lang="en-US" dirty="0">
                <a:solidFill>
                  <a:srgbClr val="002060"/>
                </a:solidFill>
              </a:rPr>
              <a:t>Python </a:t>
            </a:r>
            <a:r>
              <a:rPr lang="en-US" dirty="0" smtClean="0">
                <a:solidFill>
                  <a:srgbClr val="002060"/>
                </a:solidFill>
              </a:rPr>
              <a:t>Program to create a class with one integer data member and two member functions in() and out() to input and output data.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071800" y="2134080"/>
              <a:ext cx="7626240" cy="652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2440" y="2124720"/>
                <a:ext cx="7644960" cy="67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98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5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Problem5) Write a </a:t>
            </a:r>
            <a:r>
              <a:rPr lang="en-US" dirty="0">
                <a:solidFill>
                  <a:srgbClr val="002060"/>
                </a:solidFill>
              </a:rPr>
              <a:t>Python </a:t>
            </a:r>
            <a:r>
              <a:rPr lang="en-US" dirty="0" smtClean="0">
                <a:solidFill>
                  <a:srgbClr val="002060"/>
                </a:solidFill>
              </a:rPr>
              <a:t>Program to create a Class Marks with three data members to store three marks.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Write four member functions </a:t>
            </a:r>
            <a:r>
              <a:rPr lang="en-US" dirty="0" err="1" smtClean="0">
                <a:solidFill>
                  <a:srgbClr val="002060"/>
                </a:solidFill>
              </a:rPr>
              <a:t>in_marks</a:t>
            </a:r>
            <a:r>
              <a:rPr lang="en-US" dirty="0" smtClean="0">
                <a:solidFill>
                  <a:srgbClr val="002060"/>
                </a:solidFill>
              </a:rPr>
              <a:t>() to input marks, sum() to find total, </a:t>
            </a:r>
            <a:r>
              <a:rPr lang="en-US" dirty="0" err="1" smtClean="0">
                <a:solidFill>
                  <a:srgbClr val="002060"/>
                </a:solidFill>
              </a:rPr>
              <a:t>ave</a:t>
            </a:r>
            <a:r>
              <a:rPr lang="en-US" dirty="0" smtClean="0">
                <a:solidFill>
                  <a:srgbClr val="002060"/>
                </a:solidFill>
              </a:rPr>
              <a:t>() to calculate average of marks and show() should display all details.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447240" y="1625040"/>
              <a:ext cx="3206160" cy="920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37880" y="1615680"/>
                <a:ext cx="3224880" cy="93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4670280" y="3357720"/>
              <a:ext cx="3679200" cy="89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60920" y="3348360"/>
                <a:ext cx="3697920" cy="1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7942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241230" y="1620031"/>
            <a:ext cx="5532226" cy="26107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Creating a website </a:t>
            </a:r>
          </a:p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8679</TotalTime>
  <Words>230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524</cp:revision>
  <dcterms:created xsi:type="dcterms:W3CDTF">2021-11-08T00:20:31Z</dcterms:created>
  <dcterms:modified xsi:type="dcterms:W3CDTF">2022-08-02T11:14:36Z</dcterms:modified>
</cp:coreProperties>
</file>