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2"/>
  </p:notesMasterIdLst>
  <p:sldIdLst>
    <p:sldId id="256" r:id="rId2"/>
    <p:sldId id="258" r:id="rId3"/>
    <p:sldId id="260" r:id="rId4"/>
    <p:sldId id="265" r:id="rId5"/>
    <p:sldId id="261" r:id="rId6"/>
    <p:sldId id="263" r:id="rId7"/>
    <p:sldId id="266" r:id="rId8"/>
    <p:sldId id="267" r:id="rId9"/>
    <p:sldId id="268" r:id="rId10"/>
    <p:sldId id="25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07:37:25.13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17190 11088 0,'24'0'62,"100"0"-46,50 0 0,25 0-1,24 0 1,50 0-1,124 0 1,-174 0-16,-74 0 16,-75 0-1,-24 0 1,-1 0 0,1 0-1,49-25 1,-25 25-16,26 0 15,-76 0 1,1 0 15</inkml:trace>
  <inkml:trace contextRef="#ctx0" brushRef="#br0" timeOffset="19067.2493">9897 13816 0,'0'25'110,"25"25"-95,0-26-15,-25 26 16,0-25-1,24-25 1,-24 25 0,25-25-1,50-25 95,74-74-95,-1-1 1,-24 26 0,-74 49-1,-25 0-15,0 25 31,74-49 1,25-1-17,-50 1 1,-49 24 0,25 25-1,-50-25 1</inkml:trace>
  <inkml:trace contextRef="#ctx0" brushRef="#br0" timeOffset="24485.2504">6772 15801 0,'0'-25'62,"49"25"-46,1 0-1,49 0 1,25 0-16,0 0 16,-49 0-1,24 0 1,-25 0-1,1 0 1,-51 0 0,1 0-1,25 0 1,-25 0-16,24 0 16,26 0-1,173-25 1,-50 25-1,-49-25 1,25 25-16,-75 0 16,-25 0-1,-24 0 1,-25 0 0,-1 0 15,1 0-31,25 0 15,-1 0 1,-24 0 0,25 25-1,-25-25 1,0 0 0,-1 0-16,1 0 31,0 0 16,-25 25-32,0 0 79,-25-25 0</inkml:trace>
  <inkml:trace contextRef="#ctx0" brushRef="#br0" timeOffset="27776.3841">13791 15900 0,'25'0'94,"50"0"-79,98 0 1,1-25 0,-50 25-1,-25 0 1,-24 0 0,-1 0-1,0 0 1,100 0-16,-25 0 15,-25 0 1,25 0 0,-50 0-1,-25 0 1,-24 0 0,-25 0-1,0 0 16,-25-25 1,49 25 390,26-25-407,49 1-15,99-1 16,-74 0-1,-1 0 1,-98 25 0,-25 0-1,0 0 17,74 0-32,0 0 15,50 0 1,25 0-1,-50 0 1,0 0 0,49 0-1,-74 0 1,-49 0-16,0 0 16,-25 0 46,-1 0-46,1 0-1,25 0-15,-25 0 32,24 0 46,-24 0-63,0 0 32,0 25-31,-1-25-1,1 0 1,0 0 0,0 0 15,24 0 0,-24 0-31,25 0 266,-1 0-251,199 0 1,-74 0 0,-50 0-1,-49 0 1,24 25 0,-25-25-1,25 0 1,-24 25-16,-50-25 15,-1 0 1,1 0 0,0 0 31,49 0-16,-24 0-31,0 0 15,-26 0 1,1 0 0,0 0-1,0 0 17,24 0-32,-24 0 15,0 0 1,25 0-1,-25 0 1,-1 0 15,1 0-15,0 0 31,0 0-16,0 0 0,-1 0 16,1 0-16,0 0 48</inkml:trace>
  <inkml:trace contextRef="#ctx0" brushRef="#br0" timeOffset="29834.0577">22126 15776 0,'0'-25'47,"25"25"15,74 0-46,0 0 0,25 0-1,-50 0 1,-24 0-1,0 0-15,24 0 16,-49 0 0,0 0-1,0 0 1,-1 0 0,1 0-16,0 0 125</inkml:trace>
  <inkml:trace contextRef="#ctx0" brushRef="#br0" timeOffset="31237.2363">24606 15850 0,'25'0'94,"0"0"-79,0 0-15,24 0 16,1 0 0,24 0-1,100 0 1,-50 0 0,-50 0-1,1 0 1,-1 0-1,1 0 1,24 0-16,0 0 16,0 0-1,-49 0 1,-1 0 0,-24 0 15,0 0-16,0 0-15,0 0 16,24 0 0,-24 0-1,0 0 1,25 0 31,-26 0-16</inkml:trace>
  <inkml:trace contextRef="#ctx0" brushRef="#br0" timeOffset="49910.7672">20166 17165 0,'0'-25'93,"50"25"-46,24 0-47,-49 0 16,49 0 0,-49 0-1,25 0 1,-1 0-1,-24 0-15,0 0 16,25 0 0,-50-25-1,24 25 1,26 0 0,-25 0-1,0-25-15,0 25 16</inkml:trace>
  <inkml:trace contextRef="#ctx0" brushRef="#br0" timeOffset="53026.4103">22027 17115 0,'74'0'156,"-24"-25"-141,74 25-15,0 0 16,74 0 0,1 0 15,-26 0-31,-123 0 16,-1 0-1,-24 0-15,0 0 47,25 0-16,-26 0-15,1-24 0,25 24 62,-25 0-63,-1 0 1,1 0 15,25 0-15,-25 0 15,-1 0 16</inkml:trace>
  <inkml:trace contextRef="#ctx0" brushRef="#br0" timeOffset="58042.7992">25102 17239 0,'0'-25'63,"25"25"-16,25 0-32,-1 0 1,1 0-16,-25-24 15,24 24 1,1 0 0,-25 0-1,49 0 1,-24 0 0,-1 0-1,-24 0 1,0 0-16,25 0 47,-26 0-32,26 0 1,0 0 0,-26 0 15,26 0 16,0 0-32,-25 0 1,-1 0 0,26 0-1,-25 0 1,0 0-16,24 0 15,-24 0 1,0 0 15,0 0 1</inkml:trace>
  <inkml:trace contextRef="#ctx0" brushRef="#br0" timeOffset="59545.1376">27533 16991 0,'0'-25'15,"50"25"16,-1-24-15,100 24 0,-50 0-16,-24 0 31,-26 0-15,-24 0-16,50 0 15,-50 0 1,24 0-1,-24 0-15,49 0 16,-24 0 0,0 0-1,-26 0 17,1 0-17,0 0-15,0 0 31</inkml:trace>
  <inkml:trace contextRef="#ctx0" brushRef="#br0" timeOffset="63830.1489">3051 17289 0,'0'25'109,"0"-1"-78,0 1-31,25 0 32,0-25-17,-25 25 1,0 0 15,0-1-15,24-24-1,26 0 126,-25 0-125,0 0 46,-1-24-46,1-1-16,25 0 15,-25-25 1,-1 50 0,-24-24 30</inkml:trace>
  <inkml:trace contextRef="#ctx0" brushRef="#br0" timeOffset="87613.8174">24333 11261 0,'50'0'110,"0"0"-95,24 0-15,124-24 16,-24 24 0,-50-25-1,50 25 1,-25-25-1,-25 25-15,-50 0 16,0 0 0,-24 0-1,0 0 1,-26 0 0,26 0-1,-25 0 16,0 0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10:34:53.09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16197 5879 0,'25'0'141,"0"25"-126,0 24 1,0-24-1,-1 25 1,26-26-16,-25 1 31,25-50 47,-26 1-62,26-26 0,-25-24-1,49 24-15,-24 0 16,24-49 0,149-75-1,-74 26 1,-25 73-1,-74 26 1,-1 24 0,-24 0-1</inkml:trace>
  <inkml:trace contextRef="#ctx0" brushRef="#br0" timeOffset="1423.6233">20166 5755 0,'0'0'0,"0"24"125,25 1-109,0 25 0,-25-25-1,49 0 1,-24 24 0,0-49 15,-25 25-16,25-25 1,0 0 47,24 0-48,26-74-15,24 24 16,-50 0-1,1 25 1,0-24 0,-25 24 15</inkml:trace>
  <inkml:trace contextRef="#ctx0" brushRef="#br0" timeOffset="22118.3793">2332 8062 0,'24'0'140,"26"24"-140,0-24 16,-1 0 0,1 0-1,24 0 1,-24 0 0,0 0-1,-1 0-15,-24 0 16,0 0-1,0 0 1,-1 0 0,1 0-1,25 0 1,24 0 0,-49 0-1,0 0 16,0 0 16,-1 0-15</inkml:trace>
  <inkml:trace contextRef="#ctx0" brushRef="#br0" timeOffset="28798.5111">5854 7937 0,'-25'0'31,"75"0"94,49 0-109,99 0-1,-24 0 1,-50 0-16,-25 0 31,-49 0-15,49 0-16,-25 0 16,1 0-1,-1 0 1,-24 0-1,24 0 1,-49 0 0,0 0-16,25 0 15,-26 0 17,26 0-17,-50-24 1,25 24-16,0 0 31,-1 0 32,1 0-32,0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10:53:56.35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6970 7069 0,'25'0'78,"74"0"-62,25-24 0,50-1-1,-1 0 1,-73 0-16,24 25 16,0 0-1,-25 0 1,75 0-1,-1 0 1,-74 0 0,-24 0-1,-50 0 1,-1 0-16,1 0 47,0 0 15</inkml:trace>
  <inkml:trace contextRef="#ctx0" brushRef="#br0" timeOffset="2856.4102">24160 6970 0,'25'0'63,"-1"0"-47,1 0-1,50 0 1,-26-25-1,26 25-15,-51 0 16,1 0 0,25 0-1,-25 0 17,-1 0-17,1 0 1,0 0 31</inkml:trace>
  <inkml:trace contextRef="#ctx0" brushRef="#br0" timeOffset="12977.8431">10021 7615 0,'25'25'110,"-25"0"-95,25-1 1,-25 1-16,25 0 16,-1-25-1,-24 25 1,25-25-1,0 0 32,25 0 0,-1-50-31,26 1-1,-26-1-15,-24 25 16,25 0 0,-26 1-1,1 24 1,0 0 0,0-25-16,0 25 15,-25-25 1,24 25 15</inkml:trace>
  <inkml:trace contextRef="#ctx0" brushRef="#br0" timeOffset="35256.0469">24011 9723 0,'25'-24'78,"49"24"-62,50-25 0,-25 0-1,-24 0 1,-1 0-1,1 25-15,24-49 16,0 24 0,0 0-1,25-24 1,149-26 0,-99 50-1,-100 1-15,1 24 16,-26 0 15,-24 0 63,25 24-63,-50 1-15,24 25-1,1-1 1,-25 1 0,25-25-1,0 0 1,-25-1-1,0 1 1,25 0 0,-1-25 31,-24 25-32,0 0 16,-74 24-31,0 1 16,-75 49 0,-50 0-1,-49 75 1,25-75 0,74 0-1,-49-24 1,74-1-1,49-49-15,26-25 16,-1 0 0,25 0-1,1 25 1,-1-25 0,0 0 15,-25 0 31,1 0-46,-1-25 0,25 0-1,-24 0 1,49-24-1,-25-1 1,0 25-16,25 1 16,0-26-1,0 0 1,0 26 0,0-1-1,0 0 1,0 0-1,0 0-15,0 1 16,0-1 0,0 0-1,25 25 95,0-25-95,0 25 1,-25-25 0,24 25-1,1 0 1,-25-25-1,0 1 95,0-26-95,0 25 1,25 25 0,-25-25-1,0 1 1,25 24 78,-25-25-63</inkml:trace>
  <inkml:trace contextRef="#ctx0" brushRef="#br0" timeOffset="39426.0843">25871 9351 0,'0'-24'172,"25"-1"-157,124-74 1,-25 24-1,-25 50 1,-74 1 0,0 24-1,0 0 188,-1 0-187,1 0 0,0 0-1,25 0 17,-26 0-17,26 0 1,0 0-1,-26 24 1,26 1 0,0-25-1,24 0-15,25 25 16,25-25 0,25 25-1,-74 0 1,-51-25-1,1 0 1,-25 24 15,0 1 63,0 25-63,0-25 1,0-1-32,0 1 15,0 0 1,-25 0 15,1 0-15,-1-1-1,-25 1-15,-24 0 16,24 0 0,0-25-1,1 49 1,-1-49-1,-24 0 1,24 25-16,25 0 16,-24 0-1,-1-25 1,25 25 0,1-1-1,-26 1-15,25-25 16,0 25-1,1-25 1,-1 0 0,0 0-1,-25 25 17,-24-25 171,0 0-188,-1 0 1,1 25 0,24-25-1,25 0-15,1 0 16,-26-25 62,25 25-62,0-50-1,0 50 1,1-25-1,-1 25 17,25-24-1,0-1 31,0 0-46,0 0 15,0 0 1,0 1-32,0-1 31,0 0 31,0 0-46,0 0 15,0 1 16,0-1-16,0 0-15,0 0 62,0 0 31,25 1-62,-1-1 0,1 0-16,25 25-15,-50-25-16,50 0 16,-26 25-1,1-24 1,25-1 0,-25 25-1,-1-25 1,1 25-1,0 0 32,-25-25-31</inkml:trace>
  <inkml:trace contextRef="#ctx0" brushRef="#br0" timeOffset="51686.5786">17785 11088 0,'0'0'0,"0"-25"16,25 25-1,0 0 1,49-25-1,0 25-15,1 0 16,-1 0 0,1 0-1,98 0 1,1 0 0,-50 0-1,-50 0 1,1 0-1,-26 0-15,-24 0 16,25 0 0,-1 0-1,1 0 1,-25 0 0,24 0-1,-24 0 1,25 0-1,-25 0 1,-1 0 0,1 0-1,0 0 17,0 0-17,0 0 16,-1 0 16</inkml:trace>
  <inkml:trace contextRef="#ctx0" brushRef="#br0" timeOffset="53217.31">19447 10046 0,'0'-25'16,"25"25"30,-1 0-30,1 0 0,0 25-1,0 0 1,0 0 0,0-1 15,-1-24 0,1 0 16,0 0-31,0 0-1,24 0-15,1 0 16,-25-49-1,0-1 1,-1 0 0,51-24-1,24-50 1,174-99 0,74 0-1,-173 74 1,-25 74-16,-100 26 15,26 24 1,-51 25 31</inkml:trace>
  <inkml:trace contextRef="#ctx0" brushRef="#br0" timeOffset="59162.9894">27756 12080 0,'0'-25'0,"-24"25"31,-1-25-15,0 25 15,0 0-15,0 0-1,1-25 1,-1 25 0,-25-24-1,25 24 1,1 0 15,-26 0 0,25 0-15,0 0 0,1 0 15,-1 24 0,25 1-15,-25 0-1,0 0 1,25 0 0,0-1-1,0 1 17,0 25-1,0-25 0,0 0 0,0-1-15,0 1 15,25-25-15,0 0 15,-25 25-15,25-25-1,-1 0 1,26 0 0,-25 0-1,0 0-15,24 0 16,-24 0 31,0-25 31,0 25-47,-25-25-15,24 1-1,-24-1 17,25 25-17,-25-25 1,25 0 124,0 0-124,0 25 93,-1 25 16,1 25-125,-25-25 47,0-1-15,25 51-1,-25-1-16,0-49-15,0 25 16,0-26 0,0 1 15,0 0 16,0 0-16,0 0 141</inkml:trace>
  <inkml:trace contextRef="#ctx0" brushRef="#br0" timeOffset="68180.8548">7441 13146 0,'0'-24'78,"50"24"0,49 0-62,0 0-16,174 0 15,-99 0 1,0 24 0,-26 1-1,-24 0 1,-24-25-1,-26 25 1,0-25 0,75 25-1,25-25-15,24 0 16,-24 0 0,-50 0-1,25 0 1,-25 0-1,-50 25 1,1-25 0,-26 24-1,26-24 1,24 0 0,-49 0-16,74 25 15,-50-25 1,-24 25-1,-1-25 1,-24 0 0,25 0-1,-50 25-15,49-25 16,-24 0 15,0 0-15,24 0-1,-24 0 17</inkml:trace>
  <inkml:trace contextRef="#ctx0" brushRef="#br0" timeOffset="78171.7753">14635 13022 0,'0'-24'63,"25"24"-32,24 0 0,125 0-31,-50 0 16,-25 0 0,-25 0-16,1 0 15,-26 0 1,26 0 0,24 0-1,0 0 1,1 0-1,48 0 1,-73 0-16,-50 0 16,-1 0-1,1 0 1,0 0 15,0 0-15,24 0-1,26 0 1,-50 0 0,-1 0-1,1 0 1,0 0 0,0 0-16,0 0 31,24 0-16,-24 0 1,25 0 0,-25 0-16,-1 0 15,1 0 17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10:56:33.1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5482 4291 0,'0'25'125,"0"0"-110,0 0 1,0 24 0,0-24-1,25 25 1,-1-50-1,-24 24 1,25-24 78,0 0-79,0 0 1,49-24 0,-24-26-1,74 0 1,-25 1-16,-24-1 16,-26 25-1,1 1 1,-1-1-1,1 25 1,0-25 0,-26 0-1,51 25-15,-50-25 16,-1 25 0,1-24-1,0 24 1,0 0-1,0 0-15,-1 0 16</inkml:trace>
  <inkml:trace contextRef="#ctx0" brushRef="#br0" timeOffset="8329.369">1290 6648 0,'-25'0'15,"0"0"32,0 0-15,1 0-17,-1 0 32,-25 24-16,25 1 1,1 0-17,24 0 1,-25 0-1,0-1 1,25 1 0,0 0 15,0 0-15,0 25 15,0-1-31,0-24 15,0 0 1,0 0 15,0-1 1,0 1-17,0 0-15,0 0 31,0 0 1,0-1-17,0 1 17,0 0-1,25-25-16,0 0 1,-25 25 0,24 0-1,1-25 32,25 24-16,-25-24-15,-1 0 15,26 0 32,-25 0-48,24 0 1,1 0-16,-25 0 16,-25-24-1,25 24 1,-25-25 46,0 0 32,24 0-78,-24 0-1,0 1 17,0-26-17,0 25 1,0 0 0,0 1-1,0-1 1,0 0-1,0-25 1,0 26 0,0-1 15,0 0-15,0 0-1,0 0 16,0 0 1,0 1-32,0-1 31,0 0 0,-24 25 16,24-25-31,-25 25-16,25-25 31,-25 25-15,0 0 15,0 0 31,1 0-15,-1 0 31</inkml:trace>
  <inkml:trace contextRef="#ctx0" brushRef="#br0" timeOffset="27328.9629">17859 10120 0,'-24'25'47,"-1"0"-32,0 49 1,0-49 0,25 25-1,-25-1-15,25-24 16,25-25 140,25 0-140,-1 0-16,1 0 15,-25 0 17,0 0-1,-25-25 16,0 1 0,0-1-16,0 0 0,-25 25-15,0-25-1,0 0-15,0 25 16,-24-74 0,-26 24-1,51 26 1,-26-26-1,50 25 1,-25 0 0,25 0-1,0 1 1,0-1 0,0 0 62,25-25-47,0 26-15,24-1-16,-24 0 15,0 0 1,0 25 62,0 0-47,-1 0 0,1 25 16,-25 0-15,0 0-1,0-1-16,0 1 17,0 0-17,0 0 17,0 0-1,0-1-16,0 1 1,0 0-16,0 0 63,0 0-1</inkml:trace>
  <inkml:trace contextRef="#ctx0" brushRef="#br0" timeOffset="29223.4043">19174 9302 0,'0'0'0,"25"0"16,24 0-1,1-25 1,24 0 0,26-24-1,-51 49 1,1-25-16,0 0 16,-26 25 15</inkml:trace>
  <inkml:trace contextRef="#ctx0" brushRef="#br0" timeOffset="31279.863">17735 11088 0,'25'24'156,"-25"1"-140,25 0 0,-25 25-1,0-25 32,0-50 63,0 0-95,0 0-15,0-25 31,25 50-15,0-24 0,24-1 15,-49 0-31,25 25 47,0 0 0,0 0-47,-1 25 31,1 0 0,-25-1-15,25 1-1,-25 0 1,0 0 15</inkml:trace>
  <inkml:trace contextRef="#ctx0" brushRef="#br0" timeOffset="32102.9371">18281 11137 0,'0'-25'93,"50"1"-46,-1 24-31,1-50 0,24 25-16,-49 25 15,0 0 32,0 0-16</inkml:trace>
  <inkml:trace contextRef="#ctx0" brushRef="#br0" timeOffset="32935.4952">18827 10666 0,'25'0'46,"-25"25"-30,24 0 0,1-1-1,-25 1 1,0 0 0,0 0-1,25 24 16,-25-24-15,0 0 0,25 25-1,0-26 1,-25 1 46,24-25-46</inkml:trace>
  <inkml:trace contextRef="#ctx0" brushRef="#br0" timeOffset="35916.2204">18008 11534 0,'0'25'78,"0"0"-62,-25 0-1,25-1 1,0 1 0,-24-25-1,24 25-15,0 0 16,0 0 15,0-1 0,24-24-15,1 0 15,0 0 1,0 0-17,0 0 1,-1 0 15,-24-24 0,25 24-15,-25-25 15,0 0-15,0 0 15,-25 0-31,-24 1 16,24-1-1,0 25-15,-24-25 16,24 25 0,25-25-1,-25 25 1,25-25 31,0 1 0,0-1-16,25 25-16,0 0 32,-1 0-31,1 0 0,0 0-1,0 0 1,0 0-1,-25 25 32,24-1 0,-24 26-16,0-25 16</inkml:trace>
  <inkml:trace contextRef="#ctx0" brushRef="#br0" timeOffset="36400.5906">18479 11559 0,'25'0'47,"0"0"-16,25-25-31,-25 25 16,-1 0 0,1 0-1,0 0 16,-25-25-15,25 25 0</inkml:trace>
  <inkml:trace contextRef="#ctx0" brushRef="#br0" timeOffset="36894.9212">18852 11385 0,'24'0'78,"1"25"-62,0 25 0,0-25 30</inkml:trace>
  <inkml:trace contextRef="#ctx0" brushRef="#br0" timeOffset="39102.9449">19348 11112 0,'24'0'16,"-24"-24"0,0-1-1,0 0 1,0-25-1,0 26 1,0-26 0,0 0-1,0 1-15,0-26 16,0 1 0,0 0-1,0 24 1,0 25-1,0 0-15,0-24 16,0 24 0,0 0-1,0-24 1,0-26 0,0 1-1,0 24-15,0 25 16,0 1-1,-24-26 1,24 25 15,-25 25 79,0 0-79,0 50-15,0-25 30,25-1-30,-24-24 15,-1 25-15,25 0 0,-25 0-1,25 0 16,-25-25-15,25 24 0,-25-24-1,25 25-15,25-50 110,0-24-95,0 24 17,-25 0 14,25 0-14,-25 1-17,24-1 48,-24 0-48,25 0 1,0 25 140,49 0-140,-49 0 15,0 0-15,0 0-1,0 0 1,-1 0 15,1 50-15,0-50 0,-25 25 15,25-25-16,0 24 1,-25 1 0,25 0 15,-1-25-15,1 25 15,-25 0 0,0-1 94</inkml:trace>
  <inkml:trace contextRef="#ctx0" brushRef="#br0" timeOffset="72058.5709">29865 10269 0,'-25'0'78,"0"0"-63,0 25 17,1 0-17,24 0 1,-25-1 0,25 1-16,-25-25 15,0 25 1,25 0 15,0 0-15,-25-25-1,25 24 1,0 1 0,0 0 30,0 0-14,0 0-17,0-1 1,25-24 15,25 25-15,-50 0-1,25-25 1,-1 0 0,1 0-1,0 0 1,0 0-16,24 0 16,-24 0-1,0 0 1,0 0 15,0 0 0,-25-25 16,0 0-16,0 1 1,0-26-1,0 25-15,-25 0 15,0 1-16,0-26 1,-49-24 0,24 24-1,25 0-15,1 26 16,24-1 0,-25 0-1,25 0 16,0 0-15,0 1 0,0-26 15,25 50-15,-25-25-1,24 25 1,1-25-1,0 0 32,0 25 47,24 0-78,-24 0-1,0 0-15,0 0 32,0 0-1,-1 25 16,1-25-16,-25 25-15,0 0 46,0 0-31,0 0 16,0-1 0,0 1-31,0 0-1,0 0 1,0 0 0,0-1 15,-25-24 0,25 25-15,0 0 187,-24 0-188,24 0 1</inkml:trace>
  <inkml:trace contextRef="#ctx0" brushRef="#br0" timeOffset="90756.1072">10468 12154 0,'0'25'78,"0"0"-47,0 25-31,0-26 32,0 1-1,0 0-16,24-25 64,1 0-64,74-74-15,75-1 16,24-24-1,-24 24 1,-99 1 0,-26 74-1,-24 0 1,-25-25 0</inkml:trace>
  <inkml:trace contextRef="#ctx0" brushRef="#br0" timeOffset="114466.755">3894 9252 0,'50'0'141,"99"0"-141,-25 0 16,-50 0 15,-49 0-31,25 0 15</inkml:trace>
  <inkml:trace contextRef="#ctx0" brushRef="#br0" timeOffset="134450.1271">10964 17190 0,'24'0'156,"-24"24"-93,0 1-32,0 0 47,0 0-15,25-25-1,0 0-46,0 0 15,0 0-15,-1 0 15,26 0-31,25 0 16,-51 0-1,1-25 1,25 25 0,-50-25-1,25 25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10:59:11.9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16669 5705 0,'74'0'62,"25"0"-30,50 0-32,74 0 15,-49 0 1,-50 0-1,-25 0 1,-24 0-16,-1 0 16,-24 0-1,-25 0 1,-1 0 0,1 0-1,0 0 1,0 0-1,0 0 1,-1 0 47,1 0-32</inkml:trace>
  <inkml:trace contextRef="#ctx0" brushRef="#br0" timeOffset="1300.3831">20811 4713 0,'25'0'94,"0"25"-94,-25 24 31,25-49-15,-25 25 15,24-25-31,1 0 63,0 0-17,25 0-46,-1-50 16,75-24 0,25-50-1,25-25 1,49 0 0,-99 75-1,-99 49 1,-25 0-1,25 25-15</inkml:trace>
  <inkml:trace contextRef="#ctx0" brushRef="#br0" timeOffset="3145.8785">24954 5779 0,'24'0'63,"175"0"-48,-1-24 1,1-1-1,-75 25-15,49 0 16,-73 0 0,-26 0-1,0 0 1,1 0 0,24 0-1,0 0-15,25 0 16,-25-50-1,-24 25 1,-26 1 0,-24-1 15,0 25 219,0 0-234,0 0-1,-1 0 16,1 0 32</inkml:trace>
  <inkml:trace contextRef="#ctx0" brushRef="#br0" timeOffset="5497.1192">7491 6995 0,'0'-25'31,"25"25"1,24 0-17,1 0 1,173 0-16,25 0 15,0 0 1,-24 25 0,-26 0-1,-49 0 1,-50-25 0,-49 0-1,-1 0 1,-49 24 140</inkml:trace>
  <inkml:trace contextRef="#ctx0" brushRef="#br0" timeOffset="7319.3502">12477 7020 0,'0'-25'31,"99"25"-16,0 0 1,75 0 0,-50 0-1,0 0 1,0 0 0,-25 0-1,0 0 1,75 0-16,0 0 15,-26 0 1,-48 0 0,-26 0-1,0 0-15,-49 0 16,74 0 234,26 0-234,123 0-1,49 0 1,-49 0-1,-149 25 1,26 0 0,-51-25-16,-24 0 15,-26 0 1,26 0 0,-25 0 30,0 0-30,-1 0 0</inkml:trace>
  <inkml:trace contextRef="#ctx0" brushRef="#br0" timeOffset="9044.9037">24557 7069 0,'49'-24'31,"50"24"-15,-24-25 0,24 25-1,-49-25 1,24 25 0,-49 0-16,0 0 46</inkml:trace>
  <inkml:trace contextRef="#ctx0" brushRef="#br0" timeOffset="11541.7536">22969 9079 0,'0'-25'16,"0"0"46,25 25-15,0 0-31,0 0 0,-1 0-1,1 25 16,-25 0-15,0-1-16,25 1 16,-25 0-1,0 0 17,0 0-17,0-1 1,0 1 15,25-25 32,0 0-63,-1 0 15,26 0 1,-25 0 15</inkml:trace>
  <inkml:trace contextRef="#ctx0" brushRef="#br0" timeOffset="11918.019">23738 9054 0,'0'25'78,"0"-1"-78,0 1 16,0 0-1,0 0 1</inkml:trace>
  <inkml:trace contextRef="#ctx0" brushRef="#br0" timeOffset="12917.9823">24061 8756 0,'24'0'78,"26"0"-31,-25 0-31,0 0 15,-1 0-15,-24 25 15,0 0-16,0-1 48,25 1 15,25-25-47,-50 25-15,25 0 0,-1-25-1,-24 25 1,25-25-16,-25 24 15,0 1 1,25 0 31,-25 0-47,0 0 78</inkml:trace>
  <inkml:trace contextRef="#ctx0" brushRef="#br0" timeOffset="13463.3862">24656 9054 0,'0'25'172</inkml:trace>
  <inkml:trace contextRef="#ctx0" brushRef="#br0" timeOffset="14639.4633">24904 8706 0,'0'-24'78,"25"24"-78,49-25 16,1 25-1,-1-25 1,-49 25-1,0 0 1,-25-25 0,0 50 77,0 0-77,0 0 0,24-1-1,-24 26 1,25-25 0,-25 0-1,0 24-15,0-24 16,0 0-1,25 0 17</inkml:trace>
  <inkml:trace contextRef="#ctx0" brushRef="#br0" timeOffset="14989.8554">25574 8954 0,'24'25'46,"-24"0"-30,0 0 15,0 0 16</inkml:trace>
  <inkml:trace contextRef="#ctx0" brushRef="#br0" timeOffset="15771.4728">26095 8136 0,'0'25'47,"0"24"-31,0-24 0,24 50-1,-24-51 1,25 1-1,0 0 1,-25 0-16,25-25 16</inkml:trace>
  <inkml:trace contextRef="#ctx0" brushRef="#br0" timeOffset="16664.2774">26367 8161 0,'0'25'78,"0"-1"-63,0 26 1,0-25 0,0 0 15,0-1-16,25-24-15,0 0 47,0 0-31,0 0 46,-25-24-15,0-1-31,0 0 0,0 0-1,0 0 16,0 1 63,-25 24-78,0 0 15</inkml:trace>
  <inkml:trace contextRef="#ctx0" brushRef="#br0" timeOffset="17120.582">26764 8260 0,'0'50'78,"0"-26"-31</inkml:trace>
  <inkml:trace contextRef="#ctx0" brushRef="#br0" timeOffset="18844.7823">27260 8012 0,'0'0'0,"0"-25"16,0 0 0,0 0-1,0 1 16,-24 24 1,-1 0-17,0 0 1,0 0 0,0 0 15,1 0 16,24 24-32,-25 1 1,25 0 0,0 0-1,0 0 1,0 0-1,0-1 17,25 1-32,-25 0 15,49 0 1,-24-25 15,25 0-15,-26 0 15,1 0-15,0 0 46</inkml:trace>
  <inkml:trace contextRef="#ctx0" brushRef="#br0" timeOffset="19431.3859">27310 7888 0,'0'25'63,"0"24"-48,0-24 1,0 0 0,0 0-1,0 0 48</inkml:trace>
  <inkml:trace contextRef="#ctx0" brushRef="#br0" timeOffset="22354.8083">23490 10294 0,'50'0'94,"-26"0"-63,1 0-31,0 0 16,0 0 0,24 0-1,1-25 1,173-24-1,25-1 1,25-24-16,-124 49 16,-75 0-1,-24 25 1,0-25 0,-26 25-1,1-25 1,25 0-1,74 1-15,50-26 16,198-74 0,-174 50-1,-124 49 1,-49 0 0,75-49 30,-26-1-30,0 26 0,-49-1-16,0 25 15,0-24 1,24-1 0,-24-24-1,0-1 1,25 26-1,-50-26-15,24 25 16,1 26 0,-25-1-1,0-25 1,25 25 0,0-24-1,0-50 1,-1 49-16,1 25 15,-25 0 1,0 1 47,0-1-48,25 0 1,-25 0-1,0 0 1,25 25 0,-25-24-1,0-1 1,0 0 15,0 0-31,0 0 16,0-24 15,0 24 0,0 0-15,0 0 0,0 1-1,0-26-15,0 0 31,0 26 1,0-1-17,0 0 1,0 0 0,0 0-1,-25 0 1,0 1 15,0 24-15,1 0-1,-1 0 48</inkml:trace>
  <inkml:trace contextRef="#ctx0" brushRef="#br0" timeOffset="23341.534">27434 7962 0,'0'25'62,"0"0"-46,0 25 0,0-26-1,0 1-15,0 0 16,0 25-1,0-26 1,0 26 0,0-25-1,0 24-15,0 1 16,0-25 0,0 0-1,0-1 1,0 1 15,0 0 0</inkml:trace>
  <inkml:trace contextRef="#ctx0" brushRef="#br0" timeOffset="24871.718">28129 7962 0,'0'-25'16,"0"1"0,-25-26-1,-25 25 1,0 0-1,-24 1 1,49-1 0,-24 0-1,-26 25 1,1-25 0,-75 0-1,-49 1-15,-1 24 16,-74 0-1,25 0 1,-74 0 0,24 0-1,0 24 1,-123 26-16,74 24 16,74-49-1,124-25 1,-25 25-1,50 0 1,50-25 0,-25 49-1,24-24 1,26 0 0,-1-25-16,25 25 15,0 0 1,-49 0-1,24-1 1,-24 1 0,49-25-1,-25 25 1,50 0 0,-49-25-16,49 49 15,-50-49 1,25 50-1,-24 0 1,-1-1 0,25-24 15,1 25-15,24-26-1,-25 1-15,0 25 16,0-25 15,25-1-15,0 1-1,0 0 17,0 0-17,0 0 1,0-1-16,0 1 31</inkml:trace>
  <inkml:trace contextRef="#ctx0" brushRef="#br0" timeOffset="28194.1022">24036 8954 0,'-25'25'78,"25"0"-62,-25 0 31,0 0-32,1 0 17,24-1-32,-50-24 15,50 25 1,-25-25 0,25 25-1,0 0 1,-25-25-1,25 25 1,-25-25 0,1 24-1,24 1 32</inkml:trace>
  <inkml:trace contextRef="#ctx0" brushRef="#br0" timeOffset="28995.6292">23788 9103 0,'49'25'203,"1"25"-187,-25-1-1,49 1 1,-49-25 0,25 0-16,-50-1 31,24 1-31,-24 0 15,25-25 1,-25 25 62,25-25-47</inkml:trace>
  <inkml:trace contextRef="#ctx0" brushRef="#br0" timeOffset="30029.4037">24854 8830 0,'-25'25'110,"25"0"-79,-24-25-15,24 25 31,-25 24-16,25-24-31,-25 0 31,25 0 0,-25-25-15</inkml:trace>
  <inkml:trace contextRef="#ctx0" brushRef="#br0" timeOffset="30616.8504">24730 8880 0,'25'0'46,"0"0"-14,0 0-1,24 0-15,-24 0-1,25 25-15,-1 0 16,-24-1-1,0-24 1,-25 25 0,25-25 15</inkml:trace>
  <inkml:trace contextRef="#ctx0" brushRef="#br0" timeOffset="31748.6634">28104 8210 0,'49'-24'109,"26"24"-109,24-25 16,0 0 0,25 0-1,0-24 1,-49 49-1,-26 0 1,-24-25 0,0 25-16,0 0 93</inkml:trace>
  <inkml:trace contextRef="#ctx0" brushRef="#br0" timeOffset="32709.3468">28798 7813 0,'25'0'125,"25"0"-110,49 50 1,-50-25 0,1 0-16,0-1 15,74 26 1,-25-25-1,-49 0 1,-26-25 0,-24 25-16,0-1 93,0 1-61,0 0-1,0 0-15,-24 0-1,24-1 16,0 1 63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11:08:50.9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19968 4266 0,'0'50'62,"0"-25"-46,25 0 0,-25-1-1,0 1 17,0 0-17,24 0 16,1-25-15,0 0 15,0 0 16,24 0-16,-24 0-15,25 0-16,-1 0 16,26-50-1,49-24 1,-25 24 0,25-24-1,-74 49 1,49 0-16,-74 0 15,0 25 1,-1-24 0,1 24 15,0 0 47</inkml:trace>
  <inkml:trace contextRef="#ctx0" brushRef="#br0" timeOffset="1623.0811">17338 5631 0,'0'-25'31,"25"25"0,0 0-15,0 0-16,0 0 15,24 0 1,125 0 0,49 0-1,75 0 1,49 0 0,-49 0-1,-149 0-15,-50 0 16,25 0-1,-25 0 1,50 25 0,25-1-1,-50 1 1,49 0 0,1-25-1,49 50 1,-74-1-1,-50-49-15,-49 25 16,-26-25 0,1 0-1,0 0 17,25 0-17,-1 0 1,-24 0-1,0 0 1,0 0 15,0 0 1,-1 0-17,1 0 1,0 0-1,0 0 1,0 0 47</inkml:trace>
  <inkml:trace contextRef="#ctx0" brushRef="#br0" timeOffset="6764.7587">23564 5655 0,'0'-24'16,"25"24"-1,25-25 1,-1 25 0,1 0-1,24 0 1,26-25 0,24 25 15,49-25-31,51 25 15,123-25 1,-149 25-16,-98 0 16,-51 0-1,-24 0 1,0 0 0,24 0-1,-24 0 16</inkml:trace>
  <inkml:trace contextRef="#ctx0" brushRef="#br0" timeOffset="14376.6686">5308 6424 0,'-25'0'16,"1"0"31,-1 50-32,25-25 1,-25 0-16,25-1 16,0 1-1,0 0 32,0 0-31,74-25-1,1 25-15,-26-1 16,-24-24 0,0 0-1,0 0 63,-25-24-46,0-1-17,0 0 1,0 0 15,-25 0 0,-25 25 32,50-24-63,-24 24 16,-1 0 15,0 0 0,0 0-15,0 0 46</inkml:trace>
  <inkml:trace contextRef="#ctx0" brushRef="#br0" timeOffset="15671.5341">5755 6524 0,'-25'0'63,"-50"0"-48,26 0 1,24 0 0,25 24-16,-25-24 15,25 25 1,-25 0 15,1 25-15,-1 49-16,25 25 15,-25-25 1,25-24 0,0-26-1,0 1-15,0-25 16,0 24-1,0-24 1,0 0 0,0 24-1,0-24 1,0 0 0,0 0-1,0 0 1,0-1 46,0 1-15</inkml:trace>
  <inkml:trace contextRef="#ctx0" brushRef="#br0" timeOffset="16216.0701">5283 7218 0,'75'0'93,"-26"0"-77,1 0 0,-25 0 15,0 0 0</inkml:trace>
  <inkml:trace contextRef="#ctx0" brushRef="#br0" timeOffset="20103.0671">18852 7193 0,'-25'0'31,"-25"25"16,50 50-31,-25-51-1,1-24-15,24 50 16,-25-25 0,25 0-1,-25-1 1,25 1-1,0 0 1,0 49 0,0-49-1,0 25-15,0-1 16,0-24 0,0 50-1,0-51 16,25 1-15,0 0 47,-1-25-48,26 0 1,-25 0 15</inkml:trace>
  <inkml:trace contextRef="#ctx0" brushRef="#br0" timeOffset="22219.542">20836 6896 0,'50'0'578,"-1"0"-563,1 0 1,-1 0 0,1 0 15,-25 0-15,0 0-1,-1 0 1,1 0-1,-25 25 1,25-25 15,-25 24 63,25-24-94,-25 25 266,25-25-126,-25 25-108,24 0-1,-24 0-31,0-1 31,25 1-15,-25 0 15,0 0-15,0 0 15,0-1 16,0 1-16,0 0-15,0 0-1,0 0 16,0-1 1,-25 1-17,1-25 17,-1 25-17,0 0 16,0-25-15,25 25 0</inkml:trace>
  <inkml:trace contextRef="#ctx0" brushRef="#br0" timeOffset="23084.1187">19323 7516 0,'25'0'109,"24"0"-93,1-25-1,49 25 1,-49-25 0,24 0-1,-24 1 1,-1 24-1,26 0 1,24-25 0,0 0-1,-49 25-15,-25-25 16,-1 25 0</inkml:trace>
  <inkml:trace contextRef="#ctx0" brushRef="#br0" timeOffset="23817.8887">21605 7243 0,'149'-25'63,"24"0"-48,-49 1-15,50-1 16,0 0-1,24 0 1,-49 25 0,-50-25-1,-49 25-15,24 0 16,-49 0 0,25 0-1,-1-24 1,-24 24-1</inkml:trace>
  <inkml:trace contextRef="#ctx0" brushRef="#br0" timeOffset="24601.8158">22895 6821 0,'74'25'110,"50"25"-95,25-1-15,-50 1 16,0 0-1,-74-26 1,0-24 0,-25 25-1,0 0 32,0 0-31,0 0 31,-25-1 0,25 1-32,0 0 1,-25-25 15,1 25 47</inkml:trace>
  <inkml:trace contextRef="#ctx0" brushRef="#br0" timeOffset="25595.6064">25152 6350 0,'-25'25'47,"0"24"-31,1 26-1,24-50 1,0 49 0,0-24-1,0-1-15,0 1 16,0-1-1,0 26 1,0-50 0,74 49-1,0-24 1,26 24 0,24-24-1,24-1 1,1-24-16,-74 0 15,-51 0 1,26-25 0</inkml:trace>
  <inkml:trace contextRef="#ctx0" brushRef="#br0" timeOffset="26488.1994">28575 5779 0,'50'0'16,"-26"0"0,1 0-1,25 0 1,74 25-1,-25 50 1,25-1 0,0 1-1,-74-1-15,-1-24 16,-24-1 0,0-24-1,0 74 1,0-49-1,-25 24 1,0-24 0,0-25-1,0-1-15,0 1 32,0 25-32,0-25 15,-25 24 1,0-49-1,25 25 1,0 0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11:46:32.64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20092 4316 0,'0'50'110,"0"-26"-95,0 1 1,25 25 0,-25-25-16,0-1 15,24-24 48,1 0-1,0 0-46,25 0 0,-26-24 15,51-1-31,24-50 15,-49 26 1,-1 24 0,1 0-1,-25 25-15,-25-25 16,24 25 0,1-24-1,0 24 32</inkml:trace>
  <inkml:trace contextRef="#ctx0" brushRef="#br0" timeOffset="4522.5169">24209 5432 0,'25'0'110,"0"0"-95,49 0 1,1 0-1,24 0-15,0 0 16,-24 0 0,-1 0-1,0 0 1,1 25 0,-1-25-1,-24 25-15,24-25 16,-24 0-1,0 0 1,-26 0 0,26 0-1,0 0 1,-50 25-16,24-25 16,26 0 15,-50 24 0,0 1 391</inkml:trace>
  <inkml:trace contextRef="#ctx0" brushRef="#br0" timeOffset="22756.4812">20910 6449 0,'0'-25'62,"50"25"-15,24 0-31,-24 0 0,24 0-1,1 0 1,-1 0-1,25 0 1,-24 0 0,-1 0-16,1 25 15,-1-25 1,1 25 0,-26-25-1,26 0 1,-51 0-16,26 0 15,-25 0 1,24 0 0,-24 0-1,0 0 1,0 0 0,0 0 15,-25 25 16</inkml:trace>
  <inkml:trace contextRef="#ctx0" brushRef="#br0" timeOffset="25948.9032">22796 8086 0,'24'-24'156,"1"24"-109,25-25-16,-25 25 1,-1 0-17,1 0 1,0 0 0,0 0-1,0 0 1,-1 0-1,1 0 1,0 0 31,0 25-31,-25-1 15,0 1-16,0 0 1,0 0 15,0 0 1,0-1 14,-25-24-30,25 25 0,-25 0-1,0-25 17,25 25-32,-24 0 31,-1-25-16,25 24 17,-25 1-17,25 0 17,-25-25-17,25 25 16,0 0 1,-25-1-32,25 1 31,0 0 16,0 0-16,-24-25-15,24 25-1,0-1 17,0-48 233,0-1-249,24 0 15,1 0 16,0 25-16,0 0 0,0 0-15,24 0 0,-24 0 15,25 0-15,-26 0-1,1 0-15,0 25 16,0-25-1,0 0 17,-1 0-17,1 0 48,0 0-48</inkml:trace>
  <inkml:trace contextRef="#ctx0" brushRef="#br0" timeOffset="28216.6883">23143 8830 0,'25'0'94,"24"-24"-78,1 24-1,-25-25 1,24 25 0,1-25-1,-25 25-15,-1 0 16,1 0 15,-74 0 32,24 0-48,-25 25 1,1-25-1,24 0-15,0 0 16,0 0 0,0 25-1,1-25 1,-26 24 0,25-24-1,0 25 1,1-25-1,-1 25-15,0 0 47,25 0-15,0-1-17,0 1 16,0 0-31,0 0 16,0 0 0,0 0-1,0-1 1,0 1 0,0 0-1,0 0 32,25-25 0,24 0-31,26 0-16,-26-25 15,1 25 1,-25 0-1,0-25 1,-1 25 0,1 0-1,0-25 1,74 25 0,-24 0-16,-51 0 31,1 0-16,0 0 1,0 0 0,24 50-1,-24-25 1,-25 24 0,25-24-16,-25 0 15,0 0 16,0 0-15,0-1 0,-25-24-1,0 25 1,1 0 0,-1 0-16,-25-25 15,1 49 1,24-24-1,-25-25 1,-24 25 0,49-25-1,-25 0 1,26 0 0,-26 0-1,25 0 1</inkml:trace>
  <inkml:trace contextRef="#ctx0" brushRef="#br0" timeOffset="29706.6843">23688 9897 0,'0'25'32,"-24"0"-1,24-1-15,-25 1 15,25 25-16,-25 0 1,0-26 0,25 26-1,0 0 1,-25 49 0,25-50-16,0-24 15,0 25 1,0-1-1,0 1 1,0-25 0,50 0-1,24-1-15,-49 1 16,25 0 0,-25-25-1,-1 0 1,1 0-1,0 0 1,-25-25 15,25 25-15,-25-25 15,0 1-15,0-1 15,0 0-15,-25 25 15,0-25-15,-24 25-16,24 0 15,-25 0 16,25 0 1,1 0-32,-26 0 31,25 0 31,25 25-46,0 0 31</inkml:trace>
  <inkml:trace contextRef="#ctx0" brushRef="#br0" timeOffset="30321.2099">24185 11385 0</inkml:trace>
  <inkml:trace contextRef="#ctx0" brushRef="#br0" timeOffset="30607.6077">24333 12105 0</inkml:trace>
  <inkml:trace contextRef="#ctx0" brushRef="#br0" timeOffset="30859.9055">24854 12923 0</inkml:trace>
  <inkml:trace contextRef="#ctx0" brushRef="#br0" timeOffset="31118.2397">24929 13171 0</inkml:trace>
  <inkml:trace contextRef="#ctx0" brushRef="#br0" timeOffset="32660.3149">24061 7962 0,'0'-25'31,"0"1"1,49 24-1,1-25-15,-1 25-1,26 0 1,24 0-1,0-25-15,25 0 16,-25 0 0,-49 25-1,24-24 1,-49 24 0,0 0-1,0 0 1,0 0-16,0 0 31</inkml:trace>
  <inkml:trace contextRef="#ctx0" brushRef="#br0" timeOffset="33522.8932">24780 7466 0,'49'25'94,"1"-25"-79,99 74 1,-25-24 0,-25-25-1,0 24-15,-74-49 16,0 50-1,25-50 1,-50 25 0,0 0 31,0-1-32,0 1 16,0 25-15,-25-50 0,0 25-1,25 24 1,-25-49 0,25 25-1,-25-25-15,1 25 31,24 0 1,-25-25 30,0 25-31,0-25-15</inkml:trace>
  <inkml:trace contextRef="#ctx0" brushRef="#br0" timeOffset="36081.8588">27732 6548 0,'0'25'47,"0"0"-16,-25-25-31,25 50 15,0-26 1,0 1 0,0 0-1,0 25 1,0-1 0,0-24-1,0 0-15,0 0 16,25-25 15,-1 25-15,1-25-1,0 24 1,0-24 0,0 0-1,-1 0-15,1 0 16,0 0 15,-25-24-15,50-26-1,-26 50 1,-24-25 0,25 25-1,-25-25 16,0 50 79,0 0-95,0 0 1,0 0 0,0-1-1,0 1 1,0 0 0,25 0-1,-25 24-15,0-24 31,0 0 63</inkml:trace>
  <inkml:trace contextRef="#ctx0" brushRef="#br0" timeOffset="40287.106">27756 6548 0,'25'0'157,"0"0"-142,0 0 1,0 0 31,-1 0 15,1 0-31,-25 25-15,25-25 15,-25 25 1,0 0-1,25-25-16,-25 25 1,0-1 15,0 1 16,0 0-47,0 0 47,0 0 47,25-25-63,-25 24-15,0 1-1,0 0 17,0 0-1</inkml:trace>
  <inkml:trace contextRef="#ctx0" brushRef="#br0" timeOffset="41286.9301">25177 8806 0,'25'-25'125,"24"0"-110,26 0 1,98-24-1,1-1 1,-25 0 0,-75 50-16,-24 0 15,-1-24 1,-24 24 31,-25-25 0</inkml:trace>
  <inkml:trace contextRef="#ctx0" brushRef="#br0" timeOffset="42015.5675">25921 8384 0,'25'0'109,"24"50"-109,51-1 16,-51 26 0,1-51-1,-1 26 1,1 0-1,-50-26 1,0 1 0,0 0 15,0 0 0,0 24-15,-25-24-1,0 0 1,-24 25 15,24-1-15,0-49 0,25 25-16</inkml:trace>
  <inkml:trace contextRef="#ctx0" brushRef="#br0" timeOffset="43492.555">27831 7838 0,'0'0'0,"0"-25"32,25 25 46,-25-24-78,24 24 15,1 0 1,0 0 0,25-25-1,-26 25 1,1 0-1,0 0-15,0 0 16,0 0 0,0 0-1,-1 0 17,-24 25-17,0-1 16,0 1 1,0 25-17,0-1 1,0-24 0,0 0-1,0 0 1,-24-25-1,24 50 1,0-26 0,0 1-1,-25 0 1,25 0 0,-25 0-1,25-1 1,0 1-1,25-25 126,0-25-110,-25 1-15,24 24 0,-24-25 15,25 25 0,0 0-31,-25-25 16,25 25-1,0 0 17</inkml:trace>
  <inkml:trace contextRef="#ctx0" brushRef="#br0" timeOffset="45825.5934">28699 7491 0,'-25'0'79,"0"0"-48,1 0-31,-1 0 15,0 0 1,0 0 0,-24 25-1,-1 24 1,25-24 0,0-25-1,25 25 16,0 0 204,0 0-220,0-1 1,0 1 47,25-25 46,0 0-93,0 0 30,-25-25-14,25 25-17,24 0 17,-24 0-17,0 0 1,0 0-16,-1 0 31,26 0 0,-25 0 1,0 0-17,-25 25 16,0 0-15,0 0 15,24-25-15,-24 25-16,25-25 16,-25 24-1,0 1 1,0 0-1,0 0 17,0 0 15,0-1 46,-25-24-61,1 0-17,-1 0 1,25 25-1,-50-25 17,25 0 108</inkml:trace>
  <inkml:trace contextRef="#ctx0" brushRef="#br0" timeOffset="46700.5453">29270 7565 0,'0'-24'109,"24"24"-93,1-25-16,0 0 15,74-25 1,-24 1 0,-1 49-1,-49-25 1</inkml:trace>
  <inkml:trace contextRef="#ctx0" brushRef="#br0" timeOffset="47259.9093">29518 7342 0,'0'25'125,"0"25"-109,0-26-1,0 1 17,0 0-17,24-25 63</inkml:trace>
  <inkml:trace contextRef="#ctx0" brushRef="#br0" timeOffset="48084.666">29840 7144 0,'0'25'110,"0"-1"-110,25 1 15,0 0 1,-1 0 0,1 0-1,0-25 16,-25 24-15,25-24-16,0 25 16,-1-25 15,-24 25 0,25-25-15,-25 25 31,0 0-16,-25-25-15,25 24-1,-24-24 1,-1 0 15,0 0-15,0 0-1</inkml:trace>
  <inkml:trace contextRef="#ctx0" brushRef="#br0" timeOffset="49026.5086">29890 7144 0,'0'-25'78,"0"0"-47,24 25 0,1 0 16,0-25-31,0 25 15,0 0 0,-1-24 1,1 24-1,0 0 78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Array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Examples 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81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82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865160" y="1620031"/>
            <a:ext cx="6284365" cy="367530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</a:p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and Solution</a:t>
            </a:r>
          </a:p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 </a:t>
            </a:r>
          </a:p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Practice </a:t>
            </a:r>
            <a:endParaRPr lang="en-US" sz="3600" dirty="0">
              <a:solidFill>
                <a:srgbClr val="0070C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Array With Examples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 lnSpcReduction="10000"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Array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List as array 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Array module Installation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Different terminologies of array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Array diagrammatically representation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Array programming examples  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Array problem 1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Array problem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 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81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Array in Python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002060"/>
                </a:solidFill>
              </a:rPr>
              <a:t>Array in Python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Array is the collection of items having same data type with contiguous memory location.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There is not a built-in array in Python, but we used other structure to store data like a list.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To use array in python, we have to install 3</a:t>
            </a:r>
            <a:r>
              <a:rPr lang="en-US" baseline="30000" dirty="0" smtClean="0">
                <a:solidFill>
                  <a:srgbClr val="002060"/>
                </a:solidFill>
              </a:rPr>
              <a:t>rd</a:t>
            </a:r>
            <a:r>
              <a:rPr lang="en-US" dirty="0" smtClean="0">
                <a:solidFill>
                  <a:srgbClr val="002060"/>
                </a:solidFill>
              </a:rPr>
              <a:t> party library like </a:t>
            </a:r>
            <a:r>
              <a:rPr lang="en-US" dirty="0" err="1" smtClean="0">
                <a:solidFill>
                  <a:srgbClr val="002060"/>
                </a:solidFill>
              </a:rPr>
              <a:t>numpy</a:t>
            </a:r>
            <a:r>
              <a:rPr lang="en-US" dirty="0" smtClean="0">
                <a:solidFill>
                  <a:srgbClr val="002060"/>
                </a:solidFill>
              </a:rPr>
              <a:t>. 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u="sng" dirty="0" smtClean="0">
                <a:solidFill>
                  <a:srgbClr val="002060"/>
                </a:solidFill>
              </a:rPr>
              <a:t>List used as Array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List is the mutable type of data type in Python that store different data type of data in a square bracket. </a:t>
            </a:r>
            <a:r>
              <a:rPr lang="en-US" dirty="0" err="1" smtClean="0">
                <a:solidFill>
                  <a:srgbClr val="002060"/>
                </a:solidFill>
              </a:rPr>
              <a:t>e.g</a:t>
            </a:r>
            <a:r>
              <a:rPr lang="en-US" dirty="0" smtClean="0">
                <a:solidFill>
                  <a:srgbClr val="002060"/>
                </a:solidFill>
              </a:rPr>
              <a:t> [“Faisal”, “Zamir”, “Jafri”, 12323, 902.323]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Different operations can be performed on list as pop, append, reverse, </a:t>
            </a:r>
            <a:r>
              <a:rPr lang="en-US" dirty="0" err="1" smtClean="0">
                <a:solidFill>
                  <a:srgbClr val="002060"/>
                </a:solidFill>
              </a:rPr>
              <a:t>len</a:t>
            </a:r>
            <a:r>
              <a:rPr lang="en-US" dirty="0" smtClean="0">
                <a:solidFill>
                  <a:srgbClr val="002060"/>
                </a:solidFill>
              </a:rPr>
              <a:t>, remove etc.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1098360" y="3982680"/>
              <a:ext cx="9153360" cy="23040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89000" y="3973320"/>
                <a:ext cx="9172080" cy="232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Array module Installation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r>
              <a:rPr lang="en-US" b="1" u="sng" dirty="0" err="1" smtClean="0">
                <a:solidFill>
                  <a:srgbClr val="002060"/>
                </a:solidFill>
              </a:rPr>
              <a:t>Num</a:t>
            </a:r>
            <a:r>
              <a:rPr lang="en-US" b="1" u="sng" dirty="0" err="1">
                <a:solidFill>
                  <a:srgbClr val="002060"/>
                </a:solidFill>
              </a:rPr>
              <a:t>P</a:t>
            </a:r>
            <a:r>
              <a:rPr lang="en-US" b="1" u="sng" dirty="0" err="1" smtClean="0">
                <a:solidFill>
                  <a:srgbClr val="002060"/>
                </a:solidFill>
              </a:rPr>
              <a:t>y</a:t>
            </a:r>
            <a:r>
              <a:rPr lang="en-US" b="1" u="sng" dirty="0" smtClean="0">
                <a:solidFill>
                  <a:srgbClr val="002060"/>
                </a:solidFill>
              </a:rPr>
              <a:t> installation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Just type in your terminal like </a:t>
            </a:r>
            <a:r>
              <a:rPr lang="en-US" dirty="0" err="1" smtClean="0">
                <a:solidFill>
                  <a:srgbClr val="002060"/>
                </a:solidFill>
              </a:rPr>
              <a:t>cmd</a:t>
            </a:r>
            <a:r>
              <a:rPr lang="en-US" dirty="0" smtClean="0">
                <a:solidFill>
                  <a:srgbClr val="002060"/>
                </a:solidFill>
              </a:rPr>
              <a:t>, PowerShell or </a:t>
            </a:r>
            <a:r>
              <a:rPr lang="en-US" dirty="0" err="1" smtClean="0">
                <a:solidFill>
                  <a:srgbClr val="002060"/>
                </a:solidFill>
              </a:rPr>
              <a:t>gitbash</a:t>
            </a:r>
            <a:r>
              <a:rPr lang="en-US" dirty="0" smtClean="0">
                <a:solidFill>
                  <a:srgbClr val="002060"/>
                </a:solidFill>
              </a:rPr>
              <a:t> to install </a:t>
            </a:r>
            <a:r>
              <a:rPr lang="en-US" dirty="0" err="1" smtClean="0">
                <a:solidFill>
                  <a:srgbClr val="002060"/>
                </a:solidFill>
              </a:rPr>
              <a:t>numpy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r>
              <a:rPr lang="en-US" i="1" dirty="0" smtClean="0">
                <a:solidFill>
                  <a:srgbClr val="002060"/>
                </a:solidFill>
              </a:rPr>
              <a:t>pip </a:t>
            </a:r>
            <a:r>
              <a:rPr lang="en-US" i="1" dirty="0">
                <a:solidFill>
                  <a:srgbClr val="002060"/>
                </a:solidFill>
              </a:rPr>
              <a:t>install </a:t>
            </a:r>
            <a:r>
              <a:rPr lang="en-US" i="1" dirty="0" err="1" smtClean="0">
                <a:solidFill>
                  <a:srgbClr val="002060"/>
                </a:solidFill>
              </a:rPr>
              <a:t>numpy</a:t>
            </a:r>
            <a:endParaRPr lang="en-US" i="1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p</a:t>
            </a:r>
            <a:r>
              <a:rPr lang="en-US" dirty="0" smtClean="0">
                <a:solidFill>
                  <a:srgbClr val="002060"/>
                </a:solidFill>
              </a:rPr>
              <a:t>ip is the package manager and package installer in python.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u="sng" dirty="0" smtClean="0">
                <a:solidFill>
                  <a:srgbClr val="002060"/>
                </a:solidFill>
              </a:rPr>
              <a:t>Use of </a:t>
            </a:r>
            <a:r>
              <a:rPr lang="en-US" b="1" u="sng" dirty="0" err="1" smtClean="0">
                <a:solidFill>
                  <a:srgbClr val="002060"/>
                </a:solidFill>
              </a:rPr>
              <a:t>NumPy</a:t>
            </a:r>
            <a:r>
              <a:rPr lang="en-US" b="1" u="sng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Import </a:t>
            </a:r>
            <a:r>
              <a:rPr lang="en-US" dirty="0" err="1" smtClean="0">
                <a:solidFill>
                  <a:srgbClr val="002060"/>
                </a:solidFill>
              </a:rPr>
              <a:t>numpy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Creating array with </a:t>
            </a:r>
            <a:r>
              <a:rPr lang="en-US" dirty="0" err="1" smtClean="0">
                <a:solidFill>
                  <a:srgbClr val="002060"/>
                </a:solidFill>
              </a:rPr>
              <a:t>numpy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Accessing array element using index number (Positive and Negative Index number)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Arithmetic operations on Array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Looping array elements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Reversing, Removing, Finding length of array elements </a:t>
            </a:r>
            <a:r>
              <a:rPr lang="en-US" dirty="0" err="1" smtClean="0">
                <a:solidFill>
                  <a:srgbClr val="002060"/>
                </a:solidFill>
              </a:rPr>
              <a:t>etc</a:t>
            </a:r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39520" y="1875240"/>
              <a:ext cx="6635160" cy="1036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0160" y="1865880"/>
                <a:ext cx="6653880" cy="1054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1961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3897" y="1675155"/>
            <a:ext cx="11600597" cy="4804984"/>
          </a:xfrm>
        </p:spPr>
        <p:txBody>
          <a:bodyPr numCol="1">
            <a:normAutofit/>
          </a:bodyPr>
          <a:lstStyle/>
          <a:p>
            <a:pPr lvl="1" algn="l"/>
            <a:r>
              <a:rPr lang="en-US" sz="2400" b="1" dirty="0">
                <a:solidFill>
                  <a:srgbClr val="002060"/>
                </a:solidFill>
              </a:rPr>
              <a:t>What is Array?</a:t>
            </a:r>
          </a:p>
          <a:p>
            <a:pPr lvl="1" algn="l"/>
            <a:r>
              <a:rPr lang="en-US" sz="2400" dirty="0">
                <a:solidFill>
                  <a:srgbClr val="002060"/>
                </a:solidFill>
              </a:rPr>
              <a:t>Array is the </a:t>
            </a:r>
            <a:r>
              <a:rPr lang="en-US" sz="2400" dirty="0" smtClean="0">
                <a:solidFill>
                  <a:srgbClr val="002060"/>
                </a:solidFill>
              </a:rPr>
              <a:t>data structure which </a:t>
            </a:r>
            <a:r>
              <a:rPr lang="en-US" sz="2400" dirty="0">
                <a:solidFill>
                  <a:srgbClr val="002060"/>
                </a:solidFill>
              </a:rPr>
              <a:t>store the multiple </a:t>
            </a:r>
            <a:r>
              <a:rPr lang="en-US" sz="2400" dirty="0" smtClean="0">
                <a:solidFill>
                  <a:srgbClr val="002060"/>
                </a:solidFill>
              </a:rPr>
              <a:t>items, </a:t>
            </a:r>
            <a:r>
              <a:rPr lang="en-US" sz="2400" dirty="0">
                <a:solidFill>
                  <a:srgbClr val="002060"/>
                </a:solidFill>
              </a:rPr>
              <a:t>that </a:t>
            </a:r>
            <a:r>
              <a:rPr lang="en-US" sz="2400" dirty="0" smtClean="0">
                <a:solidFill>
                  <a:srgbClr val="002060"/>
                </a:solidFill>
              </a:rPr>
              <a:t>items is </a:t>
            </a:r>
            <a:r>
              <a:rPr lang="en-US" sz="2400" dirty="0">
                <a:solidFill>
                  <a:srgbClr val="002060"/>
                </a:solidFill>
              </a:rPr>
              <a:t>known as </a:t>
            </a:r>
            <a:r>
              <a:rPr lang="en-US" sz="2400" dirty="0" smtClean="0">
                <a:solidFill>
                  <a:srgbClr val="002060"/>
                </a:solidFill>
              </a:rPr>
              <a:t>elements.</a:t>
            </a:r>
            <a:endParaRPr lang="en-US" sz="2400" dirty="0">
              <a:solidFill>
                <a:srgbClr val="002060"/>
              </a:solidFill>
            </a:endParaRPr>
          </a:p>
          <a:p>
            <a:pPr lvl="1" algn="l"/>
            <a:r>
              <a:rPr lang="en-US" sz="2400" dirty="0">
                <a:solidFill>
                  <a:srgbClr val="002060"/>
                </a:solidFill>
              </a:rPr>
              <a:t>Items will have same data type</a:t>
            </a:r>
          </a:p>
          <a:p>
            <a:pPr lvl="1" algn="l"/>
            <a:r>
              <a:rPr lang="en-US" sz="2400" dirty="0">
                <a:solidFill>
                  <a:srgbClr val="002060"/>
                </a:solidFill>
              </a:rPr>
              <a:t>Items will have consecutive memory location </a:t>
            </a:r>
          </a:p>
          <a:p>
            <a:pPr lvl="1" algn="l"/>
            <a:r>
              <a:rPr lang="en-US" sz="2400" dirty="0">
                <a:solidFill>
                  <a:srgbClr val="002060"/>
                </a:solidFill>
              </a:rPr>
              <a:t>Items will have unique index number starting 0 to n-1 where n means total number of items </a:t>
            </a:r>
          </a:p>
          <a:p>
            <a:pPr lvl="1" algn="l"/>
            <a:r>
              <a:rPr lang="en-US" sz="2400" dirty="0">
                <a:solidFill>
                  <a:srgbClr val="002060"/>
                </a:solidFill>
              </a:rPr>
              <a:t>Array may be one dimensional or two dimensional (multidimensional)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Array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9" name="Ink 8"/>
              <p14:cNvContentPartPr/>
              <p14:nvPr/>
            </p14:nvContentPartPr>
            <p14:xfrm>
              <a:off x="2509200" y="2500200"/>
              <a:ext cx="7501320" cy="231336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99840" y="2490840"/>
                <a:ext cx="7520040" cy="233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666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3897" y="1675155"/>
            <a:ext cx="11600597" cy="4804984"/>
          </a:xfrm>
        </p:spPr>
        <p:txBody>
          <a:bodyPr numCol="1">
            <a:normAutofit lnSpcReduction="10000"/>
          </a:bodyPr>
          <a:lstStyle/>
          <a:p>
            <a:pPr algn="l"/>
            <a:r>
              <a:rPr lang="en-US" sz="1800" b="1" dirty="0">
                <a:solidFill>
                  <a:srgbClr val="002060"/>
                </a:solidFill>
              </a:rPr>
              <a:t>Elements of Array </a:t>
            </a:r>
            <a:r>
              <a:rPr lang="en-US" sz="1800" b="1" dirty="0" smtClean="0">
                <a:solidFill>
                  <a:srgbClr val="002060"/>
                </a:solidFill>
              </a:rPr>
              <a:t>with </a:t>
            </a:r>
            <a:r>
              <a:rPr lang="en-US" sz="1800" b="1" dirty="0">
                <a:solidFill>
                  <a:srgbClr val="002060"/>
                </a:solidFill>
              </a:rPr>
              <a:t>diagram</a:t>
            </a:r>
          </a:p>
          <a:p>
            <a:pPr algn="l"/>
            <a:r>
              <a:rPr lang="en-US" sz="1800" b="1" dirty="0">
                <a:solidFill>
                  <a:srgbClr val="002060"/>
                </a:solidFill>
              </a:rPr>
              <a:t> </a:t>
            </a:r>
            <a:r>
              <a:rPr lang="en-US" sz="1800" b="1" dirty="0" smtClean="0">
                <a:solidFill>
                  <a:srgbClr val="002060"/>
                </a:solidFill>
              </a:rPr>
              <a:t>           10	            12          14              16          18           20           22            24 		Memory Location</a:t>
            </a:r>
          </a:p>
          <a:p>
            <a:pPr algn="l"/>
            <a:r>
              <a:rPr lang="en-US" sz="1800" b="1" dirty="0" smtClean="0">
                <a:solidFill>
                  <a:srgbClr val="002060"/>
                </a:solidFill>
              </a:rPr>
              <a:t>X = [							             ]	Total element = Eight </a:t>
            </a:r>
          </a:p>
          <a:p>
            <a:pPr algn="l"/>
            <a:endParaRPr lang="en-US" sz="1800" b="1" dirty="0">
              <a:solidFill>
                <a:srgbClr val="002060"/>
              </a:solidFill>
            </a:endParaRPr>
          </a:p>
          <a:p>
            <a:pPr algn="l"/>
            <a:r>
              <a:rPr lang="en-US" sz="1800" b="1" dirty="0" smtClean="0">
                <a:solidFill>
                  <a:srgbClr val="002060"/>
                </a:solidFill>
              </a:rPr>
              <a:t>	0           1	             2             3            4              5              6             7	</a:t>
            </a:r>
          </a:p>
          <a:p>
            <a:pPr algn="l"/>
            <a:r>
              <a:rPr lang="en-US" sz="1800" b="1" dirty="0" smtClean="0">
                <a:solidFill>
                  <a:srgbClr val="002060"/>
                </a:solidFill>
              </a:rPr>
              <a:t>Name				      Index			            Array Element</a:t>
            </a:r>
          </a:p>
          <a:p>
            <a:pPr algn="l"/>
            <a:endParaRPr lang="en-US" sz="1800" b="1" dirty="0" smtClean="0">
              <a:solidFill>
                <a:srgbClr val="002060"/>
              </a:solidFill>
            </a:endParaRPr>
          </a:p>
          <a:p>
            <a:pPr algn="l"/>
            <a:r>
              <a:rPr lang="en-US" sz="1800" b="1" dirty="0" smtClean="0">
                <a:solidFill>
                  <a:srgbClr val="002060"/>
                </a:solidFill>
              </a:rPr>
              <a:t>Different terminologies of array </a:t>
            </a:r>
            <a:endParaRPr lang="en-US" sz="1800" dirty="0">
              <a:solidFill>
                <a:srgbClr val="002060"/>
              </a:solidFill>
            </a:endParaRPr>
          </a:p>
          <a:p>
            <a:pPr algn="l"/>
            <a:r>
              <a:rPr lang="en-US" sz="1800" b="1" dirty="0" smtClean="0">
                <a:solidFill>
                  <a:srgbClr val="002060"/>
                </a:solidFill>
              </a:rPr>
              <a:t>Name of array:</a:t>
            </a:r>
            <a:r>
              <a:rPr lang="en-US" sz="1800" dirty="0" smtClean="0">
                <a:solidFill>
                  <a:srgbClr val="002060"/>
                </a:solidFill>
              </a:rPr>
              <a:t> It show the array name, when we declare the array, then that variable is the name of array</a:t>
            </a:r>
          </a:p>
          <a:p>
            <a:pPr algn="l"/>
            <a:r>
              <a:rPr lang="en-US" sz="1800" b="1" dirty="0" smtClean="0">
                <a:solidFill>
                  <a:srgbClr val="002060"/>
                </a:solidFill>
              </a:rPr>
              <a:t>Array Element:</a:t>
            </a:r>
            <a:r>
              <a:rPr lang="en-US" sz="1800" dirty="0" smtClean="0">
                <a:solidFill>
                  <a:srgbClr val="002060"/>
                </a:solidFill>
              </a:rPr>
              <a:t> Items or data in the array is the array element</a:t>
            </a:r>
          </a:p>
          <a:p>
            <a:pPr algn="l"/>
            <a:r>
              <a:rPr lang="en-US" sz="1800" b="1" dirty="0" smtClean="0">
                <a:solidFill>
                  <a:srgbClr val="002060"/>
                </a:solidFill>
              </a:rPr>
              <a:t>Index:</a:t>
            </a:r>
            <a:r>
              <a:rPr lang="en-US" sz="1800" dirty="0" smtClean="0">
                <a:solidFill>
                  <a:srgbClr val="002060"/>
                </a:solidFill>
              </a:rPr>
              <a:t> Each array element have its own unique number, which help in accessing that element</a:t>
            </a:r>
          </a:p>
          <a:p>
            <a:pPr algn="l"/>
            <a:r>
              <a:rPr lang="en-US" sz="1800" b="1" dirty="0" smtClean="0">
                <a:solidFill>
                  <a:srgbClr val="002060"/>
                </a:solidFill>
              </a:rPr>
              <a:t>Size:</a:t>
            </a:r>
            <a:r>
              <a:rPr lang="en-US" sz="1800" dirty="0" smtClean="0">
                <a:solidFill>
                  <a:srgbClr val="002060"/>
                </a:solidFill>
              </a:rPr>
              <a:t> Total number of element is the size of array</a:t>
            </a:r>
          </a:p>
          <a:p>
            <a:pPr algn="l"/>
            <a:r>
              <a:rPr lang="en-US" sz="1800" b="1" dirty="0" smtClean="0">
                <a:solidFill>
                  <a:srgbClr val="002060"/>
                </a:solidFill>
              </a:rPr>
              <a:t>Memory location:</a:t>
            </a:r>
            <a:r>
              <a:rPr lang="en-US" sz="1800" dirty="0" smtClean="0">
                <a:solidFill>
                  <a:srgbClr val="002060"/>
                </a:solidFill>
              </a:rPr>
              <a:t> Each element are stored in the computer memory device which have their own specific and unique memory address or memory location </a:t>
            </a:r>
          </a:p>
        </p:txBody>
      </p:sp>
      <p:sp>
        <p:nvSpPr>
          <p:cNvPr id="8" name="Rectangle 7"/>
          <p:cNvSpPr/>
          <p:nvPr/>
        </p:nvSpPr>
        <p:spPr>
          <a:xfrm>
            <a:off x="859809" y="2333769"/>
            <a:ext cx="818866" cy="7096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678675" y="2333769"/>
            <a:ext cx="818866" cy="7096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497541" y="2333769"/>
            <a:ext cx="818866" cy="7096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316407" y="2333769"/>
            <a:ext cx="818866" cy="7096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135273" y="2333769"/>
            <a:ext cx="818866" cy="7096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954139" y="2333769"/>
            <a:ext cx="818866" cy="7096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73005" y="2333769"/>
            <a:ext cx="818866" cy="7096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591871" y="2333769"/>
            <a:ext cx="818866" cy="7096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7151428" y="2702257"/>
            <a:ext cx="764273" cy="744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3087808" y="3291140"/>
            <a:ext cx="1235121" cy="311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472558" y="2804099"/>
            <a:ext cx="71649" cy="742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9553433" y="2688611"/>
            <a:ext cx="1091821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7221371" y="2060813"/>
            <a:ext cx="1294832" cy="86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Different Terminologies Of Array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366120" y="1482480"/>
              <a:ext cx="10456920" cy="47419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6760" y="1473120"/>
                <a:ext cx="10475640" cy="476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0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Array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Programming Example: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Example:</a:t>
            </a:r>
            <a:r>
              <a:rPr lang="en-US" dirty="0" smtClean="0">
                <a:solidFill>
                  <a:srgbClr val="002060"/>
                </a:solidFill>
              </a:rPr>
              <a:t> Write a Python Program To Create a Array Using </a:t>
            </a:r>
            <a:r>
              <a:rPr lang="en-US" dirty="0" err="1" smtClean="0">
                <a:solidFill>
                  <a:srgbClr val="002060"/>
                </a:solidFill>
              </a:rPr>
              <a:t>Numpy</a:t>
            </a:r>
            <a:r>
              <a:rPr lang="en-US" dirty="0" smtClean="0">
                <a:solidFill>
                  <a:srgbClr val="002060"/>
                </a:solidFill>
              </a:rPr>
              <a:t> To Get </a:t>
            </a:r>
            <a:r>
              <a:rPr lang="en-US" b="1" dirty="0" smtClean="0">
                <a:solidFill>
                  <a:srgbClr val="002060"/>
                </a:solidFill>
              </a:rPr>
              <a:t>5</a:t>
            </a:r>
            <a:r>
              <a:rPr lang="en-US" dirty="0" smtClean="0">
                <a:solidFill>
                  <a:srgbClr val="002060"/>
                </a:solidFill>
              </a:rPr>
              <a:t> Number From User, Store In a Array And Find Product Of All The Number As Stored In a Array.</a:t>
            </a:r>
          </a:p>
          <a:p>
            <a:pPr>
              <a:lnSpc>
                <a:spcPct val="150000"/>
              </a:lnSpc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from </a:t>
            </a:r>
            <a:r>
              <a:rPr lang="en-US" dirty="0" err="1">
                <a:solidFill>
                  <a:srgbClr val="002060"/>
                </a:solidFill>
              </a:rPr>
              <a:t>numpy</a:t>
            </a:r>
            <a:r>
              <a:rPr lang="en-US" dirty="0">
                <a:solidFill>
                  <a:srgbClr val="002060"/>
                </a:solidFill>
              </a:rPr>
              <a:t> import *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2060"/>
                </a:solidFill>
              </a:rPr>
              <a:t>arr</a:t>
            </a:r>
            <a:r>
              <a:rPr lang="en-US" dirty="0">
                <a:solidFill>
                  <a:srgbClr val="002060"/>
                </a:solidFill>
              </a:rPr>
              <a:t> = array([])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for </a:t>
            </a:r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>
                <a:solidFill>
                  <a:srgbClr val="002060"/>
                </a:solidFill>
              </a:rPr>
              <a:t> in </a:t>
            </a:r>
            <a:r>
              <a:rPr lang="en-US" dirty="0" smtClean="0">
                <a:solidFill>
                  <a:srgbClr val="002060"/>
                </a:solidFill>
              </a:rPr>
              <a:t>range(5):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    v = input("Element:  ")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    </a:t>
            </a:r>
            <a:r>
              <a:rPr lang="en-US" dirty="0" err="1">
                <a:solidFill>
                  <a:srgbClr val="002060"/>
                </a:solidFill>
              </a:rPr>
              <a:t>arr</a:t>
            </a:r>
            <a:r>
              <a:rPr lang="en-US" dirty="0">
                <a:solidFill>
                  <a:srgbClr val="002060"/>
                </a:solidFill>
              </a:rPr>
              <a:t> = append(</a:t>
            </a:r>
            <a:r>
              <a:rPr lang="en-US" dirty="0" err="1">
                <a:solidFill>
                  <a:srgbClr val="002060"/>
                </a:solidFill>
              </a:rPr>
              <a:t>arr</a:t>
            </a:r>
            <a:r>
              <a:rPr lang="en-US" dirty="0">
                <a:solidFill>
                  <a:srgbClr val="002060"/>
                </a:solidFill>
              </a:rPr>
              <a:t>, v)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print(</a:t>
            </a:r>
            <a:r>
              <a:rPr lang="en-US" dirty="0" err="1">
                <a:solidFill>
                  <a:srgbClr val="002060"/>
                </a:solidFill>
              </a:rPr>
              <a:t>arr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696760" y="1491120"/>
              <a:ext cx="7894080" cy="2215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87400" y="1481760"/>
                <a:ext cx="7912800" cy="2233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32939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Array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1 and Solution: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1) </a:t>
            </a:r>
            <a:r>
              <a:rPr lang="en-US" b="1" dirty="0">
                <a:solidFill>
                  <a:srgbClr val="002060"/>
                </a:solidFill>
              </a:rPr>
              <a:t>Write a Python </a:t>
            </a:r>
            <a:r>
              <a:rPr lang="en-US" b="1" dirty="0" smtClean="0">
                <a:solidFill>
                  <a:srgbClr val="002060"/>
                </a:solidFill>
              </a:rPr>
              <a:t>Program to Convert an Array To an List and Find Addition Total Number Present in a List.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u="sng" dirty="0">
                <a:solidFill>
                  <a:srgbClr val="002060"/>
                </a:solidFill>
              </a:rPr>
              <a:t>Solution</a:t>
            </a:r>
            <a:r>
              <a:rPr lang="en-US" b="1" u="sng" dirty="0" smtClean="0">
                <a:solidFill>
                  <a:srgbClr val="002060"/>
                </a:solidFill>
              </a:rPr>
              <a:t>:</a:t>
            </a:r>
          </a:p>
          <a:p>
            <a:endParaRPr lang="en-US" b="1" u="sng" dirty="0">
              <a:solidFill>
                <a:srgbClr val="002060"/>
              </a:solidFill>
            </a:endParaRPr>
          </a:p>
          <a:p>
            <a:r>
              <a:rPr lang="en-US" dirty="0"/>
              <a:t>from array import *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array_num</a:t>
            </a:r>
            <a:r>
              <a:rPr lang="en-US" dirty="0"/>
              <a:t> = array('</a:t>
            </a:r>
            <a:r>
              <a:rPr lang="en-US" dirty="0" err="1"/>
              <a:t>i</a:t>
            </a:r>
            <a:r>
              <a:rPr lang="en-US" dirty="0"/>
              <a:t>', [45,34,67]) # array</a:t>
            </a:r>
          </a:p>
          <a:p>
            <a:r>
              <a:rPr lang="en-US" dirty="0" err="1"/>
              <a:t>a_lst</a:t>
            </a:r>
            <a:r>
              <a:rPr lang="en-US" dirty="0"/>
              <a:t> = </a:t>
            </a:r>
            <a:r>
              <a:rPr lang="en-US" dirty="0" err="1"/>
              <a:t>array_num.tolist</a:t>
            </a:r>
            <a:r>
              <a:rPr lang="en-US" dirty="0"/>
              <a:t>()</a:t>
            </a:r>
          </a:p>
          <a:p>
            <a:r>
              <a:rPr lang="en-US" dirty="0"/>
              <a:t>print(</a:t>
            </a:r>
            <a:r>
              <a:rPr lang="en-US" dirty="0" err="1"/>
              <a:t>a_lst</a:t>
            </a:r>
            <a:r>
              <a:rPr lang="en-US" dirty="0"/>
              <a:t>)</a:t>
            </a:r>
          </a:p>
          <a:p>
            <a:r>
              <a:rPr lang="en-US" dirty="0"/>
              <a:t>print(type(</a:t>
            </a:r>
            <a:r>
              <a:rPr lang="en-US" dirty="0" err="1"/>
              <a:t>a_lst</a:t>
            </a:r>
            <a:r>
              <a:rPr lang="en-US" dirty="0"/>
              <a:t>))</a:t>
            </a:r>
          </a:p>
          <a:p>
            <a:r>
              <a:rPr lang="en-US" b="1" u="sng" dirty="0" smtClean="0">
                <a:solidFill>
                  <a:srgbClr val="002060"/>
                </a:solidFill>
              </a:rPr>
              <a:t> </a:t>
            </a:r>
            <a:endParaRPr lang="en-US" b="1" u="sng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875240" y="1482480"/>
              <a:ext cx="8706960" cy="1348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65880" y="1473120"/>
                <a:ext cx="8725680" cy="1367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0396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Array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2 and Solution: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Problem 2</a:t>
            </a:r>
            <a:r>
              <a:rPr lang="en-US" b="1" dirty="0" smtClean="0">
                <a:solidFill>
                  <a:srgbClr val="002060"/>
                </a:solidFill>
              </a:rPr>
              <a:t>) </a:t>
            </a:r>
            <a:r>
              <a:rPr lang="en-US" b="1" dirty="0">
                <a:solidFill>
                  <a:srgbClr val="002060"/>
                </a:solidFill>
              </a:rPr>
              <a:t>Write a Python </a:t>
            </a:r>
            <a:r>
              <a:rPr lang="en-US" b="1" dirty="0" smtClean="0">
                <a:solidFill>
                  <a:srgbClr val="002060"/>
                </a:solidFill>
              </a:rPr>
              <a:t>Program to Create a Array, Getting 10 Integer From User On Runtime. Display All The Integer With Their Square + 5.</a:t>
            </a:r>
          </a:p>
          <a:p>
            <a:r>
              <a:rPr lang="en-US" b="1" u="sng" dirty="0" smtClean="0">
                <a:solidFill>
                  <a:srgbClr val="002060"/>
                </a:solidFill>
              </a:rPr>
              <a:t>Solution</a:t>
            </a:r>
            <a:r>
              <a:rPr lang="en-US" b="1" u="sng" dirty="0">
                <a:solidFill>
                  <a:srgbClr val="002060"/>
                </a:solidFill>
              </a:rPr>
              <a:t>: 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7233120" y="1527120"/>
              <a:ext cx="3598920" cy="3214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223760" y="1517760"/>
                <a:ext cx="3617640" cy="323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46763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13312</TotalTime>
  <Words>467</Words>
  <Application>Microsoft Office PowerPoint</Application>
  <PresentationFormat>Widescreen</PresentationFormat>
  <Paragraphs>92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Aharoni</vt:lpstr>
      <vt:lpstr>Algerian</vt:lpstr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562</cp:revision>
  <dcterms:created xsi:type="dcterms:W3CDTF">2021-11-08T00:20:31Z</dcterms:created>
  <dcterms:modified xsi:type="dcterms:W3CDTF">2022-08-02T11:17:29Z</dcterms:modified>
</cp:coreProperties>
</file>