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sldIdLst>
    <p:sldId id="256" r:id="rId2"/>
    <p:sldId id="258" r:id="rId3"/>
    <p:sldId id="260" r:id="rId4"/>
    <p:sldId id="261" r:id="rId5"/>
    <p:sldId id="270" r:id="rId6"/>
    <p:sldId id="267" r:id="rId7"/>
    <p:sldId id="262" r:id="rId8"/>
    <p:sldId id="263" r:id="rId9"/>
    <p:sldId id="264" r:id="rId10"/>
    <p:sldId id="265" r:id="rId11"/>
    <p:sldId id="269" r:id="rId12"/>
    <p:sldId id="266" r:id="rId13"/>
    <p:sldId id="268" r:id="rId14"/>
    <p:sldId id="259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65" autoAdjust="0"/>
    <p:restoredTop sz="94660"/>
  </p:normalViewPr>
  <p:slideViewPr>
    <p:cSldViewPr snapToGrid="0">
      <p:cViewPr varScale="1">
        <p:scale>
          <a:sx n="42" d="100"/>
          <a:sy n="42" d="100"/>
        </p:scale>
        <p:origin x="90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1-12-16T00:00:58.13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16371 9500 0,'0'-25'78,"0"50"0,0 0-62,25 0-16,-25 0 15,0-1 1,0 26-1,25-25 1,-25 0 0,0-1 31,25-24 15,-1 0-31,26 0 1,0 0-17,49-24 1,25-26-1,25 0-15,-50 1 16,0-1 0,-25 1-1,26 24 1,24-25 0,-75 25-16,1 1 15,-25 24 16,0 0 1,-1-25-17,26-25 1,-25 50 265,0 0-281,-1 0 16,1 0 15,0 0 0,0 0 1</inkml:trace>
  <inkml:trace contextRef="#ctx0" brushRef="#br0" timeOffset="12121.1958">3845 9550 0,'25'0'125,"24"0"-125,26 0 15,24 0 1,25 0 0,25 0-1,-25 0-15,173 0 16,-73 0-1,24 0 1,-100 0 0,26 0-1,-25 0 1,-25 0-16,-25 0 16,-49 0-1,-1 0 1,-24 0-1,0 0 17,0 0 233,0 0-249,49 0 0,-49 0-1,0 0-15,24 0 16,1 0-1,-25 0 1,-1 0 0,1 0-1,0 0 1,25 0 0,-26 0 15,1 0-16,25 0 1,-25 0-16,49 0 16,-24 0-1,-1 0 1,-24 0 0,0 0-1,25 0 1,-26 0 15,26 0 250,0 0-265,49 0 0,-50 0-16,1 0 15,-25 0 1,24 0-1,-24 0 17,25 0-17,-25 0 1,-1 0 0,26 0-1,24 0 1,-49 0-1,0 0-15,0 0 16,0 0 31,-1 0 0,1 0 0,0 0 93,0 0-108,0 0 14,-1 0-30,1 0 343,0 0-343,0 0 0,-25 25 156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1-12-16T00:02:33.28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11286 8830 0,'0'-24'15,"25"48"48,-25 1-48,0 0 1,0 25 0,0-1-1,0-24 1,25 0 0,-25 0-16,0 0 31,25-25-16,-1 24 17,1-24-17,50 0 1,24 0 0,25 0-1,198-49 1,-74-26-1,0 26 1,25-1-16,-74 0 16,-1 1-1,-74 24 1,-49 0 0,-26 0-1,1 1 1,-1 24 312,-24 0-312,25 0 15</inkml:trace>
  <inkml:trace contextRef="#ctx0" brushRef="#br0" timeOffset="18249.2697">14486 11361 0,'25'0'110,"0"0"-110,-1 24 15,-24 1 1,25-25 0,-25 50-1,25-25 1,0-1-1,-25 1 1,0 0 0,0 0 15,25 0 16,24-25 47,-24 0-63,25 0-31,24-50 15,25 0 1,0 26 0,1-26-1,24 0 1,-75 50-16,26-24 16,-26-1-1,-24 25 1,0 0-1,0 0 17</inkml:trace>
  <inkml:trace contextRef="#ctx0" brushRef="#br0" timeOffset="58046.3049">14163 13816 0,'0'0'0,"0"25"78,0 0-63,0 24-15,0-24 32,25 25-32,-25-25 15,0-1 17,25-24 30,25 0-15,-1 0-31,26-24-16,49-1 15,0-25 1,0 1-1,-50-1 1,-24 50 0,24-25-1,-49 0-15,25 25 16,-1-24 0,-24 24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1-12-16T00:09:36.50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8086 6176 0,'0'25'187,"0"0"-140,0 0-31,25-25 0,-25 25-1,25-25 1,0 0-1,-25 24 1,25-24 31,-25 25-16,0 0-15,24-25-16,-24 25 94,25-25-79,0 0 1,0 0-1,0 0 1,24 0 0,50-25-1,1-25 1,-26 26 0,0-1-1,-24-25 1,24 25-16,1 1 15,-26-1 1,1 25 15,0-50-31,-25 50 16,24 0 15,-24 0-15,0-25 15,0 25-15,-1 0-1,1 0 17,-25-24 14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738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80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131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78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516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465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78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513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811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473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848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4BCA8-0371-4C1C-9FD0-02EEEC16B4D4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23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reelancer.pk/jobs" TargetMode="External"/><Relationship Id="rId2" Type="http://schemas.openxmlformats.org/officeDocument/2006/relationships/hyperlink" Target="https://www.ziprecruiter.com/Jobs/Entry-Level-Python-Developer" TargetMode="Externa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www.fiverr.com/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6342478" y="2502303"/>
            <a:ext cx="5036234" cy="1111347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Overview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7500937" y="1280019"/>
            <a:ext cx="2890837" cy="94883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002060"/>
                </a:solidFill>
                <a:latin typeface="Algerian" panose="04020705040A02060702" pitchFamily="82" charset="0"/>
                <a:cs typeface="Aharoni" panose="02010803020104030203" pitchFamily="2" charset="-79"/>
              </a:rPr>
              <a:t>DAY 01</a:t>
            </a:r>
            <a:endParaRPr lang="en-US" sz="4000" b="1" dirty="0">
              <a:solidFill>
                <a:srgbClr val="002060"/>
              </a:solidFill>
              <a:latin typeface="Algerian" panose="04020705040A02060702" pitchFamily="82" charset="0"/>
              <a:cs typeface="Aharoni" panose="02010803020104030203" pitchFamily="2" charset="-79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7703" y="60861"/>
            <a:ext cx="4124325" cy="549592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5497822"/>
            <a:ext cx="12192000" cy="16465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275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243138" y="302896"/>
            <a:ext cx="6980212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</a:t>
            </a: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Different Fields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rgbClr val="002060"/>
                </a:solidFill>
              </a:rPr>
              <a:t>Used In Variety Of Fields</a:t>
            </a:r>
          </a:p>
          <a:p>
            <a:pPr marL="457200" indent="-457200">
              <a:buFont typeface="+mj-lt"/>
              <a:buAutoNum type="arabicParenR"/>
            </a:pPr>
            <a:r>
              <a:rPr lang="en-US" sz="2800" dirty="0">
                <a:solidFill>
                  <a:srgbClr val="002060"/>
                </a:solidFill>
              </a:rPr>
              <a:t>Artificial intelligence </a:t>
            </a:r>
            <a:endParaRPr lang="en-US" sz="2800" dirty="0" smtClean="0">
              <a:solidFill>
                <a:srgbClr val="002060"/>
              </a:solidFill>
            </a:endParaRPr>
          </a:p>
          <a:p>
            <a:pPr lvl="1"/>
            <a:r>
              <a:rPr lang="en-US" sz="2400" u="sng" dirty="0" smtClean="0">
                <a:solidFill>
                  <a:srgbClr val="002060"/>
                </a:solidFill>
              </a:rPr>
              <a:t>Create a system that work, behave and </a:t>
            </a:r>
            <a:r>
              <a:rPr lang="en-US" sz="2400" u="sng" dirty="0">
                <a:solidFill>
                  <a:srgbClr val="002060"/>
                </a:solidFill>
              </a:rPr>
              <a:t>take decision like </a:t>
            </a:r>
            <a:r>
              <a:rPr lang="en-US" sz="2400" u="sng" dirty="0" smtClean="0">
                <a:solidFill>
                  <a:srgbClr val="002060"/>
                </a:solidFill>
              </a:rPr>
              <a:t>a human </a:t>
            </a:r>
            <a:endParaRPr lang="en-US" sz="2400" u="sng" dirty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rabicParenR"/>
            </a:pPr>
            <a:r>
              <a:rPr lang="en-US" sz="2800" dirty="0">
                <a:solidFill>
                  <a:srgbClr val="002060"/>
                </a:solidFill>
              </a:rPr>
              <a:t>Data Science </a:t>
            </a:r>
            <a:endParaRPr lang="en-US" sz="2800" dirty="0" smtClean="0">
              <a:solidFill>
                <a:srgbClr val="002060"/>
              </a:solidFill>
            </a:endParaRPr>
          </a:p>
          <a:p>
            <a:pPr lvl="1"/>
            <a:r>
              <a:rPr lang="en-US" sz="2400" u="sng" dirty="0" smtClean="0">
                <a:solidFill>
                  <a:srgbClr val="002060"/>
                </a:solidFill>
              </a:rPr>
              <a:t>Using different methods to get useful information from unstructured data</a:t>
            </a:r>
          </a:p>
          <a:p>
            <a:pPr marL="457200" indent="-457200">
              <a:buFont typeface="+mj-lt"/>
              <a:buAutoNum type="arabicParenR"/>
            </a:pPr>
            <a:r>
              <a:rPr lang="en-US" sz="2800" dirty="0" smtClean="0">
                <a:solidFill>
                  <a:srgbClr val="002060"/>
                </a:solidFill>
              </a:rPr>
              <a:t>Data analytics</a:t>
            </a:r>
          </a:p>
          <a:p>
            <a:pPr lvl="1"/>
            <a:r>
              <a:rPr lang="en-US" sz="2400" u="sng" dirty="0" smtClean="0">
                <a:solidFill>
                  <a:srgbClr val="002060"/>
                </a:solidFill>
              </a:rPr>
              <a:t>Analysis a data in depth to get useful information to make decision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endParaRPr lang="en-US" sz="2400" dirty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rabicParenR"/>
            </a:pPr>
            <a:r>
              <a:rPr lang="en-US" sz="2800" dirty="0">
                <a:solidFill>
                  <a:srgbClr val="002060"/>
                </a:solidFill>
              </a:rPr>
              <a:t>Machine </a:t>
            </a:r>
            <a:r>
              <a:rPr lang="en-US" sz="2800" dirty="0" smtClean="0">
                <a:solidFill>
                  <a:srgbClr val="002060"/>
                </a:solidFill>
              </a:rPr>
              <a:t>learning</a:t>
            </a:r>
          </a:p>
          <a:p>
            <a:pPr lvl="1"/>
            <a:r>
              <a:rPr lang="en-US" sz="2400" u="sng" dirty="0" smtClean="0">
                <a:solidFill>
                  <a:srgbClr val="002060"/>
                </a:solidFill>
              </a:rPr>
              <a:t>The system that give response as it have experience like a human, branch of AI</a:t>
            </a:r>
            <a:endParaRPr lang="en-US" sz="2400" u="sng" dirty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rabicParenR"/>
            </a:pPr>
            <a:r>
              <a:rPr lang="en-US" sz="2800" dirty="0">
                <a:solidFill>
                  <a:srgbClr val="002060"/>
                </a:solidFill>
              </a:rPr>
              <a:t>Web development </a:t>
            </a:r>
          </a:p>
          <a:p>
            <a:pPr lvl="1"/>
            <a:r>
              <a:rPr lang="en-US" sz="2400" u="sng" dirty="0">
                <a:solidFill>
                  <a:srgbClr val="002060"/>
                </a:solidFill>
              </a:rPr>
              <a:t>To create website or web applications </a:t>
            </a:r>
          </a:p>
          <a:p>
            <a:endParaRPr lang="en-US" sz="2800" dirty="0" smtClean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1384200" y="3330720"/>
              <a:ext cx="5027760" cy="16992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374840" y="3321360"/>
                <a:ext cx="5046480" cy="188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81042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243138" y="302896"/>
            <a:ext cx="6980212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</a:t>
            </a: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Different Fields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rgbClr val="002060"/>
                </a:solidFill>
              </a:rPr>
              <a:t>6) Image </a:t>
            </a:r>
            <a:r>
              <a:rPr lang="en-US" sz="2800" dirty="0">
                <a:solidFill>
                  <a:srgbClr val="002060"/>
                </a:solidFill>
              </a:rPr>
              <a:t>processing or face recognition</a:t>
            </a:r>
          </a:p>
          <a:p>
            <a:pPr lvl="1"/>
            <a:r>
              <a:rPr lang="en-US" sz="2400" u="sng" dirty="0">
                <a:solidFill>
                  <a:srgbClr val="002060"/>
                </a:solidFill>
              </a:rPr>
              <a:t>To process on image to get any </a:t>
            </a:r>
            <a:r>
              <a:rPr lang="en-US" sz="2400" u="sng" dirty="0" smtClean="0">
                <a:solidFill>
                  <a:srgbClr val="002060"/>
                </a:solidFill>
              </a:rPr>
              <a:t>type of </a:t>
            </a:r>
            <a:r>
              <a:rPr lang="en-US" sz="2400" u="sng" dirty="0">
                <a:solidFill>
                  <a:srgbClr val="002060"/>
                </a:solidFill>
              </a:rPr>
              <a:t>information using different libraries of Python </a:t>
            </a:r>
          </a:p>
          <a:p>
            <a:r>
              <a:rPr lang="en-US" sz="2800" dirty="0" smtClean="0">
                <a:solidFill>
                  <a:srgbClr val="002060"/>
                </a:solidFill>
              </a:rPr>
              <a:t>7) Video </a:t>
            </a:r>
            <a:r>
              <a:rPr lang="en-US" sz="2800" dirty="0">
                <a:solidFill>
                  <a:srgbClr val="002060"/>
                </a:solidFill>
              </a:rPr>
              <a:t>processing </a:t>
            </a:r>
          </a:p>
          <a:p>
            <a:pPr lvl="1"/>
            <a:r>
              <a:rPr lang="en-US" sz="2400" u="sng" dirty="0">
                <a:solidFill>
                  <a:srgbClr val="002060"/>
                </a:solidFill>
              </a:rPr>
              <a:t>To perform operations on video frame by frame, or to process on videos</a:t>
            </a:r>
          </a:p>
          <a:p>
            <a:r>
              <a:rPr lang="en-US" sz="2800" dirty="0" smtClean="0">
                <a:solidFill>
                  <a:srgbClr val="002060"/>
                </a:solidFill>
              </a:rPr>
              <a:t>8) Speech </a:t>
            </a:r>
            <a:r>
              <a:rPr lang="en-US" sz="2800" dirty="0">
                <a:solidFill>
                  <a:srgbClr val="002060"/>
                </a:solidFill>
              </a:rPr>
              <a:t>recognition </a:t>
            </a:r>
            <a:endParaRPr lang="en-US" sz="2800" dirty="0" smtClean="0">
              <a:solidFill>
                <a:srgbClr val="002060"/>
              </a:solidFill>
            </a:endParaRPr>
          </a:p>
          <a:p>
            <a:pPr lvl="1"/>
            <a:r>
              <a:rPr lang="en-US" sz="2400" u="sng" dirty="0" smtClean="0">
                <a:solidFill>
                  <a:srgbClr val="002060"/>
                </a:solidFill>
              </a:rPr>
              <a:t>To create a system in which speech will be recognized to process on that speech</a:t>
            </a:r>
            <a:endParaRPr lang="en-US" sz="2400" u="sng" dirty="0">
              <a:solidFill>
                <a:srgbClr val="002060"/>
              </a:solidFill>
            </a:endParaRPr>
          </a:p>
          <a:p>
            <a:r>
              <a:rPr lang="en-US" sz="2800" dirty="0" smtClean="0">
                <a:solidFill>
                  <a:srgbClr val="002060"/>
                </a:solidFill>
              </a:rPr>
              <a:t>9) Game development</a:t>
            </a:r>
            <a:endParaRPr lang="en-US" sz="2800" dirty="0">
              <a:solidFill>
                <a:srgbClr val="002060"/>
              </a:solidFill>
            </a:endParaRPr>
          </a:p>
          <a:p>
            <a:pPr lvl="1"/>
            <a:r>
              <a:rPr lang="en-US" sz="2400" u="sng" dirty="0" smtClean="0">
                <a:solidFill>
                  <a:srgbClr val="002060"/>
                </a:solidFill>
              </a:rPr>
              <a:t>Python provide powerful libraries to develop high quality games for entertainment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Ink 1"/>
              <p14:cNvContentPartPr/>
              <p14:nvPr/>
            </p14:nvContentPartPr>
            <p14:xfrm>
              <a:off x="4062960" y="3125520"/>
              <a:ext cx="1527480" cy="1928880"/>
            </p14:xfrm>
          </p:contentPart>
        </mc:Choice>
        <mc:Fallback xmlns="">
          <p:pic>
            <p:nvPicPr>
              <p:cNvPr id="2" name="Ink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053600" y="3116160"/>
                <a:ext cx="1546200" cy="1947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31092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743074" y="345759"/>
            <a:ext cx="8886825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Companies that used Python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Company Name 	Which Type Of Company </a:t>
            </a:r>
          </a:p>
          <a:p>
            <a:endParaRPr lang="en-US" b="1" dirty="0" smtClean="0">
              <a:solidFill>
                <a:srgbClr val="002060"/>
              </a:solidFill>
            </a:endParaRPr>
          </a:p>
          <a:p>
            <a:r>
              <a:rPr lang="en-US" u="sng" dirty="0" smtClean="0">
                <a:solidFill>
                  <a:srgbClr val="002060"/>
                </a:solidFill>
              </a:rPr>
              <a:t>Google</a:t>
            </a:r>
            <a:r>
              <a:rPr lang="en-US" dirty="0" smtClean="0">
                <a:solidFill>
                  <a:srgbClr val="002060"/>
                </a:solidFill>
              </a:rPr>
              <a:t> 		Search Engine </a:t>
            </a:r>
          </a:p>
          <a:p>
            <a:r>
              <a:rPr lang="en-US" u="sng" dirty="0" smtClean="0">
                <a:solidFill>
                  <a:srgbClr val="002060"/>
                </a:solidFill>
              </a:rPr>
              <a:t>Google's YouTube</a:t>
            </a:r>
            <a:r>
              <a:rPr lang="en-US" dirty="0" smtClean="0">
                <a:solidFill>
                  <a:srgbClr val="002060"/>
                </a:solidFill>
              </a:rPr>
              <a:t>	Video Search engine </a:t>
            </a:r>
          </a:p>
          <a:p>
            <a:r>
              <a:rPr lang="en-US" u="sng" dirty="0" smtClean="0">
                <a:solidFill>
                  <a:srgbClr val="002060"/>
                </a:solidFill>
              </a:rPr>
              <a:t>Intel</a:t>
            </a:r>
            <a:r>
              <a:rPr lang="en-US" dirty="0" smtClean="0">
                <a:solidFill>
                  <a:srgbClr val="002060"/>
                </a:solidFill>
              </a:rPr>
              <a:t>	</a:t>
            </a:r>
            <a:r>
              <a:rPr lang="en-US" dirty="0">
                <a:solidFill>
                  <a:srgbClr val="002060"/>
                </a:solidFill>
              </a:rPr>
              <a:t>		</a:t>
            </a:r>
            <a:r>
              <a:rPr lang="en-US" dirty="0" smtClean="0">
                <a:solidFill>
                  <a:srgbClr val="002060"/>
                </a:solidFill>
              </a:rPr>
              <a:t>American </a:t>
            </a:r>
            <a:r>
              <a:rPr lang="en-US" dirty="0">
                <a:solidFill>
                  <a:srgbClr val="002060"/>
                </a:solidFill>
              </a:rPr>
              <a:t>manufacturer of semiconductor computer circuits </a:t>
            </a:r>
            <a:endParaRPr lang="en-US" dirty="0" smtClean="0">
              <a:solidFill>
                <a:srgbClr val="002060"/>
              </a:solidFill>
            </a:endParaRPr>
          </a:p>
          <a:p>
            <a:r>
              <a:rPr lang="en-US" u="sng" dirty="0">
                <a:solidFill>
                  <a:srgbClr val="002060"/>
                </a:solidFill>
              </a:rPr>
              <a:t>IBM</a:t>
            </a:r>
            <a:r>
              <a:rPr lang="en-US" dirty="0">
                <a:solidFill>
                  <a:srgbClr val="002060"/>
                </a:solidFill>
              </a:rPr>
              <a:t>	 </a:t>
            </a:r>
            <a:r>
              <a:rPr lang="en-US" dirty="0" smtClean="0">
                <a:solidFill>
                  <a:srgbClr val="002060"/>
                </a:solidFill>
              </a:rPr>
              <a:t>		American </a:t>
            </a:r>
            <a:r>
              <a:rPr lang="en-US" dirty="0">
                <a:solidFill>
                  <a:srgbClr val="002060"/>
                </a:solidFill>
              </a:rPr>
              <a:t>multinational technology corporation</a:t>
            </a:r>
            <a:endParaRPr lang="en-US" dirty="0" smtClean="0">
              <a:solidFill>
                <a:srgbClr val="002060"/>
              </a:solidFill>
            </a:endParaRPr>
          </a:p>
          <a:p>
            <a:r>
              <a:rPr lang="en-US" u="sng" dirty="0" smtClean="0">
                <a:solidFill>
                  <a:srgbClr val="002060"/>
                </a:solidFill>
              </a:rPr>
              <a:t>NASA</a:t>
            </a:r>
            <a:r>
              <a:rPr lang="en-US" dirty="0">
                <a:solidFill>
                  <a:srgbClr val="002060"/>
                </a:solidFill>
              </a:rPr>
              <a:t>	</a:t>
            </a:r>
            <a:r>
              <a:rPr lang="en-US" dirty="0" smtClean="0">
                <a:solidFill>
                  <a:srgbClr val="002060"/>
                </a:solidFill>
              </a:rPr>
              <a:t>		U.S</a:t>
            </a:r>
            <a:r>
              <a:rPr lang="en-US" dirty="0">
                <a:solidFill>
                  <a:srgbClr val="002060"/>
                </a:solidFill>
              </a:rPr>
              <a:t>. government agency</a:t>
            </a:r>
            <a:endParaRPr lang="en-US" dirty="0" smtClean="0">
              <a:solidFill>
                <a:srgbClr val="002060"/>
              </a:solidFill>
            </a:endParaRPr>
          </a:p>
          <a:p>
            <a:r>
              <a:rPr lang="en-US" u="sng" dirty="0">
                <a:solidFill>
                  <a:srgbClr val="002060"/>
                </a:solidFill>
              </a:rPr>
              <a:t>Pixar</a:t>
            </a:r>
            <a:r>
              <a:rPr lang="en-US" dirty="0">
                <a:solidFill>
                  <a:srgbClr val="002060"/>
                </a:solidFill>
              </a:rPr>
              <a:t>	</a:t>
            </a:r>
            <a:r>
              <a:rPr lang="en-US" dirty="0" smtClean="0">
                <a:solidFill>
                  <a:srgbClr val="002060"/>
                </a:solidFill>
              </a:rPr>
              <a:t>		American </a:t>
            </a:r>
            <a:r>
              <a:rPr lang="en-US" dirty="0">
                <a:solidFill>
                  <a:srgbClr val="002060"/>
                </a:solidFill>
              </a:rPr>
              <a:t>computer animation studio</a:t>
            </a:r>
            <a:endParaRPr lang="en-US" dirty="0" smtClean="0">
              <a:solidFill>
                <a:srgbClr val="002060"/>
              </a:solidFill>
            </a:endParaRPr>
          </a:p>
          <a:p>
            <a:r>
              <a:rPr lang="en-US" u="sng" dirty="0">
                <a:solidFill>
                  <a:srgbClr val="002060"/>
                </a:solidFill>
              </a:rPr>
              <a:t>Netflix</a:t>
            </a:r>
            <a:r>
              <a:rPr lang="en-US" dirty="0">
                <a:solidFill>
                  <a:srgbClr val="002060"/>
                </a:solidFill>
              </a:rPr>
              <a:t>			</a:t>
            </a:r>
            <a:r>
              <a:rPr lang="en-US" dirty="0" smtClean="0">
                <a:solidFill>
                  <a:srgbClr val="002060"/>
                </a:solidFill>
              </a:rPr>
              <a:t>American </a:t>
            </a:r>
            <a:r>
              <a:rPr lang="en-US" dirty="0">
                <a:solidFill>
                  <a:srgbClr val="002060"/>
                </a:solidFill>
              </a:rPr>
              <a:t>subscription streaming service and production </a:t>
            </a:r>
            <a:r>
              <a:rPr lang="en-US" dirty="0" smtClean="0">
                <a:solidFill>
                  <a:srgbClr val="002060"/>
                </a:solidFill>
              </a:rPr>
              <a:t>company</a:t>
            </a:r>
          </a:p>
        </p:txBody>
      </p:sp>
    </p:spTree>
    <p:extLst>
      <p:ext uri="{BB962C8B-B14F-4D97-AF65-F5344CB8AC3E}">
        <p14:creationId xmlns:p14="http://schemas.microsoft.com/office/powerpoint/2010/main" val="833802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743074" y="345759"/>
            <a:ext cx="8886825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Companies that used Python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Company Name 	Which Type Of Company </a:t>
            </a:r>
          </a:p>
          <a:p>
            <a:endParaRPr lang="en-US" b="1" dirty="0" smtClean="0">
              <a:solidFill>
                <a:srgbClr val="002060"/>
              </a:solidFill>
            </a:endParaRPr>
          </a:p>
          <a:p>
            <a:r>
              <a:rPr lang="en-US" u="sng" dirty="0" smtClean="0">
                <a:solidFill>
                  <a:srgbClr val="002060"/>
                </a:solidFill>
              </a:rPr>
              <a:t>Facebook</a:t>
            </a:r>
            <a:r>
              <a:rPr lang="en-US" dirty="0" smtClean="0">
                <a:solidFill>
                  <a:srgbClr val="002060"/>
                </a:solidFill>
              </a:rPr>
              <a:t>		Famous social network</a:t>
            </a:r>
          </a:p>
          <a:p>
            <a:r>
              <a:rPr lang="en-US" u="sng" dirty="0" smtClean="0">
                <a:solidFill>
                  <a:srgbClr val="002060"/>
                </a:solidFill>
              </a:rPr>
              <a:t>Spotify</a:t>
            </a:r>
            <a:r>
              <a:rPr lang="en-US" dirty="0">
                <a:solidFill>
                  <a:srgbClr val="002060"/>
                </a:solidFill>
              </a:rPr>
              <a:t>			Swedish Audio streaming and media services</a:t>
            </a:r>
            <a:endParaRPr lang="en-US" dirty="0" smtClean="0">
              <a:solidFill>
                <a:srgbClr val="002060"/>
              </a:solidFill>
            </a:endParaRPr>
          </a:p>
          <a:p>
            <a:r>
              <a:rPr lang="en-US" u="sng" dirty="0">
                <a:solidFill>
                  <a:srgbClr val="002060"/>
                </a:solidFill>
              </a:rPr>
              <a:t>Reddit</a:t>
            </a:r>
            <a:r>
              <a:rPr lang="en-US" dirty="0">
                <a:solidFill>
                  <a:srgbClr val="002060"/>
                </a:solidFill>
              </a:rPr>
              <a:t>			</a:t>
            </a:r>
            <a:r>
              <a:rPr lang="en-US" dirty="0" smtClean="0">
                <a:solidFill>
                  <a:srgbClr val="002060"/>
                </a:solidFill>
              </a:rPr>
              <a:t>American </a:t>
            </a:r>
            <a:r>
              <a:rPr lang="en-US" dirty="0">
                <a:solidFill>
                  <a:srgbClr val="002060"/>
                </a:solidFill>
              </a:rPr>
              <a:t>social news aggregation,</a:t>
            </a:r>
            <a:endParaRPr lang="en-US" dirty="0" smtClean="0">
              <a:solidFill>
                <a:srgbClr val="002060"/>
              </a:solidFill>
            </a:endParaRPr>
          </a:p>
          <a:p>
            <a:r>
              <a:rPr lang="en-US" u="sng" dirty="0" smtClean="0">
                <a:solidFill>
                  <a:srgbClr val="002060"/>
                </a:solidFill>
              </a:rPr>
              <a:t>Pinterest</a:t>
            </a:r>
            <a:r>
              <a:rPr lang="en-US" dirty="0" smtClean="0">
                <a:solidFill>
                  <a:srgbClr val="002060"/>
                </a:solidFill>
              </a:rPr>
              <a:t>		Image sharing social network</a:t>
            </a:r>
          </a:p>
          <a:p>
            <a:r>
              <a:rPr lang="en-US" u="sng" dirty="0" smtClean="0">
                <a:solidFill>
                  <a:srgbClr val="002060"/>
                </a:solidFill>
              </a:rPr>
              <a:t>Instagram</a:t>
            </a:r>
            <a:r>
              <a:rPr lang="en-US" dirty="0" smtClean="0">
                <a:solidFill>
                  <a:srgbClr val="002060"/>
                </a:solidFill>
              </a:rPr>
              <a:t>		Photo and video sharing social network</a:t>
            </a:r>
          </a:p>
          <a:p>
            <a:r>
              <a:rPr lang="en-US" u="sng" dirty="0">
                <a:solidFill>
                  <a:srgbClr val="002060"/>
                </a:solidFill>
              </a:rPr>
              <a:t>JP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u="sng" dirty="0">
                <a:solidFill>
                  <a:srgbClr val="002060"/>
                </a:solidFill>
              </a:rPr>
              <a:t>Morgan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u="sng" dirty="0">
                <a:solidFill>
                  <a:srgbClr val="002060"/>
                </a:solidFill>
              </a:rPr>
              <a:t>Chase</a:t>
            </a:r>
            <a:r>
              <a:rPr lang="en-US" dirty="0">
                <a:solidFill>
                  <a:srgbClr val="002060"/>
                </a:solidFill>
              </a:rPr>
              <a:t>	American multinational investment bank </a:t>
            </a:r>
            <a:r>
              <a:rPr lang="en-US" dirty="0" smtClean="0">
                <a:solidFill>
                  <a:srgbClr val="002060"/>
                </a:solidFill>
              </a:rPr>
              <a:t>&amp; financial </a:t>
            </a:r>
            <a:r>
              <a:rPr lang="en-US" dirty="0">
                <a:solidFill>
                  <a:srgbClr val="002060"/>
                </a:solidFill>
              </a:rPr>
              <a:t>services </a:t>
            </a:r>
            <a:r>
              <a:rPr lang="en-US" dirty="0" smtClean="0">
                <a:solidFill>
                  <a:srgbClr val="002060"/>
                </a:solidFill>
              </a:rPr>
              <a:t>company</a:t>
            </a:r>
            <a:endParaRPr lang="en-US" dirty="0">
              <a:solidFill>
                <a:srgbClr val="002060"/>
              </a:solidFill>
            </a:endParaRPr>
          </a:p>
          <a:p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9695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48549" y="331471"/>
            <a:ext cx="5317588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Next Day 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2013986" y="2043113"/>
            <a:ext cx="7986713" cy="100012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rgbClr val="002060"/>
                </a:solidFill>
              </a:rPr>
              <a:t>Download &amp; </a:t>
            </a:r>
            <a:r>
              <a:rPr lang="en-US" sz="3600" b="1" dirty="0" smtClean="0">
                <a:solidFill>
                  <a:srgbClr val="002060"/>
                </a:solidFill>
              </a:rPr>
              <a:t>Installation of Python</a:t>
            </a:r>
            <a:endParaRPr lang="en-US" sz="3600" b="1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2910960" y="2170080"/>
              <a:ext cx="420120" cy="1252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901600" y="2160720"/>
                <a:ext cx="438840" cy="144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41684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48549" y="331471"/>
            <a:ext cx="5317588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</a:t>
            </a: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Overview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/>
          <a:lstStyle/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</a:rPr>
              <a:t>What Is Python 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</a:rPr>
              <a:t>Scope Of Python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</a:rPr>
              <a:t>Examples for Software / App/ Website that Develop in Python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</a:rPr>
              <a:t>Jobs Opportunity (Physical as well as Online)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</a:rPr>
              <a:t>Python Developer Salaries 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</a:rPr>
              <a:t>Different Field Of Python 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</a:rPr>
              <a:t>Companies That Used Python In Their Project 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</a:rPr>
              <a:t>Next Day Topic???</a:t>
            </a:r>
          </a:p>
        </p:txBody>
      </p:sp>
      <p:sp>
        <p:nvSpPr>
          <p:cNvPr id="9" name="Oval 8"/>
          <p:cNvSpPr/>
          <p:nvPr/>
        </p:nvSpPr>
        <p:spPr>
          <a:xfrm>
            <a:off x="1078156" y="63343"/>
            <a:ext cx="1514475" cy="145065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Day 01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519003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48549" y="331471"/>
            <a:ext cx="5317588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What is Python?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arenR"/>
            </a:pPr>
            <a:r>
              <a:rPr lang="en-US" b="1" dirty="0" smtClean="0">
                <a:solidFill>
                  <a:srgbClr val="002060"/>
                </a:solidFill>
              </a:rPr>
              <a:t>Developer</a:t>
            </a:r>
            <a:r>
              <a:rPr lang="en-US" dirty="0" smtClean="0">
                <a:solidFill>
                  <a:srgbClr val="002060"/>
                </a:solidFill>
              </a:rPr>
              <a:t>: </a:t>
            </a:r>
            <a:r>
              <a:rPr lang="en-US" dirty="0">
                <a:solidFill>
                  <a:srgbClr val="002060"/>
                </a:solidFill>
              </a:rPr>
              <a:t>G</a:t>
            </a:r>
            <a:r>
              <a:rPr lang="en-US" dirty="0" smtClean="0">
                <a:solidFill>
                  <a:srgbClr val="002060"/>
                </a:solidFill>
              </a:rPr>
              <a:t>uido </a:t>
            </a:r>
            <a:r>
              <a:rPr lang="en-US" dirty="0">
                <a:solidFill>
                  <a:srgbClr val="002060"/>
                </a:solidFill>
              </a:rPr>
              <a:t>V</a:t>
            </a:r>
            <a:r>
              <a:rPr lang="en-US" dirty="0" smtClean="0">
                <a:solidFill>
                  <a:srgbClr val="002060"/>
                </a:solidFill>
              </a:rPr>
              <a:t>an </a:t>
            </a:r>
            <a:r>
              <a:rPr lang="en-US" dirty="0">
                <a:solidFill>
                  <a:srgbClr val="002060"/>
                </a:solidFill>
              </a:rPr>
              <a:t>R</a:t>
            </a:r>
            <a:r>
              <a:rPr lang="en-US" dirty="0" smtClean="0">
                <a:solidFill>
                  <a:srgbClr val="002060"/>
                </a:solidFill>
              </a:rPr>
              <a:t>ossum on February 20, 1991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 smtClean="0">
                <a:solidFill>
                  <a:srgbClr val="002060"/>
                </a:solidFill>
              </a:rPr>
              <a:t>General purpose programming language 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 smtClean="0">
                <a:solidFill>
                  <a:srgbClr val="002060"/>
                </a:solidFill>
              </a:rPr>
              <a:t>Used in variety of field like AI, ML, DS, DA, web development etc.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 smtClean="0">
                <a:solidFill>
                  <a:srgbClr val="002060"/>
                </a:solidFill>
              </a:rPr>
              <a:t>Most trended programming language 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 smtClean="0">
                <a:solidFill>
                  <a:srgbClr val="002060"/>
                </a:solidFill>
              </a:rPr>
              <a:t>Easy and simple syntax, readable code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 smtClean="0">
                <a:solidFill>
                  <a:srgbClr val="002060"/>
                </a:solidFill>
              </a:rPr>
              <a:t>Less write and get more  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 smtClean="0">
                <a:solidFill>
                  <a:srgbClr val="002060"/>
                </a:solidFill>
              </a:rPr>
              <a:t>Interpreted, object oriented programming (OOP) and high level programming language 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 smtClean="0">
                <a:solidFill>
                  <a:srgbClr val="002060"/>
                </a:solidFill>
              </a:rPr>
              <a:t>Can be used to create any type of software or website 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 smtClean="0">
                <a:solidFill>
                  <a:srgbClr val="002060"/>
                </a:solidFill>
              </a:rPr>
              <a:t>Python have powerful libraries to work with variety of different fields like mathematics, engineering, data science, artificial intelligence, machine learning etc.</a:t>
            </a:r>
          </a:p>
        </p:txBody>
      </p:sp>
    </p:spTree>
    <p:extLst>
      <p:ext uri="{BB962C8B-B14F-4D97-AF65-F5344CB8AC3E}">
        <p14:creationId xmlns:p14="http://schemas.microsoft.com/office/powerpoint/2010/main" val="1107508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48549" y="331471"/>
            <a:ext cx="5317588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Scope Of Python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 numCol="1">
            <a:noAutofit/>
          </a:bodyPr>
          <a:lstStyle/>
          <a:p>
            <a:pPr marL="457200" indent="-457200">
              <a:buFont typeface="+mj-lt"/>
              <a:buAutoNum type="arabicParenR"/>
            </a:pPr>
            <a:r>
              <a:rPr lang="en-US" dirty="0" smtClean="0">
                <a:solidFill>
                  <a:srgbClr val="002060"/>
                </a:solidFill>
              </a:rPr>
              <a:t>Python Trending 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 smtClean="0">
                <a:solidFill>
                  <a:srgbClr val="002060"/>
                </a:solidFill>
              </a:rPr>
              <a:t>Most used programming language in the field of development</a:t>
            </a:r>
          </a:p>
        </p:txBody>
      </p:sp>
    </p:spTree>
    <p:extLst>
      <p:ext uri="{BB962C8B-B14F-4D97-AF65-F5344CB8AC3E}">
        <p14:creationId xmlns:p14="http://schemas.microsoft.com/office/powerpoint/2010/main" val="3337270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48549" y="331471"/>
            <a:ext cx="5317588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Scope Of Python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 numCol="1">
            <a:noAutofit/>
          </a:bodyPr>
          <a:lstStyle/>
          <a:p>
            <a:pPr marL="457200" indent="-457200">
              <a:buFont typeface="+mj-lt"/>
              <a:buAutoNum type="arabicParenR"/>
            </a:pPr>
            <a:r>
              <a:rPr lang="en-US" dirty="0" smtClean="0">
                <a:solidFill>
                  <a:srgbClr val="002060"/>
                </a:solidFill>
              </a:rPr>
              <a:t>Python Trending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https://www.northeastern.edu/graduate/blog/most-popular-programming-languages/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https://bootcamp.berkeley.edu/blog/most-in-demand-programming-languages/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https://www.simplilearn.com/best-programming-languages-start-learning-today-article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https://towardsdatascience.com/top-10-in-demand-programming-languages-to-learn-in-2020-4462eb7d8d3e?gi=247ba55ec03d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https://statisticstimes.com/tech/top-computer-languages.php</a:t>
            </a:r>
          </a:p>
          <a:p>
            <a:endParaRPr lang="en-US" b="1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2651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48549" y="331471"/>
            <a:ext cx="5317588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Scope Of Python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 numCol="2">
            <a:no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Used In Variety Of Fields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 smtClean="0">
                <a:solidFill>
                  <a:srgbClr val="002060"/>
                </a:solidFill>
              </a:rPr>
              <a:t>Artificial intelligence 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 smtClean="0">
                <a:solidFill>
                  <a:srgbClr val="002060"/>
                </a:solidFill>
              </a:rPr>
              <a:t>Data Science 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 smtClean="0">
                <a:solidFill>
                  <a:srgbClr val="002060"/>
                </a:solidFill>
              </a:rPr>
              <a:t>Data analytics 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 smtClean="0">
                <a:solidFill>
                  <a:srgbClr val="002060"/>
                </a:solidFill>
              </a:rPr>
              <a:t>Machine learning 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 smtClean="0">
                <a:solidFill>
                  <a:srgbClr val="002060"/>
                </a:solidFill>
              </a:rPr>
              <a:t>Image processing 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 smtClean="0">
                <a:solidFill>
                  <a:srgbClr val="002060"/>
                </a:solidFill>
              </a:rPr>
              <a:t>Video processing 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 smtClean="0">
                <a:solidFill>
                  <a:srgbClr val="002060"/>
                </a:solidFill>
              </a:rPr>
              <a:t>Speech recognition 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 smtClean="0">
                <a:solidFill>
                  <a:srgbClr val="002060"/>
                </a:solidFill>
              </a:rPr>
              <a:t>Web development 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 smtClean="0">
                <a:solidFill>
                  <a:srgbClr val="002060"/>
                </a:solidFill>
              </a:rPr>
              <a:t>Game development</a:t>
            </a:r>
          </a:p>
          <a:p>
            <a:endParaRPr lang="en-US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1485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348549" y="331471"/>
            <a:ext cx="5317588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</a:t>
            </a: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Examples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Different application/websites that developed with Python </a:t>
            </a:r>
          </a:p>
          <a:p>
            <a:r>
              <a:rPr lang="en-US" b="1" u="sng" dirty="0" smtClean="0">
                <a:solidFill>
                  <a:srgbClr val="002060"/>
                </a:solidFill>
              </a:rPr>
              <a:t>This topics is covered in Video Lecture</a:t>
            </a:r>
          </a:p>
          <a:p>
            <a:r>
              <a:rPr lang="en-US" u="sng" dirty="0">
                <a:solidFill>
                  <a:srgbClr val="002060"/>
                </a:solidFill>
              </a:rPr>
              <a:t>https://www.botreetechnologies.com/blog/top-15-websites-built-with-python/</a:t>
            </a:r>
            <a:endParaRPr lang="en-US" u="sng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864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057400" y="331471"/>
            <a:ext cx="7043738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</a:t>
            </a: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Jobs Opportunities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arenR"/>
            </a:pPr>
            <a:r>
              <a:rPr lang="en-US" dirty="0" smtClean="0">
                <a:solidFill>
                  <a:srgbClr val="002060"/>
                </a:solidFill>
              </a:rPr>
              <a:t>Online / Remotely and Physical Jobs For Python 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 smtClean="0">
                <a:solidFill>
                  <a:srgbClr val="002060"/>
                </a:solidFill>
              </a:rPr>
              <a:t>Python Jobs On Online Market Place Like Fiverr, </a:t>
            </a:r>
            <a:r>
              <a:rPr lang="en-US" dirty="0" err="1" smtClean="0">
                <a:solidFill>
                  <a:srgbClr val="002060"/>
                </a:solidFill>
              </a:rPr>
              <a:t>Upwork</a:t>
            </a:r>
            <a:r>
              <a:rPr lang="en-US" dirty="0" smtClean="0">
                <a:solidFill>
                  <a:srgbClr val="002060"/>
                </a:solidFill>
              </a:rPr>
              <a:t>, Freelancer </a:t>
            </a:r>
            <a:r>
              <a:rPr lang="en-US" dirty="0" err="1" smtClean="0">
                <a:solidFill>
                  <a:srgbClr val="002060"/>
                </a:solidFill>
              </a:rPr>
              <a:t>Etc</a:t>
            </a:r>
            <a:endParaRPr lang="en-US" dirty="0" smtClean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rabicParenR"/>
            </a:pPr>
            <a:endParaRPr lang="en-US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https://www.linkedin.com/jobs/python-jobs?position=1&amp;pageNum=0</a:t>
            </a:r>
          </a:p>
          <a:p>
            <a:r>
              <a:rPr lang="en-US" dirty="0">
                <a:solidFill>
                  <a:srgbClr val="002060"/>
                </a:solidFill>
              </a:rPr>
              <a:t>https://www.indeed.com/q-Python-Developer-jobs.html</a:t>
            </a:r>
          </a:p>
          <a:p>
            <a:r>
              <a:rPr lang="en-US" dirty="0">
                <a:solidFill>
                  <a:srgbClr val="002060"/>
                </a:solidFill>
              </a:rPr>
              <a:t>https://www.python.org/jobs/</a:t>
            </a:r>
          </a:p>
          <a:p>
            <a:r>
              <a:rPr lang="en-US" dirty="0">
                <a:solidFill>
                  <a:srgbClr val="002060"/>
                </a:solidFill>
              </a:rPr>
              <a:t>https://www.glassdoor.com/Job/us-python-jobs-SRCH_IL.0,2_IN1_KO3,9.htm</a:t>
            </a:r>
          </a:p>
          <a:p>
            <a:r>
              <a:rPr lang="en-US" dirty="0">
                <a:solidFill>
                  <a:srgbClr val="002060"/>
                </a:solidFill>
                <a:hlinkClick r:id="rId2"/>
              </a:rPr>
              <a:t>https://</a:t>
            </a:r>
            <a:r>
              <a:rPr lang="en-US" dirty="0" smtClean="0">
                <a:solidFill>
                  <a:srgbClr val="002060"/>
                </a:solidFill>
                <a:hlinkClick r:id="rId2"/>
              </a:rPr>
              <a:t>www.ziprecruiter.com/Jobs/Entry-Level-Python-Developer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Freelancing platform</a:t>
            </a:r>
            <a:endParaRPr lang="en-US" b="1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  <a:hlinkClick r:id="rId3"/>
              </a:rPr>
              <a:t>https://</a:t>
            </a:r>
            <a:r>
              <a:rPr lang="en-US" dirty="0" smtClean="0">
                <a:solidFill>
                  <a:srgbClr val="002060"/>
                </a:solidFill>
                <a:hlinkClick r:id="rId3"/>
              </a:rPr>
              <a:t>www.freelancer.pk/jobs</a:t>
            </a:r>
            <a:endParaRPr lang="en-US" dirty="0" smtClean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  <a:hlinkClick r:id="rId4"/>
              </a:rPr>
              <a:t>https</a:t>
            </a:r>
            <a:r>
              <a:rPr lang="en-US" dirty="0">
                <a:solidFill>
                  <a:srgbClr val="002060"/>
                </a:solidFill>
                <a:hlinkClick r:id="rId4"/>
              </a:rPr>
              <a:t>://</a:t>
            </a:r>
            <a:r>
              <a:rPr lang="en-US" dirty="0" smtClean="0">
                <a:solidFill>
                  <a:srgbClr val="002060"/>
                </a:solidFill>
                <a:hlinkClick r:id="rId4"/>
              </a:rPr>
              <a:t>www.fiverr.com</a:t>
            </a:r>
            <a:endParaRPr lang="en-US" dirty="0" smtClean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https</a:t>
            </a:r>
            <a:r>
              <a:rPr lang="en-US" dirty="0">
                <a:solidFill>
                  <a:srgbClr val="002060"/>
                </a:solidFill>
              </a:rPr>
              <a:t>://www.upwork.com/</a:t>
            </a:r>
          </a:p>
          <a:p>
            <a:endParaRPr lang="en-US" dirty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9103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243138" y="302896"/>
            <a:ext cx="6980212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Python </a:t>
            </a: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Developer Salaries</a:t>
            </a:r>
            <a:endParaRPr lang="en-US" sz="4000" b="1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/>
          <a:lstStyle/>
          <a:p>
            <a:pPr marL="457200" indent="-457200">
              <a:buFont typeface="+mj-lt"/>
              <a:buAutoNum type="arabicParenR"/>
            </a:pPr>
            <a:r>
              <a:rPr lang="en-US" dirty="0" smtClean="0">
                <a:solidFill>
                  <a:srgbClr val="002060"/>
                </a:solidFill>
              </a:rPr>
              <a:t>Python Developer Get Highest Salaries</a:t>
            </a:r>
          </a:p>
          <a:p>
            <a:pPr marL="457200" indent="-457200">
              <a:buFont typeface="+mj-lt"/>
              <a:buAutoNum type="arabicParenR"/>
            </a:pPr>
            <a:r>
              <a:rPr lang="en-US" b="1" dirty="0" smtClean="0">
                <a:solidFill>
                  <a:srgbClr val="002060"/>
                </a:solidFill>
              </a:rPr>
              <a:t>Or</a:t>
            </a:r>
            <a:r>
              <a:rPr lang="en-US" dirty="0" smtClean="0">
                <a:solidFill>
                  <a:srgbClr val="002060"/>
                </a:solidFill>
              </a:rPr>
              <a:t> If You Start Your Own Business To Get Different Projects Related To Python, You Can Earn More Than Jobs Salaries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>
                <a:solidFill>
                  <a:srgbClr val="002060"/>
                </a:solidFill>
              </a:rPr>
              <a:t>Getting start freelancing on </a:t>
            </a:r>
            <a:r>
              <a:rPr lang="en-US" dirty="0" err="1" smtClean="0">
                <a:solidFill>
                  <a:srgbClr val="002060"/>
                </a:solidFill>
              </a:rPr>
              <a:t>fiverr</a:t>
            </a:r>
            <a:r>
              <a:rPr lang="en-US" dirty="0" smtClean="0">
                <a:solidFill>
                  <a:srgbClr val="002060"/>
                </a:solidFill>
              </a:rPr>
              <a:t>, </a:t>
            </a:r>
            <a:r>
              <a:rPr lang="en-US" dirty="0" err="1" smtClean="0">
                <a:solidFill>
                  <a:srgbClr val="002060"/>
                </a:solidFill>
              </a:rPr>
              <a:t>upwork</a:t>
            </a:r>
            <a:endParaRPr lang="en-US" dirty="0" smtClean="0">
              <a:solidFill>
                <a:srgbClr val="002060"/>
              </a:solidFill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>
                <a:solidFill>
                  <a:srgbClr val="002060"/>
                </a:solidFill>
              </a:rPr>
              <a:t>Get local projects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>
                <a:solidFill>
                  <a:srgbClr val="002060"/>
                </a:solidFill>
              </a:rPr>
              <a:t>Create your website and provide your python services and market </a:t>
            </a:r>
          </a:p>
          <a:p>
            <a:pPr marL="914400" lvl="1" indent="-457200">
              <a:buFont typeface="+mj-lt"/>
              <a:buAutoNum type="arabicPeriod"/>
            </a:pPr>
            <a:endParaRPr lang="en-US" dirty="0">
              <a:solidFill>
                <a:srgbClr val="002060"/>
              </a:solidFill>
            </a:endParaRPr>
          </a:p>
          <a:p>
            <a:pPr marL="914400" lvl="1" indent="-457200">
              <a:buFont typeface="+mj-lt"/>
              <a:buAutoNum type="arabicPeriod"/>
            </a:pPr>
            <a:endParaRPr lang="en-US" dirty="0" smtClean="0">
              <a:solidFill>
                <a:srgbClr val="002060"/>
              </a:solidFill>
            </a:endParaRPr>
          </a:p>
          <a:p>
            <a:pPr lvl="1"/>
            <a:r>
              <a:rPr lang="en-US" dirty="0">
                <a:solidFill>
                  <a:srgbClr val="002060"/>
                </a:solidFill>
              </a:rPr>
              <a:t>http://www.salaryexplorer.com/salary-survey.php?loc=227&amp;loctype=1&amp;job=6273&amp;jobtype=3</a:t>
            </a:r>
          </a:p>
          <a:p>
            <a:pPr lvl="1"/>
            <a:r>
              <a:rPr lang="en-US" dirty="0">
                <a:solidFill>
                  <a:srgbClr val="002060"/>
                </a:solidFill>
              </a:rPr>
              <a:t>https://www.daxx.com/blog/development-trends/python-developer-salary-usa</a:t>
            </a:r>
          </a:p>
          <a:p>
            <a:pPr lvl="1"/>
            <a:r>
              <a:rPr lang="en-US" dirty="0">
                <a:solidFill>
                  <a:srgbClr val="002060"/>
                </a:solidFill>
              </a:rPr>
              <a:t>https://www.ziprecruiter.com/Salaries/Python-Programmer-Salary</a:t>
            </a:r>
          </a:p>
          <a:p>
            <a:pPr lvl="1"/>
            <a:endParaRPr lang="en-US" dirty="0" smtClean="0">
              <a:solidFill>
                <a:srgbClr val="002060"/>
              </a:solidFill>
            </a:endParaRPr>
          </a:p>
          <a:p>
            <a:pPr marL="914400" lvl="1" indent="-457200">
              <a:buFont typeface="+mj-lt"/>
              <a:buAutoNum type="arabicParenR"/>
            </a:pPr>
            <a:endParaRPr lang="en-US" dirty="0">
              <a:solidFill>
                <a:srgbClr val="002060"/>
              </a:solidFill>
            </a:endParaRPr>
          </a:p>
          <a:p>
            <a:pPr lvl="1"/>
            <a:endParaRPr lang="en-US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5261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5101</TotalTime>
  <Words>517</Words>
  <Application>Microsoft Office PowerPoint</Application>
  <PresentationFormat>Widescreen</PresentationFormat>
  <Paragraphs>115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Aharoni</vt:lpstr>
      <vt:lpstr>Algerian</vt:lpstr>
      <vt:lpstr>Arial</vt:lpstr>
      <vt:lpstr>Calibri</vt:lpstr>
      <vt:lpstr>Calibri Light</vt:lpstr>
      <vt:lpstr>Courier New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Faisal Zamir</dc:creator>
  <cp:lastModifiedBy>Faisal Zamir</cp:lastModifiedBy>
  <cp:revision>305</cp:revision>
  <dcterms:created xsi:type="dcterms:W3CDTF">2021-11-08T00:20:31Z</dcterms:created>
  <dcterms:modified xsi:type="dcterms:W3CDTF">2022-08-02T11:29:44Z</dcterms:modified>
</cp:coreProperties>
</file>