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ink/ink1.xml" ContentType="application/inkml+xml"/>
  <Override PartName="/ppt/ink/ink2.xml" ContentType="application/inkml+xml"/>
  <Override PartName="/ppt/ink/ink3.xml" ContentType="application/inkml+xml"/>
  <Override PartName="/ppt/ink/ink4.xml" ContentType="application/inkml+xml"/>
  <Override PartName="/ppt/ink/ink5.xml" ContentType="application/inkml+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5" r:id="rId1"/>
  </p:sldMasterIdLst>
  <p:notesMasterIdLst>
    <p:notesMasterId r:id="rId9"/>
  </p:notesMasterIdLst>
  <p:sldIdLst>
    <p:sldId id="256" r:id="rId2"/>
    <p:sldId id="258" r:id="rId3"/>
    <p:sldId id="260" r:id="rId4"/>
    <p:sldId id="261" r:id="rId5"/>
    <p:sldId id="263" r:id="rId6"/>
    <p:sldId id="262" r:id="rId7"/>
    <p:sldId id="259" r:id="rId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465" autoAdjust="0"/>
    <p:restoredTop sz="94660"/>
  </p:normalViewPr>
  <p:slideViewPr>
    <p:cSldViewPr snapToGrid="0">
      <p:cViewPr varScale="1">
        <p:scale>
          <a:sx n="42" d="100"/>
          <a:sy n="42" d="100"/>
        </p:scale>
        <p:origin x="900" y="54"/>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ink/ink1.xml><?xml version="1.0" encoding="utf-8"?>
<inkml:ink xmlns:inkml="http://www.w3.org/2003/InkML">
  <inkml:definitions>
    <inkml:context xml:id="ctx0">
      <inkml:inkSource xml:id="inkSrc0">
        <inkml:traceFormat>
          <inkml:channel name="X" type="integer" max="1366" units="cm"/>
          <inkml:channel name="Y" type="integer" max="768" units="cm"/>
        </inkml:traceFormat>
        <inkml:channelProperties>
          <inkml:channelProperty channel="X" name="resolution" value="39.7093" units="1/cm"/>
          <inkml:channelProperty channel="Y" name="resolution" value="39.79275" units="1/cm"/>
        </inkml:channelProperties>
      </inkml:inkSource>
      <inkml:timestamp xml:id="ts0" timeString="2022-02-02T15:20:05.506"/>
    </inkml:context>
    <inkml:brush xml:id="br0">
      <inkml:brushProperty name="width" value="0.05292" units="cm"/>
      <inkml:brushProperty name="height" value="0.05292" units="cm"/>
      <inkml:brushProperty name="color" value="#FF0000"/>
    </inkml:brush>
  </inkml:definitions>
  <inkml:trace contextRef="#ctx0" brushRef="#br0">18455 5035,'-25'0,"0"0,0 0,0 0,1 25,-1 0,0 0,0-25,0 25,1-1,-1 1,25 0,-25 0,25 0,-25-25,25 24,0 1,-25-25,25 25,0 0,-24-25,24 49,0-24,0 0,-25-25,25 50,0-26,0 1,0 0,0 0,0 0,0-1,0 1,0 0,25-25,-1 25,1-25,0 25,0-25,0 0,-25 24,24-24,1 0,0 0,0 0,0 0</inkml:trace>
  <inkml:trace contextRef="#ctx0" brushRef="#br0" timeOffset="1726.6831">20389 4862,'-24'0,"48"0,1 25,25-25,-25 24,24 1,-24 0,0 0,0-25,-1 25,1-1,-25 1,25 0,0 25,-25-26,0 1,0 25,0-1,0-24,0 0,0 0,0 0,0-1,0 1,0 0,-50 49,1-49,-1 0,25 25,-49-26,49-24,0 25,-24 0,24-25,0 25,-49 0,49-25,0 0,0 0</inkml:trace>
  <inkml:trace contextRef="#ctx0" brushRef="#br0" timeOffset="2971.0782">18653 5581,'25'0,"0"0,0 0,24 0,-24 0,25 0,24 0,0 0,1-25,-1 25,-24 0,49-25,-25 25,-24-24,-25 24,0 0,-1 0,26 0,-25 0,25 0,49-50,-25 50,-24 0,-1-25,-24 25</inkml:trace>
  <inkml:trace contextRef="#ctx0" brushRef="#br0" timeOffset="3888.1889">19496 4762,'0'25,"25"0,0 25,0-25,0-25,0 0,-1 24,1-24,0 0,0 0,24 0,1-49,0 24,24-50,0 26,-24-26,49 26,-49-26,-1 26,-24 24,0 0,-25 0,25 25,0 0</inkml:trace>
  <inkml:trace contextRef="#ctx0" brushRef="#br0" timeOffset="7800.0453">19943 6449,'0'-25,"50"25,-1 0,26-24,24 24,74-25,-49-25,-24 25,-26 25,1-24,24-1,-25 0,75 25,-75-25,1 0,-26 25,1-24,0 24,-26-25,26 25,-25 0,49-25,25 25,100-50,-25 26,-26-1,-73 0,-50 25,-1 0</inkml:trace>
  <inkml:trace contextRef="#ctx0" brushRef="#br0" timeOffset="9212.6274">19993 6152,'-25'0,"25"49,0 1,-25-1,0 26,0-26,25 26,-24-50,24 49,-25-49,25 24,0-24,0 25,0-1,0-24,0 0,0 25,0-25,0-1,25 26,-1 0,1-26,0 1,25 0,-1-25,50 0,-24 0</inkml:trace>
  <inkml:trace contextRef="#ctx0" brushRef="#br0" timeOffset="10267.9834">22002 5631,'25'49,"49"-24,0 74,-24-49,-25 0,24-1,-49 26,25-51,-25 1,0 0,0 0,0 24,0-24,0 25,-25-1,-24 26,24-50,0-1,0 26,1-50,-1 25</inkml:trace>
  <inkml:trace contextRef="#ctx0" brushRef="#br0" timeOffset="17835.0815">21456 7441,'74'0,"50"0,25-24,99-51,50 1,198-100,-25 75,-173 49,-75 26,25-1,-49 0,-1 0,-74 25,25 0,-75 0,-24 0,74 0,124 124,25-25,124 298,-174-50,-124-98,-49-76,0-74,-1 25,-24-24,-25-51,0-24,-25 25,-49-50,-50 24,-25 1,-25 0,-24 0,-422 74,-25 25,174-25,148-49,25-25,75 24,74-24,1 0,73 25,1-26,-1 1,50-25,1 0,-26 25,-99 25,-99-1,-49 1,48-1,-73 26,124-26,49 1,50-50,24 25,1 0,-1-25,1 0,-1 0,26 0,-1 0,1 0,24 0,0 0,25-25,-25 25,25-25,0 0,-25-24,1-1,24 25,0-24,0-1,0 25,0 0,-25-49,25 24,0 1,0 24,-25 0,25 0,0-24,0-26,0 1,0 24,0-24,0-1,0 1,25 24,0 1,-1-1,26-24,-25-1,74-49,50-49,99-51,25-24,-124 124,-75 50,-24 49,-26 25,-24-25,50 1,-25 24,0 0,-1 0,1 0,0 0,0 0,0 0</inkml:trace>
</inkml:ink>
</file>

<file path=ppt/ink/ink2.xml><?xml version="1.0" encoding="utf-8"?>
<inkml:ink xmlns:inkml="http://www.w3.org/2003/InkML">
  <inkml:definitions>
    <inkml:context xml:id="ctx0">
      <inkml:inkSource xml:id="inkSrc0">
        <inkml:traceFormat>
          <inkml:channel name="X" type="integer" max="1366" units="cm"/>
          <inkml:channel name="Y" type="integer" max="768" units="cm"/>
        </inkml:traceFormat>
        <inkml:channelProperties>
          <inkml:channelProperty channel="X" name="resolution" value="39.7093" units="1/cm"/>
          <inkml:channelProperty channel="Y" name="resolution" value="39.79275" units="1/cm"/>
        </inkml:channelProperties>
      </inkml:inkSource>
      <inkml:timestamp xml:id="ts0" timeString="2022-02-03T16:17:46.632"/>
    </inkml:context>
    <inkml:brush xml:id="br0">
      <inkml:brushProperty name="width" value="0.05292" units="cm"/>
      <inkml:brushProperty name="height" value="0.05292" units="cm"/>
      <inkml:brushProperty name="color" value="#FF0000"/>
    </inkml:brush>
  </inkml:definitions>
  <inkml:trace contextRef="#ctx0" brushRef="#br0">21208 6003,'0'99,"0"-25,0-24,0-25,0 24,0-24,0 0</inkml:trace>
  <inkml:trace contextRef="#ctx0" brushRef="#br0" timeOffset="622.1275">21580 5804,'-25'25,"0"50,1 24,-26-25,50 1,0-26,0-24,0 0,0 0,0-1,0 26,25 0,-25-26,0 51,25-50,-25-1,0 1,0 0,0 0</inkml:trace>
  <inkml:trace contextRef="#ctx0" brushRef="#br0" timeOffset="1083.7671">21357 6325,'124'-25,"-25"1,-25 24,-49 0,-25-25</inkml:trace>
  <inkml:trace contextRef="#ctx0" brushRef="#br0" timeOffset="1672.9781">21952 6077,'-49'25,"49"25,-25 49,0-50,25 26,0-50,0-1,0 1,0 0,25 0,24-25,-24 25,25-25,-50 24</inkml:trace>
  <inkml:trace contextRef="#ctx0" brushRef="#br0" timeOffset="2551.0943">23267 5928,'25'0,"24"0,-49 25,25 0,25 25,-26-1,26-24,-25 25,0-1,-1-24,-24 0,0 0,0 24,-49 26,-1-26,1 26,-26-75,50 49</inkml:trace>
  <inkml:trace contextRef="#ctx0" brushRef="#br0" timeOffset="3323.7973">22523 6524,'0'-25,"24"0,26 25,-50-25,25 25,24 0,-24 0,0 0,0-25,0 25,0 0,24 0,1-24,49 24,25 0,-25-25,-74 25</inkml:trace>
  <inkml:trace contextRef="#ctx0" brushRef="#br0" timeOffset="3807.9347">24135 6127</inkml:trace>
  <inkml:trace contextRef="#ctx0" brushRef="#br0" timeOffset="4114.1238">24135 6300</inkml:trace>
  <inkml:trace contextRef="#ctx0" brushRef="#br0" timeOffset="7362.9657">21506 7020,'0'0,"49"0,1 0,-1 0,76 0,-51 0,0 0,-24 0,0 0,24 0,-24-25,-1 25,26 0,-26 0,26-25,73 0,-48 25,-51 0,-24 0,0 0,0 0,0 0,24 0,1 0,-25 0,-25-24,49 24,-24 0,0 0,24 0,-24 0,0-25,0 25,0 0,-1 0,1 0</inkml:trace>
  <inkml:trace contextRef="#ctx0" brushRef="#br0" timeOffset="8787.7377">23093 7218,'25'25,"0"49,-25 1,0 24,25 25,-1 0,26 99,-25-49,24-50,-24 50,25-1,-1-24,-24 0,25 25,-25-50,-1 24,1-73,-25 24,0-49,25 24,-25 0,25-49,-25 0,25 25,-25-26,0 1,24-25,175-49,24-26,25 1,-25-1,25-24,1 25,-26-1,-99 1,0 74,-50-25,-24 25,-25-25,24 25,1 0,-25 0</inkml:trace>
  <inkml:trace contextRef="#ctx0" brushRef="#br0" timeOffset="11533.3413">23143 7268,'25'0,"123"0,100-50,0 1,-24-26,-51 75,-24-25,-74 25,73 0,-48 0,48-49,-23 24,-1 0,-25 0,0 1,-25 24,-24 0,-25 0,24 0,-24 0,0 24,0-24,0 25,24 25,-24-1,0 51,0 24,-25 0,49 49,-24-98,0-1,0 0,-1-24,-24 49,25 100,0 24,0-74,-25-100,0-24,0 0,25 49,0 75,-1 50,26-26,-50-73,25-51,-25 26,0-51,0 1</inkml:trace>
  <inkml:trace contextRef="#ctx0" brushRef="#br0" timeOffset="17354.0817">23465 7665,'25'0,"-25"24,0 1,0 0,0 0,25 24,-25-24,0 0,25-25</inkml:trace>
  <inkml:trace contextRef="#ctx0" brushRef="#br0" timeOffset="17759.9404">23490 7615</inkml:trace>
  <inkml:trace contextRef="#ctx0" brushRef="#br0" timeOffset="18525.9015">23738 7516,'-50'0,"50"25,-24-1,24 1,-25-25,25 25,0 25,0-26,0 1,0 0,0 25,0-26,0 1,0 0,0 0,25 24,-1 1,-24-25,0 0,25 24,-25-24</inkml:trace>
  <inkml:trace contextRef="#ctx0" brushRef="#br0" timeOffset="18875.7311">23688 8086,'0'-24,"25"-1,25-25,24 0,1 1</inkml:trace>
  <inkml:trace contextRef="#ctx0" brushRef="#br0" timeOffset="19676.8429">24011 7640,'0'49,"0"1,0 0,0-1,0-24,0 0,0 0,25-1,0-24,-1 25,-24 0,25-25,0 0,0 0,0 0,-1 0</inkml:trace>
  <inkml:trace contextRef="#ctx0" brushRef="#br0" timeOffset="20545.9143">24829 7466,'25'0,"0"0,0 0,0 0,-25 25,25 25,-1-50,-24 24,0 1,0 0,0 0,0 0,0-1,0 1</inkml:trace>
  <inkml:trace contextRef="#ctx0" brushRef="#br0" timeOffset="21105.0711">25251 7441</inkml:trace>
  <inkml:trace contextRef="#ctx0" brushRef="#br0" timeOffset="21457.8371">25350 7615</inkml:trace>
  <inkml:trace contextRef="#ctx0" brushRef="#br0" timeOffset="22956.8489">24829 8285,'0'-25,"0"50,0 49,0 1,0 24,0 50,25-1,0 76,0-75,0-50,0-50,-1 1,-24 0,0-26,0 1,25 0,-25 25,25-50,-25 24,25-24,-25 25,25-25,24 0,26 0,24-25,0-24,25 24,149-99,-75 50,26 24,-100 0,0 26,-75-1,-24 25,25 0,-26 0,1 0,0 0,-25-25,25 25,0 0,-1 0</inkml:trace>
  <inkml:trace contextRef="#ctx0" brushRef="#br0" timeOffset="24536.9589">24879 8434,'50'0,"-1"-25,26 0,-1 0,50 0,0 25,25-49,-50 24,50-25,-50 26,149-51,-24-49,-1 25,-50 24,-49 1,-74 49,-25-24,24 49,-24 0,25 0,-25 0,0 0,-25 24,24-24,-24 50,0 49,0 100,0-1,0 1,0-26,0-98,0-51,0 1,0 50,0-26,0-24,0 25,-24-26,-1 26,0-25,-25 0,25-25,1 25,-1-25,0 24,0-24,0 0,25 25,-49-25,49 25,-25-25</inkml:trace>
  <inkml:trace contextRef="#ctx0" brushRef="#br0" timeOffset="26863.8327">20811 6598,'0'50,"0"24,25 50,25-49,-26-26,1 1,0-25,0 24,24 1,-24-1,25 1,-1 74,1-74,-25-1,24 1,-24-1,25 1,-25 0,-1-26,-24 1,25 0,0 0,0 24,0-24,-25 0,24-25,-24 25,25-25,0 0,-25 25,25-25,0 0,-1 0,1 0,-25 24</inkml:trace>
  <inkml:trace contextRef="#ctx0" brushRef="#br0" timeOffset="45171.7835">4986 6548,'0'-24,"0"48,0 1,0 0,0 0,25-25,-25 25,24-25,-24 24,25-24,0 0,25 0,-26 0,51 0,-26-24,-24-1,0 25,25-50,49 1,-25-26,25 26,-49 24,-25 0,24 0,76-24,-51-1,-24 50,-1-50,-24 50,0 0,0-24,-1 24,-24-25</inkml:trace>
  <inkml:trace contextRef="#ctx0" brushRef="#br0" timeOffset="57986.8029">4688 8930,'0'-25,"74"25,26 0,-26 0,50 0,0-25,50 25,24 0,125 0,-50 0,-100 0,-49 0,-49 0,-1 0,-49 0,24-25,26 25,-26-49,-24 24,0 0,25 25,24 0,1 0,24 0,-25 0,1 0,-26 0,1 0,24 0,25 0,75 0,-25 0,-50 0,-49 0,-25 0,24 25,-24-25,0 0,0 0,-1 0,1 0,0 0,0 0,0 0,-1 0,1 0,0 0,0 0</inkml:trace>
  <inkml:trace contextRef="#ctx0" brushRef="#br0" timeOffset="65360.7503">8012 10046,'25'0,"0"0,24 0,1 0,24 0,1 0,-26 25,26-25,73 0,-98 0,99 0,-75 25,-24-25,-25 0,-1 0,1 0,0 0,0 0,25 0,-1 0,1 0,-1 0,-24 0,0 0,0 0,0 0,-1 0</inkml:trace>
  <inkml:trace contextRef="#ctx0" brushRef="#br0" timeOffset="69967.6937">9847 8954,'0'50,"0"-25,0 0,0 24,0-24,25-25,-25 25,0 0,25-25,49 0,-24 0,49-50,-49 25,0 25,-50-24,24 24,26 0,0-25,-1-25,50 0,1 26,-100-1,24 25,-24-25,25 25,0 0,0 0</inkml:trace>
  <inkml:trace contextRef="#ctx0" brushRef="#br0" timeOffset="73546.3385">6474 6350,'25'0,"0"-25,-1 25,-24-25,50 25,0-24,-1 24,-24-25,0 25,24 0,1-25,0 25,-25-25,24 25,1-25,24 25,-24-24,-1 24,1 0,24 0,1 0,-1 0,50 0,-25 0,-49 0,0 0,-1 24,1 1,-1 74,26-24,-1-1,1-24,-26-1,1 51,24-51,-49 1,0 24,25 50,-1-24,-49-1,25-50,-25 1,0-25,25 0,-25 49,0-49,0 24,0-24,0 0</inkml:trace>
  <inkml:trace contextRef="#ctx0" brushRef="#br0" timeOffset="74705.3292">8235 7491,'25'0,"-25"25,25 0,24-1,-24 1,0 25,0-50,0 25,24-1,-24 1,49 0,-49-25,0 0,0 0,24 0,-24 0,25-25,24 0,-49-24,0 24,0 0,-1 0,-24 1,25-1,-25 0</inkml:trace>
  <inkml:trace contextRef="#ctx0" brushRef="#br0" timeOffset="82432.1272">2332 7590,'24'0,"26"0,-25 0,24 0,1 0,0 0,24 25,-24-25,-1 0,-24 0,0 0,25 0,-1 0,-24 0,0 0,0 0,24 0,-24 0,0 0,-25 25,0 0</inkml:trace>
  <inkml:trace contextRef="#ctx0" brushRef="#br0" timeOffset="91475.9487">2257 7665,'0'0,"0"74,25 149,0-24,-25 24,25-25,-25 50,49-24,-49-26,0-24,0 49,0-49,0-50,0-25,0 75,0-75,0-25,0 1,0-26,0 1,0-1,0 1,0 24,0-24,0 148,0 26,0-26,0 1,0-26,0 26,25-26,0 75,0-74,-25-50,24-74,-24 24,0-49,0 0,0-1,0 1,25-25,25 0,-1 0,-24 0,25 0,0 0,-1 0,1 0,24 0,1 0,-26 0,-24 0,0 0,0 0,-1 0,1 0,0 0,-50 0,0 0,-24 0,24 0,-25 0,26 0,-26 0,25 0</inkml:trace>
  <inkml:trace contextRef="#ctx0" brushRef="#br0" timeOffset="92563.657">2604 12650,'50'0,"-25"0,25 0,-50-24,24-1,1 0,-25 0,-25 25,1 0,-1 0,0 0,0 0,0 25,-24 0,49 0,0 24,0-24,0 0,0 0,24-1,-24 1,25-25,0 0,0 0</inkml:trace>
  <inkml:trace contextRef="#ctx0" brushRef="#br0" timeOffset="93384.6412">2927 12378,'0'99,"0"74,0-49,0-24,0-26,0-49,0 0,0-1</inkml:trace>
  <inkml:trace contextRef="#ctx0" brushRef="#br0" timeOffset="94284.8024">3225 12576,'0'50,"-25"74,0-50,25-24,0-26,0 1,0 0,25 0,0-25,-1 25,1-25,-25 24,0 1,-49 0,24 0,0 0,0-1,0-24</inkml:trace>
  <inkml:trace contextRef="#ctx0" brushRef="#br0" timeOffset="95287.5739">3448 12973,'25'0,"-1"0,-24-25,25 25,-25-25,25 0,-25 1,0-1,0 0,0 0,0 0,-50 25,26 0,-26 0,25 0,0 25,1 25,-26 24,50-49,-25 49,25-49,-25 0,25 0,0 0,25-25,0 0,0 0,0 0,24 0,-24 0,0 0,0 0</inkml:trace>
  <inkml:trace contextRef="#ctx0" brushRef="#br0" timeOffset="97753.7703">4911 8731,'0'25,"0"0,0 24,0-24,0 25,0-1,-24 26,-1 49,25-50,0-24,0-25,-25 0,25 24,0 26,0-26,-25 26,25-1,-25 0,25-24,0 99,0 0,-25-25,25 25,0-25,0-25,0-25,0-24,0 24,0-24,0-1,0-24,0 0,-24-25,24 25,0 0,0-1,-25 26,25-25,0 24,0-24,0 25,0 0,0-26,0 1</inkml:trace>
  <inkml:trace contextRef="#ctx0" brushRef="#br0" timeOffset="98713.9151">4713 11286,'0'25,"0"49,0-24,0 24,0-49,0 0,0 0,0 0,0-1,0 1,0 0,0 0,0 24,0-24,0 0,0 0,0 0</inkml:trace>
  <inkml:trace contextRef="#ctx0" brushRef="#br0" timeOffset="99810.8202">4911 11683,'50'-25,"0"0,-26 25,1-24,-25-1,-49 25,24 0,0 0,0 0,0 0,25 25,0 24,0-24,0 25,0-26,0 1,0 0,25-25,25 0</inkml:trace>
  <inkml:trace contextRef="#ctx0" brushRef="#br0" timeOffset="100372.9851">5457 11385,'0'75,"0"-26,0 1,0 0,0-26,0 1,0 0</inkml:trace>
  <inkml:trace contextRef="#ctx0" brushRef="#br0" timeOffset="101108.8582">5804 11559,'-25'25,"25"0,0-1,0 1,0 0,0 0,0 0,0-1,-24 1,24 0,-25 0,0 0,0-25,-24 24,24-24</inkml:trace>
  <inkml:trace contextRef="#ctx0" brushRef="#br0" timeOffset="102247.429">5978 11733,'25'0,"24"0,-24 0,0-25,25 0,-1 25,-49-25,25 25,-25-25,-25 25,0 0,1 0,-1 0,0 0,0 0,0 0,25 25,0 0,-24-25,24 50,24-26,1-24,25 0,-25 25,-1-25</inkml:trace>
</inkml:ink>
</file>

<file path=ppt/ink/ink3.xml><?xml version="1.0" encoding="utf-8"?>
<inkml:ink xmlns:inkml="http://www.w3.org/2003/InkML">
  <inkml:definitions>
    <inkml:context xml:id="ctx0">
      <inkml:inkSource xml:id="inkSrc0">
        <inkml:traceFormat>
          <inkml:channel name="X" type="integer" max="1366" units="cm"/>
          <inkml:channel name="Y" type="integer" max="768" units="cm"/>
        </inkml:traceFormat>
        <inkml:channelProperties>
          <inkml:channelProperty channel="X" name="resolution" value="39.7093" units="1/cm"/>
          <inkml:channelProperty channel="Y" name="resolution" value="39.79275" units="1/cm"/>
        </inkml:channelProperties>
      </inkml:inkSource>
      <inkml:timestamp xml:id="ts0" timeString="2022-02-03T16:20:14.133"/>
    </inkml:context>
    <inkml:brush xml:id="br0">
      <inkml:brushProperty name="width" value="0.05292" units="cm"/>
      <inkml:brushProperty name="height" value="0.05292" units="cm"/>
      <inkml:brushProperty name="color" value="#FF0000"/>
    </inkml:brush>
  </inkml:definitions>
  <inkml:trace contextRef="#ctx0" brushRef="#br0">3349 7441,'49'0,"-24"0,25 0,24 0,0 0,1 0,-1 25,-24-25,0 0,-1 0,-24 0,0 0,0 0,-1 0,-24 25</inkml:trace>
  <inkml:trace contextRef="#ctx0" brushRef="#br0" timeOffset="3698.0438">6300 6400,'0'49,"0"-24,0 0,0 0,0-1,0 1,25-25,25 0,49-49,348-274,49-99,-248 224,-124 99,-75 49,-24 50</inkml:trace>
  <inkml:trace contextRef="#ctx0" brushRef="#br0" timeOffset="16809.3301">7888 6524,'0'-25,"49"25,-24 0,50 0,-1 0,25 0,25 0,149 0,-74 0,-51 0,-23 25,-26 49,-25-49,1 49,-1 1,0 24,-24-25,0 1,-26-26,1 1,-25-25,25-25,-25 25,0-1</inkml:trace>
  <inkml:trace contextRef="#ctx0" brushRef="#br0" timeOffset="17909.7084">9401 7193,'0'25,"0"0,0 0,25-25,0 25,-1 24,1-24,0-25,25 25,24 24,-49-49,0 0,-1 0,1-24,25-51,-25 26,24-26,-24 50,0 1,-25-1</inkml:trace>
  <inkml:trace contextRef="#ctx0" brushRef="#br0" timeOffset="24051.7248">5035 8880,'25'0,"50"-25,173 25,24 0,1 0,-74 0,-1 0,-74 0,0 25,-25 0,-49-25,-25 0,24 0,-24-25,25-25,-25 1,0 49,49 0,0 0,-24 0,24 0,-24 0,24 0,-49 0,0 25,25-25,-26 0,1 0,25 0,-25 0,-25 24</inkml:trace>
  <inkml:trace contextRef="#ctx0" brushRef="#br0" timeOffset="29034.4752">13395 8806,'0'24,"0"1,0 0,0 0,0 0,0 24,0-24,0 0,0 0,0 0,24-25,1 0,0 0,49 0,-24-25,124-99,24 0,-24 0,-50 74,-75 0,-24 50,0 0,0-49,0 49,-1 0,1-50,0 50</inkml:trace>
  <inkml:trace contextRef="#ctx0" brushRef="#br0" timeOffset="36673.8676">2431 7541,'0'24,"0"1,0 0,-25 25,25-26,-25 51,0-1,1 1,-1 98,0 1,0-25,0-25,1 25,24-1,-25-48,0 98,0-24,25-75,0 0,-25-49,25 24,0-24,0-1,0 1,0 24,-24 75,-1 50,25-26,0-73,0-1,0 0,-25-25,25 1,0-1,0 1,0-26,0 75,0-49,0-1,0 1,0-1,-25 0,25 1,0-50,0 24,0-24,0 0,0 49,0-24,0-25,0-1,0 26,0 0,0-1,0-24,0 0,0 24,0 1,0 25,0-26,0 1,0-25,0-1,25 1,0-25,-25 25,25-25,-1 0,26 0,24 0,-24 0,0 0,-26 0,26 0,0 0,-1-25,1 25,-1 0,-24 0,25 0,-25 0,0 0,-1 0,1 0</inkml:trace>
  <inkml:trace contextRef="#ctx0" brushRef="#br0" timeOffset="40502.0101">5135 8880,'-25'25,"25"24,0 1,0 25,-25-1,25 0,-50 100,26 0,24-1,-25-49,25-25,0 50,-25-74,25 49,0-25,0-25,0 1,0-26,0 26,0-50,0-1,0 1,-25 50,25 24,0 0,-25-25,25 1,0-25,0 49,0-25,0 1,0-26,0 26,-24-51,24 26,0-25,0 24,0 26,0-50,0-1,49-24,-24 0,0 0,0 0,-1 0,26 0,-25 0,0 0,-1 0,1 0</inkml:trace>
</inkml:ink>
</file>

<file path=ppt/ink/ink4.xml><?xml version="1.0" encoding="utf-8"?>
<inkml:ink xmlns:inkml="http://www.w3.org/2003/InkML">
  <inkml:definitions>
    <inkml:context xml:id="ctx0">
      <inkml:inkSource xml:id="inkSrc0">
        <inkml:traceFormat>
          <inkml:channel name="X" type="integer" max="1366" units="cm"/>
          <inkml:channel name="Y" type="integer" max="768" units="cm"/>
        </inkml:traceFormat>
        <inkml:channelProperties>
          <inkml:channelProperty channel="X" name="resolution" value="39.7093" units="1/cm"/>
          <inkml:channelProperty channel="Y" name="resolution" value="39.79275" units="1/cm"/>
        </inkml:channelProperties>
      </inkml:inkSource>
      <inkml:timestamp xml:id="ts0" timeString="2022-02-03T16:27:18.132"/>
    </inkml:context>
    <inkml:brush xml:id="br0">
      <inkml:brushProperty name="width" value="0.05292" units="cm"/>
      <inkml:brushProperty name="height" value="0.05292" units="cm"/>
      <inkml:brushProperty name="color" value="#FF0000"/>
    </inkml:brush>
  </inkml:definitions>
  <inkml:trace contextRef="#ctx0" brushRef="#br0">15007 5482,'74'0,"75"0,-50-25,-24 25,24 0,-25 0,1 0,-1 0,-49 0,25 0,24 0,0 0,-24 0,0 0,-1 0,1 0,-25 0,-1 0,26 0,-25 0,0 0,-100 0,-24 0,0 0,-50 0,25 25,-25 0,50-1,-25 1,74 0,1-25,-1 0,0 0,26 0,-1 0,0 25,-25-25,26 0,-1 0,50 0,49 0,25 0,75 0,-100 0,-24 0,-25 0,0 0,-25 25</inkml:trace>
  <inkml:trace contextRef="#ctx0" brushRef="#br0" timeOffset="4475.5383">15726 4217,'0'0,"25"49,0-24,24 25,-49-1,25-24,0 0,0-25,0 0,-1 0,1 0,25 0,-1-25,1 0,0 1,-26-1,1 25,-25-25,0 0,25 25,0-25,24 1,26-1,-1 0,100-49,-75 24,-49 25,-25 25</inkml:trace>
  <inkml:trace contextRef="#ctx0" brushRef="#br0" timeOffset="18958.755">7367 7268,'0'-25,"25"25,0 0,-1 0,51 0,-26 0,51 0,-1-25,74 25,-24-25,25 25,-50 0,-50 0,-24 0,0 0,-1 0,1 0,24 0,25-24,100 24,-100-25,-24 25,-51 0,1 0,-25-25,25 0,25 0,-1 25,50 0,-24 0,-50 0,24 0,-24 0,25 0,24 0,25 0,0 0,1 0,49 25,-25-25,99 25,-50 0,-24 0,-74-25,24 24,-50-24,1 0,0 0,-1 0,1 0,0 0,-1 0,26 0,-26 25,-24-25,-75 0,75 0,25 0,-25 0,-1 0,26 0,-25 0</inkml:trace>
  <inkml:trace contextRef="#ctx0" brushRef="#br0" timeOffset="21268.0778">14436 7069,'25'0,"0"0,124 0,0 0,49 0,25 0,-49 0,0 0,-75 0,-50 0,51 0,-51 0,50 0,1 0,-26 0,-24 0,-1 0,50 0,26 0,-51 0,25 0,0 0,1 0,24 0,49 0,-123 0,-25 0,-1 0,1 0,0 25,0-25,0 0,-1 25,1-25,-25 25</inkml:trace>
  <inkml:trace contextRef="#ctx0" brushRef="#br0" timeOffset="22879.6694">7640 5705,'0'74,"0"75,0-25,0-24,0-1,0 0,25 0,-25-24,0-26,24 75,26-49,0 24,-26-25,26-24,-25 0,-25-26,49 1,-24 0,0-25,25 25,-25 0,49-25,-24 24,-26 1,1 0,50-25,-26 0,-24 0</inkml:trace>
  <inkml:trace contextRef="#ctx0" brushRef="#br0" timeOffset="24831.5114">17190 5779,'49'0,"-49"-24,25 24,0 0,0 0,-1 0,1 0,25 24,-25-24,24 0,-49 25,50 0,-50 0,50-25,-50 50,49-26,-49 26,50 24,-25-24,-25 0,49-1,-24 26,-25-26,25-24,-25 0,25-25,-25 49,24-49,-24 25,0 0,25-25,-25 25,0 0,0-1,0 26,0-25,0 0,0-1,0 26,-25-25,1 0,-1-1,0 1,0 0,0-25,1 25,-1-25,0 0,0 25,0 0,1-25,-1 0,0 24</inkml:trace>
  <inkml:trace contextRef="#ctx0" brushRef="#br0" timeOffset="37548.8682">28922 7119,'0'0,"25"0,49 0,-49 0,25 0,24 0,26 0,-26 0,0 0,1 0,-1 0,1-25,-26 25,1 0,-25 0,-1 0,1-25,0 25,0 0,0 0,-1 0,26 0,-25 0,49-24,-49-1,25 0,-1-25,-49 26,25-1,0-25,-25 25,0 0,0-24,25 24,-25-25,0 1,0-26,0 26,25-26,-25 51,0-1,0 0,0-49,0 24,0 25,0-24,-25-1,0 25,0 0,0-24,-24 24,-1-25,25 50,0-24,-24-1,24 25,-25 0,-24-25,24 25,-24-25,24 25,-24 0,24 0,-24 0,49 0,-24 0,24 0,0 0,0 0,0 0,-74 25,25 0,-1 24,26-24,-1 0,25 0,0 0,-49 24,74-24,-50 25,26-26,-1 1,25 0,0 0,0 0,-25 24,25 1,-25-1,25 1,0 24,0 1,0-26,0 1,0-25,0 0,0-1,0 1,0 0,25-25,-25 25,25 0,-25 0,25-25,-25 24,24 1,1 0,0-25,0 0,0 25,-1-25,1 0,0 0,0 0,0 0,-1 0,26 0,-25 0,0 0,0 0,-1 0,-24 25</inkml:trace>
</inkml:ink>
</file>

<file path=ppt/ink/ink5.xml><?xml version="1.0" encoding="utf-8"?>
<inkml:ink xmlns:inkml="http://www.w3.org/2003/InkML">
  <inkml:definitions>
    <inkml:context xml:id="ctx0">
      <inkml:inkSource xml:id="inkSrc0">
        <inkml:traceFormat>
          <inkml:channel name="X" type="integer" max="1366" units="cm"/>
          <inkml:channel name="Y" type="integer" max="768" units="cm"/>
        </inkml:traceFormat>
        <inkml:channelProperties>
          <inkml:channelProperty channel="X" name="resolution" value="39.7093" units="1/cm"/>
          <inkml:channelProperty channel="Y" name="resolution" value="39.79275" units="1/cm"/>
        </inkml:channelProperties>
      </inkml:inkSource>
      <inkml:timestamp xml:id="ts0" timeString="2022-02-03T16:34:33.224"/>
    </inkml:context>
    <inkml:brush xml:id="br0">
      <inkml:brushProperty name="width" value="0.05292" units="cm"/>
      <inkml:brushProperty name="height" value="0.05292" units="cm"/>
      <inkml:brushProperty name="color" value="#FF0000"/>
    </inkml:brush>
  </inkml:definitions>
  <inkml:trace contextRef="#ctx0" brushRef="#br0">7516 5755,'124'-25,"49"25,1-25,-25 25,-50 0,25 0,-25 0,1 0,-26 0,0 0,1 0,24 0,0 0,-24 0,-26 0,1 0,24 0,26 0,24 0,-50 0,-24 0,-1 0,-24 0,0 0,0 0,-1 0,1 0,25 0,-1 0,1 0,-25 0,0 0,-1 0</inkml:trace>
  <inkml:trace contextRef="#ctx0" brushRef="#br0" timeOffset="2424.8012">16247 4266,'-50'0,"26"0,-51 0,50 0,-24 0,-1 0,-49-24,49 24,-24 0,24 0,26 0,-1 0,-25 0,1 0,-1 0,25 0,0 0,-24 0,24 24,-25 1,25-25,1 25,-1-25,0 25,0 0,0-1,1 1,-1 0,25 25,-25-26,0 1,25 0,0 0,-25 24,1-24,24 0,0 25,-25-26,25 1,0 25,-25-50,25 25,0 0,0-1,0 1,0 0,0 25,0-26,25 26,0-25,24 24,-24 1,25-25,-1 24,1-24,-25 0,24 0,-24 0,25 24,-25-49,-1 25,26 0,24 0,-49-1,25-24,-25 0,-1 0,1 0,0 0,0 0,0 0,-1 0,1-49,74-75,-49 99,-25 0,0 0,-25 1,24 24</inkml:trace>
  <inkml:trace contextRef="#ctx0" brushRef="#br0" timeOffset="4248.9787">18033 5482,'25'0,"49"0,-24 0,-1 0,26 0,-1 0,25 0,1 0,24 0,0 0,-50 0,-49 0,0 0,0 0,24 25,1-25,-25 0,-1 0,1 0,0 0,0 0,24 0,-24 0,0 0</inkml:trace>
  <inkml:trace contextRef="#ctx0" brushRef="#br0" timeOffset="7931.5876">15751 4638,'0'-24,"0"48,0 1,0 0,0 0,0 0,0-1,25-24,0 0,-1 0,1 0,-25-24,25 24,0-25,49-25,-24 25,24-24,-24 49,-50-25,25 25,-25-25,24 25,1-25</inkml:trace>
  <inkml:trace contextRef="#ctx0" brushRef="#br0" timeOffset="9872.1782">18926 4390,'0'0,"0"25,0 25,25-50,-25 25,0-1,0 1,25 0,-25 0,24-25,1 0,50-25,-26 0,1-24,-1 49,1-50,0 25,-26 0,1 1,0-1,0 0,0 25,-1 0,1-25,0 0,0 25,-25-24</inkml:trace>
  <inkml:trace contextRef="#ctx0" brushRef="#br0" timeOffset="11466.767">22969 5531,'0'-24,"75"24,-26 0,1 0,24 0,-24 0,24 0,1 0,-1 0,-24 0,-26 0,51 0,-26 0,-24 0,0 0,0 0,0 0,-1 0,26 0,0 0,-25-25,-1 25,1 0,0 0,0 0,0 0,-1 0</inkml:trace>
  <inkml:trace contextRef="#ctx0" brushRef="#br0" timeOffset="26618.9885">16073 7094,'25'0,"25"0,-1 0,1 0,49 0,50 0,50 0,-26 0,26 0,98 0,-24 25,-99-25,-25 25,-1-25,-48 0,24 0,74 0,1 0,-1 0,25 0,-74 0,99 25,-124-25,-99 0,25 0,-26 0,51 0,24 0,25 0,50 0,-50 0,24 0,1 0,0 0,-25 0,25 0,-25 0,198 0,-49 24,0 26,-74-25,-26 0,-74-1,25-24,-74 0,-25 0,-124-148,148 148,1 0,24 0,26 0,24-25,24 25,1 0,25 0,-1 0,-98 0,-50 0,-1 0,26 0,-25 0,0 0,24 0,26 0,-1 0,-49 0,25 0,-26 0,26 0,-25 0,0 0,-1 0,51 0,-26 0,1 0,-25 0,0 0,-1 0,1 0,25 0,-1 0,1 0,-25 0,0 0,24 0,26 0,-50 25,-1-25,26 0,-25 0,0 0,-1 0,1 0,0 0,0 0,0 0,-1 0,1 0,0 0,0 0,-25 24,25-24,-1 0,1 0,0 0,-25 25</inkml:trace>
  <inkml:trace contextRef="#ctx0" brushRef="#br0" timeOffset="28842.7681">25177 9327,'25'0,"-100"-25,50 25,-24-25,-1 25,25-25,1 25,-1 0,0 0,0 25,25 0,-25 24,25-24,0 50,0-51,0 1,0 0,0 25,25-26,0 1,0-25,-25 25,25-25,-1 0,1 0,25-25,-1 0,-49 1,25 24,-25-25,0-25,0 25,0 1,0-1,0 0,25 25,-25-25,50 50,-26 49,-24-49,0 0,25 0,-25 0,25-25</inkml:trace>
  <inkml:trace contextRef="#ctx0" brushRef="#br0" timeOffset="30948.457">25524 9302,'-25'0,"-24"25,24 74,0-50,0-49,25 50,0-25,0 0,0-1,25 1,0 0,-25 0,49-25,1 25,-25-25,0 0,-1 0,1 0,-25-25,0-50,25 1,-25 0,0 49,25 0,-25 0,0 50,0 25,0-26,0 51,25-1,-1-49,-24 0,0 24,25-49,-25 25,25-25,-25 50,0-1,25 1,-25 0,0-1,0 26,0-26,0-24,0 0,0 0,0 24,0-24,-25-25,0 25,0-25,1 0,-1 0,-25 0,25-50,1 50,24-49,0 24,0 0,0-24,0 24,0 0,0 0,0 0,0 0,0 1,0-1,0 0,0 0,0 0,24 1</inkml:trace>
  <inkml:trace contextRef="#ctx0" brushRef="#br0" timeOffset="32212.1552">25648 9773,'25'-25,"0"25,-1 0,1-49,25 49,-25-25,-1 25,-24-25,0 0,50 0,-50 1,0-1,0 0,0 0,0 0,0 1,0-1,0 0,-25 25,0 0,25-25,-24 25,-1 0,0 0,25 25,-25 49,0-24,25-25,0 24,0-24,0 0,0 0,0 24,0-24,25 0,0-25,25 25,-26 0,1-25,0 0,0 0</inkml:trace>
  <inkml:trace contextRef="#ctx0" brushRef="#br0" timeOffset="34592.6501">26392 8830,'25'25,"74"25,-49-25,24-1,-24 1,49 0,25 0,50 25,-100-1,-49-49,0 0,0 25,-1-25,-24 25,0 0,0 24,-49 26,24-26,-25 26,26-26,-1-24,0 25,0-26,25 1,-25-25,25 25,-25 0,25 0,-24-25,24 24,0 26,-25-25,25 0,-25-1,25 1</inkml:trace>
  <inkml:trace contextRef="#ctx0" brushRef="#br0" timeOffset="35871.4905">27707 9128,'0'0,"25"0,-1 0,51 0,-1-25,50 1,-49-1,-1 0,-49 25,25-25</inkml:trace>
  <inkml:trace contextRef="#ctx0" brushRef="#br0" timeOffset="36522.8161">27905 9599,'25'0,"0"-24,0 24,-1 0,51-25,49 0,-50 0,26 0,-1 1,-50-1,-24 25,0 0</inkml:trace>
  <inkml:trace contextRef="#ctx0" brushRef="#br0" timeOffset="37648.2298">29294 8533,'0'49,"0"-24,0 25,0-1,0 1,25-25,-25 0,0-1,0 1,0 0,0 0,0 0,0-1,0 1,0 0,0 0,0 0,0 0,0-1,0 1</inkml:trace>
  <inkml:trace contextRef="#ctx0" brushRef="#br0" timeOffset="39423.3595">30088 8582,'-25'50,"0"24,1 50,24-74,0-25,0 0,0-1,0 1,24-25,1 25,0-25,0 0,0 0,-1 0,26 0,-25 0,0 0,0 0,49 0,-49 0,0 0,-25-25,0 0,0 1,0-51,0 1,-50 24,25 25,0 1,-49-26,24 50,1-50,-26 26,-49-26,25 0,25 26,49-1,25 0,-25 25,25-25,0 0,0 1,50-51,-26 26,26 24,0 0,-26 0,-24 0,25 1,0 24,-25-25,50 25,-26 0,1 0,0 0,0 0,0 25,-25-1,24-24,-24 25,25-25,-25 50,0-25,0-1,0 1,0 0,-25 0,1 0,-1-1,0-24,0 25,25 0,-25-25,1 25,-1-25,0 25,0-25,25 24,-25 1,1-25,24 25,-25-25,0 0</inkml:trace>
  <inkml:trace contextRef="#ctx0" brushRef="#br0" timeOffset="47398.78">27211 10641,'25'0,"-1"25,26 0,-50 0,50-25,-1 0,26 24,49 1,0 0,-50-25,25 0,-24 0,-51 25,1-25,-25 25,0-1,-49 26,-26 74,-24 0,49-25,-24 25,24 0,1-49,24-26,0 1,25-25</inkml:trace>
  <inkml:trace contextRef="#ctx0" brushRef="#br0" timeOffset="49278.0055">28873 10592,'0'0,"-25"0,0 0,-25 0,26 0,-1 0,-25 0,1 0,24 24,0-24,25 25,-25-25,25 25,-25 0,25 0,0 74,-24 25,24-75,0-24,0 25,24-25,26-1,0 1,49 0,-50-25,-24 25,0-25,0 0,0 0,-1 0,-24-25,50 25,-50-50,50 1,-50 24,24 0,1 25,-25-25,25 1,-25-1,50 0,-50 0,25 25,-25 75,0-1,0 0,0 1,0-25,0-1,0 26,0-26,0 26,0-26,0-24,0 0,0 0</inkml:trace>
  <inkml:trace contextRef="#ctx0" brushRef="#br0" timeOffset="49921.7031">29642 11435,'0'25,"0"24,0 26,0-1,0-24,0-25,0-1</inkml:trace>
  <inkml:trace contextRef="#ctx0" brushRef="#br0" timeOffset="51238.4262">29840 10592,'0'0,"-25"24,0 26,-74 124,25-26,49-24,0-74,25-25,0 0,0 24,25 1,0-25,0 0,24-1,1 1,24 0,-24-25,74 0,-50 0,-49 0,0 0,0 0,-1 0,-24-25,0 0,0 1,0-26,0 25,0-24,0 24,0-25,0 25,0-49,0-1,0-24,-49-25,-1 75,25 24,-24 0,49-25,-50 50,50-24,-25 24,1-25,-1 25,25-25</inkml:trace>
  <inkml:trace contextRef="#ctx0" brushRef="#br0" timeOffset="52506.3953">31279 10319,'0'49,"-25"-24,-25 25,25 24,-24 1,24-51,0 1,0 0,25 0,-24-25,24 25,-50-1,50 1,-25 0,25 25,0-26,0 1,75 25,24-1,-74-24,24-25,-24 25,50-25,-26 0,1 0,-25 0,-1 0</inkml:trace>
  <inkml:trace contextRef="#ctx0" brushRef="#br0" timeOffset="53083.5593">32048 10120,'0'75,"-25"98,25 1,-25-75,25-24,0-51,0 1,0 25,0-1</inkml:trace>
  <inkml:trace contextRef="#ctx0" brushRef="#br0" timeOffset="54167.5252">32370 10393,'-25'75,"1"-26,24-24,0 0,0 24,0-24,24 0,1 0,0-25,0 0,0 0,-25-25,49-25,-49 26,25-1,0 0,-25 0,0 0,0 1,0-1,-25 25,0 0,0 0</inkml:trace>
  <inkml:trace contextRef="#ctx0" brushRef="#br0" timeOffset="55541.3266">32693 10418,'0'25,"0"0,24-1,-24 1,0 0,0 0,25-25,-25 25,25-25,0 0,0 0,-1 0,26 0,-25 0,-25-25,25 0,-25 0,0 0,0 1,0-26,-25 50,0-50,0 50,0-24,1 24,-1 0,0 0,0 0,0 0,1 0,-1 0,0 0</inkml:trace>
  <inkml:trace contextRef="#ctx0" brushRef="#br0" timeOffset="60216.2498">30907 8012,'0'0,"-25"-25,-25 0,-24 0,24 1,1-26,-1 50,0-25,-74-49,-49-1,-1 26,25-1,0 25,25 25,25 0,-50 0,-99 0,50 0,-25 0,-25 50,-75 0,25-1,26 1,-100 24,49 1,75-26,50 26,98-50,1 24,74-49,25 25,0 49,25-24,-25-25,-74-25,-298 49,74-24,50 0,74 25,26-26,73-24,1 50,-1-25,1 24,-1 51,-24-26,25 50,24-25,-24 1,-1 24,26-50,24 0,0-49,0 25,25-1,0 26,0 49,0 25,0-25,0-25,0 0,0 25,0-49,0 24,0-25,50 25,-25 25,24 0,1 100,0-125,-1 25,-24-74,25 24,-1 50,75 74,-25 50,-24 1,-26-76,1-98,-50-51,25-24,0 0,24 0,1 0,124 0,74 0,99 25,-25-25,100 25,0 0,24 49,-74-24,-99-25,-99-1,-50 1,25-25,-50 0,-25 0,-49 0,0 0,24 0,-24 0,50-74,-26 74,26 0,-1 0,50 0,-25-25,25 25,0-25,-74 25,0 0,-26 0,26 0,-25 0,24 0,26 0,-1-25,1 1,49-26,-25 25,-49 25,-1 0,-24-25,0 25,0-24,24 24,-24 0,0 0,0 0,-25-25,24 25,1 0,0 0</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394B041-E9C7-413B-BEA6-4558098DFD6A}" type="datetimeFigureOut">
              <a:rPr lang="en-US" smtClean="0"/>
              <a:pPr/>
              <a:t>8/2/2022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AF800B3-D891-4F54-8A41-A6A06488F67F}" type="slidenum">
              <a:rPr lang="en-US" smtClean="0"/>
              <a:pPr/>
              <a:t>‹#›</a:t>
            </a:fld>
            <a:endParaRPr lang="en-US"/>
          </a:p>
        </p:txBody>
      </p:sp>
    </p:spTree>
    <p:extLst>
      <p:ext uri="{BB962C8B-B14F-4D97-AF65-F5344CB8AC3E}">
        <p14:creationId xmlns:p14="http://schemas.microsoft.com/office/powerpoint/2010/main" val="110278162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90E4BCA8-0371-4C1C-9FD0-02EEEC16B4D4}" type="datetimeFigureOut">
              <a:rPr lang="en-US" smtClean="0"/>
              <a:pPr/>
              <a:t>8/2/2022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0E40461-9B09-49EF-B2B9-C7C59A8DD17C}" type="slidenum">
              <a:rPr lang="en-US" smtClean="0"/>
              <a:pPr/>
              <a:t>‹#›</a:t>
            </a:fld>
            <a:endParaRPr lang="en-US"/>
          </a:p>
        </p:txBody>
      </p:sp>
    </p:spTree>
    <p:extLst>
      <p:ext uri="{BB962C8B-B14F-4D97-AF65-F5344CB8AC3E}">
        <p14:creationId xmlns:p14="http://schemas.microsoft.com/office/powerpoint/2010/main" val="272973833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0E4BCA8-0371-4C1C-9FD0-02EEEC16B4D4}" type="datetimeFigureOut">
              <a:rPr lang="en-US" smtClean="0"/>
              <a:pPr/>
              <a:t>8/2/2022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0E40461-9B09-49EF-B2B9-C7C59A8DD17C}" type="slidenum">
              <a:rPr lang="en-US" smtClean="0"/>
              <a:pPr/>
              <a:t>‹#›</a:t>
            </a:fld>
            <a:endParaRPr lang="en-US"/>
          </a:p>
        </p:txBody>
      </p:sp>
    </p:spTree>
    <p:extLst>
      <p:ext uri="{BB962C8B-B14F-4D97-AF65-F5344CB8AC3E}">
        <p14:creationId xmlns:p14="http://schemas.microsoft.com/office/powerpoint/2010/main" val="30768083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0E4BCA8-0371-4C1C-9FD0-02EEEC16B4D4}" type="datetimeFigureOut">
              <a:rPr lang="en-US" smtClean="0"/>
              <a:pPr/>
              <a:t>8/2/2022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0E40461-9B09-49EF-B2B9-C7C59A8DD17C}" type="slidenum">
              <a:rPr lang="en-US" smtClean="0"/>
              <a:pPr/>
              <a:t>‹#›</a:t>
            </a:fld>
            <a:endParaRPr lang="en-US"/>
          </a:p>
        </p:txBody>
      </p:sp>
    </p:spTree>
    <p:extLst>
      <p:ext uri="{BB962C8B-B14F-4D97-AF65-F5344CB8AC3E}">
        <p14:creationId xmlns:p14="http://schemas.microsoft.com/office/powerpoint/2010/main" val="34421314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0E4BCA8-0371-4C1C-9FD0-02EEEC16B4D4}" type="datetimeFigureOut">
              <a:rPr lang="en-US" smtClean="0"/>
              <a:pPr/>
              <a:t>8/2/2022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0E40461-9B09-49EF-B2B9-C7C59A8DD17C}" type="slidenum">
              <a:rPr lang="en-US" smtClean="0"/>
              <a:pPr/>
              <a:t>‹#›</a:t>
            </a:fld>
            <a:endParaRPr lang="en-US"/>
          </a:p>
        </p:txBody>
      </p:sp>
    </p:spTree>
    <p:extLst>
      <p:ext uri="{BB962C8B-B14F-4D97-AF65-F5344CB8AC3E}">
        <p14:creationId xmlns:p14="http://schemas.microsoft.com/office/powerpoint/2010/main" val="6039787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0E4BCA8-0371-4C1C-9FD0-02EEEC16B4D4}" type="datetimeFigureOut">
              <a:rPr lang="en-US" smtClean="0"/>
              <a:pPr/>
              <a:t>8/2/2022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0E40461-9B09-49EF-B2B9-C7C59A8DD17C}" type="slidenum">
              <a:rPr lang="en-US" smtClean="0"/>
              <a:pPr/>
              <a:t>‹#›</a:t>
            </a:fld>
            <a:endParaRPr lang="en-US"/>
          </a:p>
        </p:txBody>
      </p:sp>
    </p:spTree>
    <p:extLst>
      <p:ext uri="{BB962C8B-B14F-4D97-AF65-F5344CB8AC3E}">
        <p14:creationId xmlns:p14="http://schemas.microsoft.com/office/powerpoint/2010/main" val="39275167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90E4BCA8-0371-4C1C-9FD0-02EEEC16B4D4}" type="datetimeFigureOut">
              <a:rPr lang="en-US" smtClean="0"/>
              <a:pPr/>
              <a:t>8/2/2022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0E40461-9B09-49EF-B2B9-C7C59A8DD17C}" type="slidenum">
              <a:rPr lang="en-US" smtClean="0"/>
              <a:pPr/>
              <a:t>‹#›</a:t>
            </a:fld>
            <a:endParaRPr lang="en-US"/>
          </a:p>
        </p:txBody>
      </p:sp>
    </p:spTree>
    <p:extLst>
      <p:ext uri="{BB962C8B-B14F-4D97-AF65-F5344CB8AC3E}">
        <p14:creationId xmlns:p14="http://schemas.microsoft.com/office/powerpoint/2010/main" val="18874652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90E4BCA8-0371-4C1C-9FD0-02EEEC16B4D4}" type="datetimeFigureOut">
              <a:rPr lang="en-US" smtClean="0"/>
              <a:pPr/>
              <a:t>8/2/2022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0E40461-9B09-49EF-B2B9-C7C59A8DD17C}" type="slidenum">
              <a:rPr lang="en-US" smtClean="0"/>
              <a:pPr/>
              <a:t>‹#›</a:t>
            </a:fld>
            <a:endParaRPr lang="en-US"/>
          </a:p>
        </p:txBody>
      </p:sp>
    </p:spTree>
    <p:extLst>
      <p:ext uri="{BB962C8B-B14F-4D97-AF65-F5344CB8AC3E}">
        <p14:creationId xmlns:p14="http://schemas.microsoft.com/office/powerpoint/2010/main" val="1299783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0E4BCA8-0371-4C1C-9FD0-02EEEC16B4D4}" type="datetimeFigureOut">
              <a:rPr lang="en-US" smtClean="0"/>
              <a:pPr/>
              <a:t>8/2/2022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0E40461-9B09-49EF-B2B9-C7C59A8DD17C}" type="slidenum">
              <a:rPr lang="en-US" smtClean="0"/>
              <a:pPr/>
              <a:t>‹#›</a:t>
            </a:fld>
            <a:endParaRPr lang="en-US"/>
          </a:p>
        </p:txBody>
      </p:sp>
    </p:spTree>
    <p:extLst>
      <p:ext uri="{BB962C8B-B14F-4D97-AF65-F5344CB8AC3E}">
        <p14:creationId xmlns:p14="http://schemas.microsoft.com/office/powerpoint/2010/main" val="306251395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0E4BCA8-0371-4C1C-9FD0-02EEEC16B4D4}" type="datetimeFigureOut">
              <a:rPr lang="en-US" smtClean="0"/>
              <a:pPr/>
              <a:t>8/2/2022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0E40461-9B09-49EF-B2B9-C7C59A8DD17C}" type="slidenum">
              <a:rPr lang="en-US" smtClean="0"/>
              <a:pPr/>
              <a:t>‹#›</a:t>
            </a:fld>
            <a:endParaRPr lang="en-US"/>
          </a:p>
        </p:txBody>
      </p:sp>
    </p:spTree>
    <p:extLst>
      <p:ext uri="{BB962C8B-B14F-4D97-AF65-F5344CB8AC3E}">
        <p14:creationId xmlns:p14="http://schemas.microsoft.com/office/powerpoint/2010/main" val="403981180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0E4BCA8-0371-4C1C-9FD0-02EEEC16B4D4}" type="datetimeFigureOut">
              <a:rPr lang="en-US" smtClean="0"/>
              <a:pPr/>
              <a:t>8/2/2022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0E40461-9B09-49EF-B2B9-C7C59A8DD17C}" type="slidenum">
              <a:rPr lang="en-US" smtClean="0"/>
              <a:pPr/>
              <a:t>‹#›</a:t>
            </a:fld>
            <a:endParaRPr lang="en-US"/>
          </a:p>
        </p:txBody>
      </p:sp>
    </p:spTree>
    <p:extLst>
      <p:ext uri="{BB962C8B-B14F-4D97-AF65-F5344CB8AC3E}">
        <p14:creationId xmlns:p14="http://schemas.microsoft.com/office/powerpoint/2010/main" val="154647324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0E4BCA8-0371-4C1C-9FD0-02EEEC16B4D4}" type="datetimeFigureOut">
              <a:rPr lang="en-US" smtClean="0"/>
              <a:pPr/>
              <a:t>8/2/2022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0E40461-9B09-49EF-B2B9-C7C59A8DD17C}" type="slidenum">
              <a:rPr lang="en-US" smtClean="0"/>
              <a:pPr/>
              <a:t>‹#›</a:t>
            </a:fld>
            <a:endParaRPr lang="en-US"/>
          </a:p>
        </p:txBody>
      </p:sp>
    </p:spTree>
    <p:extLst>
      <p:ext uri="{BB962C8B-B14F-4D97-AF65-F5344CB8AC3E}">
        <p14:creationId xmlns:p14="http://schemas.microsoft.com/office/powerpoint/2010/main" val="292684833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0E4BCA8-0371-4C1C-9FD0-02EEEC16B4D4}" type="datetimeFigureOut">
              <a:rPr lang="en-US" smtClean="0"/>
              <a:pPr/>
              <a:t>8/2/2022</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0E40461-9B09-49EF-B2B9-C7C59A8DD17C}" type="slidenum">
              <a:rPr lang="en-US" smtClean="0"/>
              <a:pPr/>
              <a:t>‹#›</a:t>
            </a:fld>
            <a:endParaRPr lang="en-US"/>
          </a:p>
        </p:txBody>
      </p:sp>
    </p:spTree>
    <p:extLst>
      <p:ext uri="{BB962C8B-B14F-4D97-AF65-F5344CB8AC3E}">
        <p14:creationId xmlns:p14="http://schemas.microsoft.com/office/powerpoint/2010/main" val="2607223594"/>
      </p:ext>
    </p:extLst>
  </p:cSld>
  <p:clrMap bg1="lt1" tx1="dk1" bg2="lt2" tx2="dk2" accent1="accent1" accent2="accent2" accent3="accent3" accent4="accent4" accent5="accent5" accent6="accent6" hlink="hlink" folHlink="folHlink"/>
  <p:sldLayoutIdLst>
    <p:sldLayoutId id="2147483726" r:id="rId1"/>
    <p:sldLayoutId id="2147483727" r:id="rId2"/>
    <p:sldLayoutId id="2147483728" r:id="rId3"/>
    <p:sldLayoutId id="2147483729" r:id="rId4"/>
    <p:sldLayoutId id="2147483730" r:id="rId5"/>
    <p:sldLayoutId id="2147483731" r:id="rId6"/>
    <p:sldLayoutId id="2147483732" r:id="rId7"/>
    <p:sldLayoutId id="2147483733" r:id="rId8"/>
    <p:sldLayoutId id="2147483734" r:id="rId9"/>
    <p:sldLayoutId id="2147483735" r:id="rId10"/>
    <p:sldLayoutId id="2147483736"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customXml" Target="../ink/ink1.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customXml" Target="../ink/ink2.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customXml" Target="../ink/ink3.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customXml" Target="../ink/ink4.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customXml" Target="../ink/ink5.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gradFill flip="none" rotWithShape="1">
          <a:gsLst>
            <a:gs pos="0">
              <a:schemeClr val="accent4">
                <a:lumMod val="5000"/>
                <a:lumOff val="95000"/>
              </a:schemeClr>
            </a:gs>
            <a:gs pos="74000">
              <a:schemeClr val="accent4">
                <a:lumMod val="45000"/>
                <a:lumOff val="55000"/>
              </a:schemeClr>
            </a:gs>
            <a:gs pos="83000">
              <a:schemeClr val="accent4">
                <a:lumMod val="45000"/>
                <a:lumOff val="55000"/>
              </a:schemeClr>
            </a:gs>
            <a:gs pos="100000">
              <a:schemeClr val="accent4">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4" name="Rounded Rectangle 3"/>
          <p:cNvSpPr/>
          <p:nvPr/>
        </p:nvSpPr>
        <p:spPr>
          <a:xfrm>
            <a:off x="6309787" y="2470245"/>
            <a:ext cx="5101614" cy="2398874"/>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lnSpc>
                <a:spcPct val="150000"/>
              </a:lnSpc>
            </a:pPr>
            <a:r>
              <a:rPr lang="en-US" sz="2800" b="1" dirty="0">
                <a:solidFill>
                  <a:schemeClr val="accent6">
                    <a:lumMod val="75000"/>
                  </a:schemeClr>
                </a:solidFill>
              </a:rPr>
              <a:t>Nested if Statement</a:t>
            </a:r>
          </a:p>
          <a:p>
            <a:pPr algn="ctr">
              <a:lnSpc>
                <a:spcPct val="150000"/>
              </a:lnSpc>
            </a:pPr>
            <a:r>
              <a:rPr lang="en-US" sz="2800" b="1" dirty="0">
                <a:solidFill>
                  <a:srgbClr val="7030A0"/>
                </a:solidFill>
              </a:rPr>
              <a:t>With</a:t>
            </a:r>
          </a:p>
          <a:p>
            <a:pPr algn="ctr">
              <a:lnSpc>
                <a:spcPct val="150000"/>
              </a:lnSpc>
            </a:pPr>
            <a:r>
              <a:rPr lang="en-US" sz="2800" b="1" dirty="0">
                <a:solidFill>
                  <a:srgbClr val="FFFF00"/>
                </a:solidFill>
              </a:rPr>
              <a:t>Problems and Solution </a:t>
            </a:r>
            <a:endParaRPr lang="en-US" sz="2800" dirty="0">
              <a:solidFill>
                <a:srgbClr val="FFFF00"/>
              </a:solidFill>
              <a:latin typeface="Aharoni" panose="02010803020104030203" pitchFamily="2" charset="-79"/>
              <a:cs typeface="Aharoni" panose="02010803020104030203" pitchFamily="2" charset="-79"/>
            </a:endParaRPr>
          </a:p>
        </p:txBody>
      </p:sp>
      <p:sp>
        <p:nvSpPr>
          <p:cNvPr id="3" name="Rounded Rectangle 2"/>
          <p:cNvSpPr/>
          <p:nvPr/>
        </p:nvSpPr>
        <p:spPr>
          <a:xfrm>
            <a:off x="7415176" y="1284985"/>
            <a:ext cx="2890837" cy="948832"/>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sz="4000" b="1" dirty="0" smtClean="0">
                <a:solidFill>
                  <a:srgbClr val="002060"/>
                </a:solidFill>
                <a:latin typeface="Algerian" panose="04020705040A02060702" pitchFamily="82" charset="0"/>
                <a:cs typeface="Aharoni" panose="02010803020104030203" pitchFamily="2" charset="-79"/>
              </a:rPr>
              <a:t>DAY 30 </a:t>
            </a:r>
            <a:endParaRPr lang="en-US" sz="4000" b="1" dirty="0">
              <a:solidFill>
                <a:srgbClr val="002060"/>
              </a:solidFill>
              <a:latin typeface="Algerian" panose="04020705040A02060702" pitchFamily="82" charset="0"/>
              <a:cs typeface="Aharoni" panose="02010803020104030203" pitchFamily="2" charset="-79"/>
            </a:endParaRPr>
          </a:p>
        </p:txBody>
      </p:sp>
      <p:sp>
        <p:nvSpPr>
          <p:cNvPr id="6" name="Rectangle 5"/>
          <p:cNvSpPr/>
          <p:nvPr/>
        </p:nvSpPr>
        <p:spPr>
          <a:xfrm>
            <a:off x="0" y="5497822"/>
            <a:ext cx="12192000" cy="164651"/>
          </a:xfrm>
          <a:prstGeom prst="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en-US"/>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81956" y="0"/>
            <a:ext cx="4124325" cy="5495925"/>
          </a:xfrm>
          <a:prstGeom prst="rect">
            <a:avLst/>
          </a:prstGeom>
        </p:spPr>
      </p:pic>
    </p:spTree>
    <p:extLst>
      <p:ext uri="{BB962C8B-B14F-4D97-AF65-F5344CB8AC3E}">
        <p14:creationId xmlns:p14="http://schemas.microsoft.com/office/powerpoint/2010/main" val="40992757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fade">
                                      <p:cBhvr>
                                        <p:cTn id="14" dur="1000"/>
                                        <p:tgtEl>
                                          <p:spTgt spid="4"/>
                                        </p:tgtEl>
                                      </p:cBhvr>
                                    </p:animEffect>
                                    <p:anim calcmode="lin" valueType="num">
                                      <p:cBhvr>
                                        <p:cTn id="15" dur="1000" fill="hold"/>
                                        <p:tgtEl>
                                          <p:spTgt spid="4"/>
                                        </p:tgtEl>
                                        <p:attrNameLst>
                                          <p:attrName>ppt_x</p:attrName>
                                        </p:attrNameLst>
                                      </p:cBhvr>
                                      <p:tavLst>
                                        <p:tav tm="0">
                                          <p:val>
                                            <p:strVal val="#ppt_x"/>
                                          </p:val>
                                        </p:tav>
                                        <p:tav tm="100000">
                                          <p:val>
                                            <p:strVal val="#ppt_x"/>
                                          </p:val>
                                        </p:tav>
                                      </p:tavLst>
                                    </p:anim>
                                    <p:anim calcmode="lin" valueType="num">
                                      <p:cBhvr>
                                        <p:cTn id="16"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3" grpId="0" animBg="1"/>
    </p:bldLst>
  </p:timing>
</p:sld>
</file>

<file path=ppt/slides/slide2.xml><?xml version="1.0" encoding="utf-8"?>
<p:sld xmlns:a="http://schemas.openxmlformats.org/drawingml/2006/main" xmlns:r="http://schemas.openxmlformats.org/officeDocument/2006/relationships" xmlns:p="http://schemas.openxmlformats.org/presentationml/2006/main" showMasterSp="0">
  <p:cSld>
    <p:bg>
      <p:bgPr>
        <a:gradFill flip="none" rotWithShape="1">
          <a:gsLst>
            <a:gs pos="0">
              <a:schemeClr val="accent4">
                <a:lumMod val="5000"/>
                <a:lumOff val="95000"/>
              </a:schemeClr>
            </a:gs>
            <a:gs pos="74000">
              <a:schemeClr val="accent4">
                <a:lumMod val="45000"/>
                <a:lumOff val="55000"/>
              </a:schemeClr>
            </a:gs>
            <a:gs pos="83000">
              <a:schemeClr val="accent4">
                <a:lumMod val="45000"/>
                <a:lumOff val="55000"/>
              </a:schemeClr>
            </a:gs>
            <a:gs pos="100000">
              <a:schemeClr val="accent4">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4" name="Rounded Rectangle 3"/>
          <p:cNvSpPr/>
          <p:nvPr/>
        </p:nvSpPr>
        <p:spPr>
          <a:xfrm>
            <a:off x="2701814" y="317824"/>
            <a:ext cx="9308216" cy="914400"/>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lnSpc>
                <a:spcPct val="150000"/>
              </a:lnSpc>
            </a:pPr>
            <a:r>
              <a:rPr lang="en-US" sz="3200" b="1" dirty="0">
                <a:solidFill>
                  <a:srgbClr val="002060"/>
                </a:solidFill>
              </a:rPr>
              <a:t>Nested if </a:t>
            </a:r>
            <a:r>
              <a:rPr lang="en-US" sz="3200" b="1" dirty="0" smtClean="0">
                <a:solidFill>
                  <a:srgbClr val="002060"/>
                </a:solidFill>
              </a:rPr>
              <a:t>Statement With Problems </a:t>
            </a:r>
            <a:r>
              <a:rPr lang="en-US" sz="3200" b="1" dirty="0">
                <a:solidFill>
                  <a:srgbClr val="002060"/>
                </a:solidFill>
              </a:rPr>
              <a:t>and Solution </a:t>
            </a:r>
            <a:endParaRPr lang="en-US" sz="3200" dirty="0">
              <a:solidFill>
                <a:srgbClr val="002060"/>
              </a:solidFill>
              <a:latin typeface="Aharoni" panose="02010803020104030203" pitchFamily="2" charset="-79"/>
              <a:cs typeface="Aharoni" panose="02010803020104030203" pitchFamily="2" charset="-79"/>
            </a:endParaRPr>
          </a:p>
        </p:txBody>
      </p:sp>
      <p:sp>
        <p:nvSpPr>
          <p:cNvPr id="8" name="Text Placeholder 7"/>
          <p:cNvSpPr>
            <a:spLocks noGrp="1"/>
          </p:cNvSpPr>
          <p:nvPr>
            <p:ph type="body" idx="1"/>
          </p:nvPr>
        </p:nvSpPr>
        <p:spPr>
          <a:xfrm>
            <a:off x="109182" y="1513999"/>
            <a:ext cx="11155961" cy="5129689"/>
          </a:xfrm>
        </p:spPr>
        <p:txBody>
          <a:bodyPr numCol="2">
            <a:normAutofit/>
          </a:bodyPr>
          <a:lstStyle/>
          <a:p>
            <a:pPr marL="342900" indent="-342900">
              <a:lnSpc>
                <a:spcPct val="150000"/>
              </a:lnSpc>
              <a:buFont typeface="Courier New" panose="02070309020205020404" pitchFamily="49" charset="0"/>
              <a:buChar char="o"/>
            </a:pPr>
            <a:r>
              <a:rPr lang="en-US" b="1" dirty="0" smtClean="0">
                <a:solidFill>
                  <a:srgbClr val="002060"/>
                </a:solidFill>
                <a:latin typeface="Aharoni" pitchFamily="2" charset="-79"/>
                <a:cs typeface="Aharoni" pitchFamily="2" charset="-79"/>
              </a:rPr>
              <a:t>Nested If Statement In Python </a:t>
            </a:r>
          </a:p>
          <a:p>
            <a:pPr marL="342900" indent="-342900">
              <a:lnSpc>
                <a:spcPct val="150000"/>
              </a:lnSpc>
              <a:buFont typeface="Courier New" panose="02070309020205020404" pitchFamily="49" charset="0"/>
              <a:buChar char="o"/>
            </a:pPr>
            <a:r>
              <a:rPr lang="en-US" b="1" dirty="0" smtClean="0">
                <a:solidFill>
                  <a:srgbClr val="002060"/>
                </a:solidFill>
                <a:latin typeface="Aharoni" pitchFamily="2" charset="-79"/>
                <a:cs typeface="Aharoni" pitchFamily="2" charset="-79"/>
              </a:rPr>
              <a:t>Problem 1</a:t>
            </a:r>
          </a:p>
          <a:p>
            <a:pPr marL="342900" indent="-342900">
              <a:lnSpc>
                <a:spcPct val="150000"/>
              </a:lnSpc>
              <a:buFont typeface="Courier New" panose="02070309020205020404" pitchFamily="49" charset="0"/>
              <a:buChar char="o"/>
            </a:pPr>
            <a:r>
              <a:rPr lang="en-US" b="1" dirty="0" smtClean="0">
                <a:solidFill>
                  <a:srgbClr val="002060"/>
                </a:solidFill>
                <a:latin typeface="Aharoni" pitchFamily="2" charset="-79"/>
                <a:cs typeface="Aharoni" pitchFamily="2" charset="-79"/>
              </a:rPr>
              <a:t>Problem 2</a:t>
            </a:r>
          </a:p>
          <a:p>
            <a:pPr marL="342900" indent="-342900">
              <a:lnSpc>
                <a:spcPct val="150000"/>
              </a:lnSpc>
              <a:buFont typeface="Courier New" panose="02070309020205020404" pitchFamily="49" charset="0"/>
              <a:buChar char="o"/>
            </a:pPr>
            <a:endParaRPr lang="en-US" b="1" dirty="0" smtClean="0">
              <a:solidFill>
                <a:srgbClr val="002060"/>
              </a:solidFill>
              <a:latin typeface="Aharoni" pitchFamily="2" charset="-79"/>
              <a:cs typeface="Aharoni" pitchFamily="2" charset="-79"/>
            </a:endParaRPr>
          </a:p>
          <a:p>
            <a:pPr marL="342900" indent="-342900">
              <a:lnSpc>
                <a:spcPct val="150000"/>
              </a:lnSpc>
              <a:buFont typeface="Courier New" panose="02070309020205020404" pitchFamily="49" charset="0"/>
              <a:buChar char="o"/>
            </a:pPr>
            <a:endParaRPr lang="en-US" b="1" dirty="0" smtClean="0">
              <a:solidFill>
                <a:srgbClr val="002060"/>
              </a:solidFill>
              <a:latin typeface="Aharoni" pitchFamily="2" charset="-79"/>
              <a:cs typeface="Aharoni" pitchFamily="2" charset="-79"/>
            </a:endParaRPr>
          </a:p>
        </p:txBody>
      </p:sp>
      <p:sp>
        <p:nvSpPr>
          <p:cNvPr id="9" name="Oval 8"/>
          <p:cNvSpPr/>
          <p:nvPr/>
        </p:nvSpPr>
        <p:spPr>
          <a:xfrm>
            <a:off x="1078156" y="63343"/>
            <a:ext cx="1514475" cy="1450656"/>
          </a:xfrm>
          <a:prstGeom prst="ellipse">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sz="2400" b="1" dirty="0" smtClean="0"/>
              <a:t>Day 30</a:t>
            </a:r>
            <a:endParaRPr lang="en-US" sz="2400" b="1" dirty="0"/>
          </a:p>
        </p:txBody>
      </p:sp>
      <mc:AlternateContent xmlns:mc="http://schemas.openxmlformats.org/markup-compatibility/2006" xmlns:p14="http://schemas.microsoft.com/office/powerpoint/2010/main">
        <mc:Choice Requires="p14">
          <p:contentPart p14:bwMode="auto" r:id="rId2">
            <p14:nvContentPartPr>
              <p14:cNvPr id="2" name="Ink 1"/>
              <p14:cNvContentPartPr/>
              <p14:nvPr/>
            </p14:nvContentPartPr>
            <p14:xfrm>
              <a:off x="6500880" y="1580400"/>
              <a:ext cx="3009600" cy="1956240"/>
            </p14:xfrm>
          </p:contentPart>
        </mc:Choice>
        <mc:Fallback xmlns="">
          <p:pic>
            <p:nvPicPr>
              <p:cNvPr id="2" name="Ink 1"/>
              <p:cNvPicPr/>
              <p:nvPr/>
            </p:nvPicPr>
            <p:blipFill>
              <a:blip r:embed="rId3"/>
              <a:stretch>
                <a:fillRect/>
              </a:stretch>
            </p:blipFill>
            <p:spPr>
              <a:xfrm>
                <a:off x="6491520" y="1571040"/>
                <a:ext cx="3028320" cy="1974960"/>
              </a:xfrm>
              <a:prstGeom prst="rect">
                <a:avLst/>
              </a:prstGeom>
            </p:spPr>
          </p:pic>
        </mc:Fallback>
      </mc:AlternateContent>
    </p:spTree>
    <p:extLst>
      <p:ext uri="{BB962C8B-B14F-4D97-AF65-F5344CB8AC3E}">
        <p14:creationId xmlns:p14="http://schemas.microsoft.com/office/powerpoint/2010/main" val="25190039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500" fill="hold"/>
                                        <p:tgtEl>
                                          <p:spTgt spid="9"/>
                                        </p:tgtEl>
                                        <p:attrNameLst>
                                          <p:attrName>ppt_x</p:attrName>
                                        </p:attrNameLst>
                                      </p:cBhvr>
                                      <p:tavLst>
                                        <p:tav tm="0">
                                          <p:val>
                                            <p:strVal val="#ppt_x"/>
                                          </p:val>
                                        </p:tav>
                                        <p:tav tm="100000">
                                          <p:val>
                                            <p:strVal val="#ppt_x"/>
                                          </p:val>
                                        </p:tav>
                                      </p:tavLst>
                                    </p:anim>
                                    <p:anim calcmode="lin" valueType="num">
                                      <p:cBhvr additive="base">
                                        <p:cTn id="12"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8">
                                            <p:txEl>
                                              <p:pRg st="0" end="0"/>
                                            </p:txEl>
                                          </p:spTgt>
                                        </p:tgtEl>
                                        <p:attrNameLst>
                                          <p:attrName>style.visibility</p:attrName>
                                        </p:attrNameLst>
                                      </p:cBhvr>
                                      <p:to>
                                        <p:strVal val="visible"/>
                                      </p:to>
                                    </p:set>
                                    <p:anim calcmode="lin" valueType="num">
                                      <p:cBhvr additive="base">
                                        <p:cTn id="17"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8">
                                            <p:txEl>
                                              <p:pRg st="1" end="1"/>
                                            </p:txEl>
                                          </p:spTgt>
                                        </p:tgtEl>
                                        <p:attrNameLst>
                                          <p:attrName>style.visibility</p:attrName>
                                        </p:attrNameLst>
                                      </p:cBhvr>
                                      <p:to>
                                        <p:strVal val="visible"/>
                                      </p:to>
                                    </p:set>
                                    <p:anim calcmode="lin" valueType="num">
                                      <p:cBhvr additive="base">
                                        <p:cTn id="23" dur="500" fill="hold"/>
                                        <p:tgtEl>
                                          <p:spTgt spid="8">
                                            <p:txEl>
                                              <p:pRg st="1" end="1"/>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8">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8">
                                            <p:txEl>
                                              <p:pRg st="2" end="2"/>
                                            </p:txEl>
                                          </p:spTgt>
                                        </p:tgtEl>
                                        <p:attrNameLst>
                                          <p:attrName>style.visibility</p:attrName>
                                        </p:attrNameLst>
                                      </p:cBhvr>
                                      <p:to>
                                        <p:strVal val="visible"/>
                                      </p:to>
                                    </p:set>
                                    <p:anim calcmode="lin" valueType="num">
                                      <p:cBhvr additive="base">
                                        <p:cTn id="29" dur="500" fill="hold"/>
                                        <p:tgtEl>
                                          <p:spTgt spid="8">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8">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8" grpId="0" build="p"/>
      <p:bldP spid="9" grpId="0" animBg="1"/>
    </p:bldLst>
  </p:timing>
</p:sld>
</file>

<file path=ppt/slides/slide3.xml><?xml version="1.0" encoding="utf-8"?>
<p:sld xmlns:a="http://schemas.openxmlformats.org/drawingml/2006/main" xmlns:r="http://schemas.openxmlformats.org/officeDocument/2006/relationships" xmlns:p="http://schemas.openxmlformats.org/presentationml/2006/main" showMasterSp="0">
  <p:cSld>
    <p:bg>
      <p:bgPr>
        <a:gradFill flip="none" rotWithShape="1">
          <a:gsLst>
            <a:gs pos="0">
              <a:schemeClr val="accent4">
                <a:lumMod val="5000"/>
                <a:lumOff val="95000"/>
              </a:schemeClr>
            </a:gs>
            <a:gs pos="74000">
              <a:schemeClr val="accent4">
                <a:lumMod val="45000"/>
                <a:lumOff val="55000"/>
              </a:schemeClr>
            </a:gs>
            <a:gs pos="83000">
              <a:schemeClr val="accent4">
                <a:lumMod val="45000"/>
                <a:lumOff val="55000"/>
              </a:schemeClr>
            </a:gs>
            <a:gs pos="100000">
              <a:schemeClr val="accent4">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4" name="Rounded Rectangle 3"/>
          <p:cNvSpPr/>
          <p:nvPr/>
        </p:nvSpPr>
        <p:spPr>
          <a:xfrm>
            <a:off x="1155523" y="317824"/>
            <a:ext cx="9703639" cy="914400"/>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marL="342900" indent="-342900" algn="ctr">
              <a:lnSpc>
                <a:spcPct val="150000"/>
              </a:lnSpc>
            </a:pPr>
            <a:r>
              <a:rPr lang="en-US" sz="4000" b="1" dirty="0" smtClean="0">
                <a:solidFill>
                  <a:srgbClr val="002060"/>
                </a:solidFill>
                <a:latin typeface="Aharoni" pitchFamily="2" charset="-79"/>
                <a:cs typeface="Aharoni" pitchFamily="2" charset="-79"/>
              </a:rPr>
              <a:t>Nested If Statement In Python </a:t>
            </a:r>
          </a:p>
        </p:txBody>
      </p:sp>
      <p:sp>
        <p:nvSpPr>
          <p:cNvPr id="8" name="Text Placeholder 7"/>
          <p:cNvSpPr>
            <a:spLocks noGrp="1"/>
          </p:cNvSpPr>
          <p:nvPr>
            <p:ph type="body" idx="1"/>
          </p:nvPr>
        </p:nvSpPr>
        <p:spPr>
          <a:xfrm>
            <a:off x="735475" y="1420495"/>
            <a:ext cx="10515600" cy="5040313"/>
          </a:xfrm>
        </p:spPr>
        <p:txBody>
          <a:bodyPr>
            <a:normAutofit/>
          </a:bodyPr>
          <a:lstStyle/>
          <a:p>
            <a:r>
              <a:rPr lang="en-US" dirty="0" smtClean="0">
                <a:solidFill>
                  <a:srgbClr val="002060"/>
                </a:solidFill>
              </a:rPr>
              <a:t>Nested if statement means, if statement inside another if statement  block</a:t>
            </a:r>
          </a:p>
          <a:p>
            <a:r>
              <a:rPr lang="en-US" b="1" dirty="0" smtClean="0">
                <a:solidFill>
                  <a:srgbClr val="002060"/>
                </a:solidFill>
              </a:rPr>
              <a:t>Syntax</a:t>
            </a:r>
          </a:p>
          <a:p>
            <a:r>
              <a:rPr lang="en-US" dirty="0" smtClean="0">
                <a:solidFill>
                  <a:srgbClr val="002060"/>
                </a:solidFill>
              </a:rPr>
              <a:t>if(condition 1) :</a:t>
            </a:r>
          </a:p>
          <a:p>
            <a:r>
              <a:rPr lang="en-US" dirty="0" smtClean="0">
                <a:solidFill>
                  <a:srgbClr val="002060"/>
                </a:solidFill>
              </a:rPr>
              <a:t>	if (condition 2):</a:t>
            </a:r>
          </a:p>
          <a:p>
            <a:r>
              <a:rPr lang="en-US" dirty="0" smtClean="0">
                <a:solidFill>
                  <a:srgbClr val="002060"/>
                </a:solidFill>
              </a:rPr>
              <a:t>		statement or set of statement</a:t>
            </a:r>
          </a:p>
          <a:p>
            <a:r>
              <a:rPr lang="en-US" dirty="0" smtClean="0">
                <a:solidFill>
                  <a:srgbClr val="002060"/>
                </a:solidFill>
              </a:rPr>
              <a:t>When condition 1 is true then condition 2 will be check, and inside 2</a:t>
            </a:r>
            <a:r>
              <a:rPr lang="en-US" baseline="30000" dirty="0" smtClean="0">
                <a:solidFill>
                  <a:srgbClr val="002060"/>
                </a:solidFill>
              </a:rPr>
              <a:t>nd</a:t>
            </a:r>
            <a:r>
              <a:rPr lang="en-US" dirty="0" smtClean="0">
                <a:solidFill>
                  <a:srgbClr val="002060"/>
                </a:solidFill>
              </a:rPr>
              <a:t> if statement block, all the statement or set of statement will be execute if both condition become true.</a:t>
            </a:r>
          </a:p>
          <a:p>
            <a:endParaRPr lang="en-US" dirty="0" smtClean="0">
              <a:solidFill>
                <a:srgbClr val="002060"/>
              </a:solidFill>
            </a:endParaRPr>
          </a:p>
          <a:p>
            <a:endParaRPr lang="en-US" dirty="0" smtClean="0">
              <a:solidFill>
                <a:srgbClr val="002060"/>
              </a:solidFill>
            </a:endParaRPr>
          </a:p>
        </p:txBody>
      </p:sp>
      <mc:AlternateContent xmlns:mc="http://schemas.openxmlformats.org/markup-compatibility/2006" xmlns:p14="http://schemas.microsoft.com/office/powerpoint/2010/main">
        <mc:Choice Requires="p14">
          <p:contentPart p14:bwMode="auto" r:id="rId2">
            <p14:nvContentPartPr>
              <p14:cNvPr id="3" name="Ink 2"/>
              <p14:cNvContentPartPr/>
              <p14:nvPr/>
            </p14:nvContentPartPr>
            <p14:xfrm>
              <a:off x="812520" y="2089440"/>
              <a:ext cx="8956800" cy="2643480"/>
            </p14:xfrm>
          </p:contentPart>
        </mc:Choice>
        <mc:Fallback xmlns="">
          <p:pic>
            <p:nvPicPr>
              <p:cNvPr id="3" name="Ink 2"/>
              <p:cNvPicPr/>
              <p:nvPr/>
            </p:nvPicPr>
            <p:blipFill>
              <a:blip r:embed="rId3"/>
              <a:stretch>
                <a:fillRect/>
              </a:stretch>
            </p:blipFill>
            <p:spPr>
              <a:xfrm>
                <a:off x="803160" y="2080080"/>
                <a:ext cx="8975520" cy="2662200"/>
              </a:xfrm>
              <a:prstGeom prst="rect">
                <a:avLst/>
              </a:prstGeom>
            </p:spPr>
          </p:pic>
        </mc:Fallback>
      </mc:AlternateContent>
    </p:spTree>
    <p:extLst>
      <p:ext uri="{BB962C8B-B14F-4D97-AF65-F5344CB8AC3E}">
        <p14:creationId xmlns:p14="http://schemas.microsoft.com/office/powerpoint/2010/main" val="11075080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grpId="0" nodeType="clickEffect">
                                  <p:stCondLst>
                                    <p:cond delay="0"/>
                                  </p:stCondLst>
                                  <p:childTnLst>
                                    <p:set>
                                      <p:cBhvr>
                                        <p:cTn id="12" dur="1" fill="hold">
                                          <p:stCondLst>
                                            <p:cond delay="0"/>
                                          </p:stCondLst>
                                        </p:cTn>
                                        <p:tgtEl>
                                          <p:spTgt spid="8">
                                            <p:txEl>
                                              <p:pRg st="0" end="0"/>
                                            </p:txEl>
                                          </p:spTgt>
                                        </p:tgtEl>
                                        <p:attrNameLst>
                                          <p:attrName>style.visibility</p:attrName>
                                        </p:attrNameLst>
                                      </p:cBhvr>
                                      <p:to>
                                        <p:strVal val="visible"/>
                                      </p:to>
                                    </p:set>
                                    <p:animEffect transition="in" filter="fade">
                                      <p:cBhvr>
                                        <p:cTn id="13" dur="1000"/>
                                        <p:tgtEl>
                                          <p:spTgt spid="8">
                                            <p:txEl>
                                              <p:pRg st="0" end="0"/>
                                            </p:txEl>
                                          </p:spTgt>
                                        </p:tgtEl>
                                      </p:cBhvr>
                                    </p:animEffect>
                                    <p:anim calcmode="lin" valueType="num">
                                      <p:cBhvr>
                                        <p:cTn id="14" dur="10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15" dur="1000" fill="hold"/>
                                        <p:tgtEl>
                                          <p:spTgt spid="8">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42" presetClass="entr" presetSubtype="0" fill="hold" grpId="0" nodeType="clickEffect">
                                  <p:stCondLst>
                                    <p:cond delay="0"/>
                                  </p:stCondLst>
                                  <p:childTnLst>
                                    <p:set>
                                      <p:cBhvr>
                                        <p:cTn id="19" dur="1" fill="hold">
                                          <p:stCondLst>
                                            <p:cond delay="0"/>
                                          </p:stCondLst>
                                        </p:cTn>
                                        <p:tgtEl>
                                          <p:spTgt spid="8">
                                            <p:txEl>
                                              <p:pRg st="1" end="1"/>
                                            </p:txEl>
                                          </p:spTgt>
                                        </p:tgtEl>
                                        <p:attrNameLst>
                                          <p:attrName>style.visibility</p:attrName>
                                        </p:attrNameLst>
                                      </p:cBhvr>
                                      <p:to>
                                        <p:strVal val="visible"/>
                                      </p:to>
                                    </p:set>
                                    <p:animEffect transition="in" filter="fade">
                                      <p:cBhvr>
                                        <p:cTn id="20" dur="1000"/>
                                        <p:tgtEl>
                                          <p:spTgt spid="8">
                                            <p:txEl>
                                              <p:pRg st="1" end="1"/>
                                            </p:txEl>
                                          </p:spTgt>
                                        </p:tgtEl>
                                      </p:cBhvr>
                                    </p:animEffect>
                                    <p:anim calcmode="lin" valueType="num">
                                      <p:cBhvr>
                                        <p:cTn id="21" dur="1000" fill="hold"/>
                                        <p:tgtEl>
                                          <p:spTgt spid="8">
                                            <p:txEl>
                                              <p:pRg st="1" end="1"/>
                                            </p:txEl>
                                          </p:spTgt>
                                        </p:tgtEl>
                                        <p:attrNameLst>
                                          <p:attrName>ppt_x</p:attrName>
                                        </p:attrNameLst>
                                      </p:cBhvr>
                                      <p:tavLst>
                                        <p:tav tm="0">
                                          <p:val>
                                            <p:strVal val="#ppt_x"/>
                                          </p:val>
                                        </p:tav>
                                        <p:tav tm="100000">
                                          <p:val>
                                            <p:strVal val="#ppt_x"/>
                                          </p:val>
                                        </p:tav>
                                      </p:tavLst>
                                    </p:anim>
                                    <p:anim calcmode="lin" valueType="num">
                                      <p:cBhvr>
                                        <p:cTn id="22" dur="1000" fill="hold"/>
                                        <p:tgtEl>
                                          <p:spTgt spid="8">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42" presetClass="entr" presetSubtype="0" fill="hold" grpId="0" nodeType="clickEffect">
                                  <p:stCondLst>
                                    <p:cond delay="0"/>
                                  </p:stCondLst>
                                  <p:childTnLst>
                                    <p:set>
                                      <p:cBhvr>
                                        <p:cTn id="26" dur="1" fill="hold">
                                          <p:stCondLst>
                                            <p:cond delay="0"/>
                                          </p:stCondLst>
                                        </p:cTn>
                                        <p:tgtEl>
                                          <p:spTgt spid="8">
                                            <p:txEl>
                                              <p:pRg st="2" end="2"/>
                                            </p:txEl>
                                          </p:spTgt>
                                        </p:tgtEl>
                                        <p:attrNameLst>
                                          <p:attrName>style.visibility</p:attrName>
                                        </p:attrNameLst>
                                      </p:cBhvr>
                                      <p:to>
                                        <p:strVal val="visible"/>
                                      </p:to>
                                    </p:set>
                                    <p:animEffect transition="in" filter="fade">
                                      <p:cBhvr>
                                        <p:cTn id="27" dur="1000"/>
                                        <p:tgtEl>
                                          <p:spTgt spid="8">
                                            <p:txEl>
                                              <p:pRg st="2" end="2"/>
                                            </p:txEl>
                                          </p:spTgt>
                                        </p:tgtEl>
                                      </p:cBhvr>
                                    </p:animEffect>
                                    <p:anim calcmode="lin" valueType="num">
                                      <p:cBhvr>
                                        <p:cTn id="28" dur="1000" fill="hold"/>
                                        <p:tgtEl>
                                          <p:spTgt spid="8">
                                            <p:txEl>
                                              <p:pRg st="2" end="2"/>
                                            </p:txEl>
                                          </p:spTgt>
                                        </p:tgtEl>
                                        <p:attrNameLst>
                                          <p:attrName>ppt_x</p:attrName>
                                        </p:attrNameLst>
                                      </p:cBhvr>
                                      <p:tavLst>
                                        <p:tav tm="0">
                                          <p:val>
                                            <p:strVal val="#ppt_x"/>
                                          </p:val>
                                        </p:tav>
                                        <p:tav tm="100000">
                                          <p:val>
                                            <p:strVal val="#ppt_x"/>
                                          </p:val>
                                        </p:tav>
                                      </p:tavLst>
                                    </p:anim>
                                    <p:anim calcmode="lin" valueType="num">
                                      <p:cBhvr>
                                        <p:cTn id="29" dur="1000" fill="hold"/>
                                        <p:tgtEl>
                                          <p:spTgt spid="8">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42" presetClass="entr" presetSubtype="0" fill="hold" grpId="0" nodeType="clickEffect">
                                  <p:stCondLst>
                                    <p:cond delay="0"/>
                                  </p:stCondLst>
                                  <p:childTnLst>
                                    <p:set>
                                      <p:cBhvr>
                                        <p:cTn id="33" dur="1" fill="hold">
                                          <p:stCondLst>
                                            <p:cond delay="0"/>
                                          </p:stCondLst>
                                        </p:cTn>
                                        <p:tgtEl>
                                          <p:spTgt spid="8">
                                            <p:txEl>
                                              <p:pRg st="3" end="3"/>
                                            </p:txEl>
                                          </p:spTgt>
                                        </p:tgtEl>
                                        <p:attrNameLst>
                                          <p:attrName>style.visibility</p:attrName>
                                        </p:attrNameLst>
                                      </p:cBhvr>
                                      <p:to>
                                        <p:strVal val="visible"/>
                                      </p:to>
                                    </p:set>
                                    <p:animEffect transition="in" filter="fade">
                                      <p:cBhvr>
                                        <p:cTn id="34" dur="1000"/>
                                        <p:tgtEl>
                                          <p:spTgt spid="8">
                                            <p:txEl>
                                              <p:pRg st="3" end="3"/>
                                            </p:txEl>
                                          </p:spTgt>
                                        </p:tgtEl>
                                      </p:cBhvr>
                                    </p:animEffect>
                                    <p:anim calcmode="lin" valueType="num">
                                      <p:cBhvr>
                                        <p:cTn id="35" dur="1000" fill="hold"/>
                                        <p:tgtEl>
                                          <p:spTgt spid="8">
                                            <p:txEl>
                                              <p:pRg st="3" end="3"/>
                                            </p:txEl>
                                          </p:spTgt>
                                        </p:tgtEl>
                                        <p:attrNameLst>
                                          <p:attrName>ppt_x</p:attrName>
                                        </p:attrNameLst>
                                      </p:cBhvr>
                                      <p:tavLst>
                                        <p:tav tm="0">
                                          <p:val>
                                            <p:strVal val="#ppt_x"/>
                                          </p:val>
                                        </p:tav>
                                        <p:tav tm="100000">
                                          <p:val>
                                            <p:strVal val="#ppt_x"/>
                                          </p:val>
                                        </p:tav>
                                      </p:tavLst>
                                    </p:anim>
                                    <p:anim calcmode="lin" valueType="num">
                                      <p:cBhvr>
                                        <p:cTn id="36" dur="1000" fill="hold"/>
                                        <p:tgtEl>
                                          <p:spTgt spid="8">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42" presetClass="entr" presetSubtype="0" fill="hold" grpId="0" nodeType="clickEffect">
                                  <p:stCondLst>
                                    <p:cond delay="0"/>
                                  </p:stCondLst>
                                  <p:childTnLst>
                                    <p:set>
                                      <p:cBhvr>
                                        <p:cTn id="40" dur="1" fill="hold">
                                          <p:stCondLst>
                                            <p:cond delay="0"/>
                                          </p:stCondLst>
                                        </p:cTn>
                                        <p:tgtEl>
                                          <p:spTgt spid="8">
                                            <p:txEl>
                                              <p:pRg st="4" end="4"/>
                                            </p:txEl>
                                          </p:spTgt>
                                        </p:tgtEl>
                                        <p:attrNameLst>
                                          <p:attrName>style.visibility</p:attrName>
                                        </p:attrNameLst>
                                      </p:cBhvr>
                                      <p:to>
                                        <p:strVal val="visible"/>
                                      </p:to>
                                    </p:set>
                                    <p:animEffect transition="in" filter="fade">
                                      <p:cBhvr>
                                        <p:cTn id="41" dur="1000"/>
                                        <p:tgtEl>
                                          <p:spTgt spid="8">
                                            <p:txEl>
                                              <p:pRg st="4" end="4"/>
                                            </p:txEl>
                                          </p:spTgt>
                                        </p:tgtEl>
                                      </p:cBhvr>
                                    </p:animEffect>
                                    <p:anim calcmode="lin" valueType="num">
                                      <p:cBhvr>
                                        <p:cTn id="42" dur="1000" fill="hold"/>
                                        <p:tgtEl>
                                          <p:spTgt spid="8">
                                            <p:txEl>
                                              <p:pRg st="4" end="4"/>
                                            </p:txEl>
                                          </p:spTgt>
                                        </p:tgtEl>
                                        <p:attrNameLst>
                                          <p:attrName>ppt_x</p:attrName>
                                        </p:attrNameLst>
                                      </p:cBhvr>
                                      <p:tavLst>
                                        <p:tav tm="0">
                                          <p:val>
                                            <p:strVal val="#ppt_x"/>
                                          </p:val>
                                        </p:tav>
                                        <p:tav tm="100000">
                                          <p:val>
                                            <p:strVal val="#ppt_x"/>
                                          </p:val>
                                        </p:tav>
                                      </p:tavLst>
                                    </p:anim>
                                    <p:anim calcmode="lin" valueType="num">
                                      <p:cBhvr>
                                        <p:cTn id="43" dur="1000" fill="hold"/>
                                        <p:tgtEl>
                                          <p:spTgt spid="8">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42" presetClass="entr" presetSubtype="0" fill="hold" grpId="0" nodeType="clickEffect">
                                  <p:stCondLst>
                                    <p:cond delay="0"/>
                                  </p:stCondLst>
                                  <p:childTnLst>
                                    <p:set>
                                      <p:cBhvr>
                                        <p:cTn id="47" dur="1" fill="hold">
                                          <p:stCondLst>
                                            <p:cond delay="0"/>
                                          </p:stCondLst>
                                        </p:cTn>
                                        <p:tgtEl>
                                          <p:spTgt spid="8">
                                            <p:txEl>
                                              <p:pRg st="5" end="5"/>
                                            </p:txEl>
                                          </p:spTgt>
                                        </p:tgtEl>
                                        <p:attrNameLst>
                                          <p:attrName>style.visibility</p:attrName>
                                        </p:attrNameLst>
                                      </p:cBhvr>
                                      <p:to>
                                        <p:strVal val="visible"/>
                                      </p:to>
                                    </p:set>
                                    <p:animEffect transition="in" filter="fade">
                                      <p:cBhvr>
                                        <p:cTn id="48" dur="1000"/>
                                        <p:tgtEl>
                                          <p:spTgt spid="8">
                                            <p:txEl>
                                              <p:pRg st="5" end="5"/>
                                            </p:txEl>
                                          </p:spTgt>
                                        </p:tgtEl>
                                      </p:cBhvr>
                                    </p:animEffect>
                                    <p:anim calcmode="lin" valueType="num">
                                      <p:cBhvr>
                                        <p:cTn id="49" dur="1000" fill="hold"/>
                                        <p:tgtEl>
                                          <p:spTgt spid="8">
                                            <p:txEl>
                                              <p:pRg st="5" end="5"/>
                                            </p:txEl>
                                          </p:spTgt>
                                        </p:tgtEl>
                                        <p:attrNameLst>
                                          <p:attrName>ppt_x</p:attrName>
                                        </p:attrNameLst>
                                      </p:cBhvr>
                                      <p:tavLst>
                                        <p:tav tm="0">
                                          <p:val>
                                            <p:strVal val="#ppt_x"/>
                                          </p:val>
                                        </p:tav>
                                        <p:tav tm="100000">
                                          <p:val>
                                            <p:strVal val="#ppt_x"/>
                                          </p:val>
                                        </p:tav>
                                      </p:tavLst>
                                    </p:anim>
                                    <p:anim calcmode="lin" valueType="num">
                                      <p:cBhvr>
                                        <p:cTn id="50" dur="1000" fill="hold"/>
                                        <p:tgtEl>
                                          <p:spTgt spid="8">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8" grpId="0" build="p"/>
    </p:bldLst>
  </p:timing>
</p:sld>
</file>

<file path=ppt/slides/slide4.xml><?xml version="1.0" encoding="utf-8"?>
<p:sld xmlns:a="http://schemas.openxmlformats.org/drawingml/2006/main" xmlns:r="http://schemas.openxmlformats.org/officeDocument/2006/relationships" xmlns:p="http://schemas.openxmlformats.org/presentationml/2006/main" showMasterSp="0">
  <p:cSld>
    <p:bg>
      <p:bgPr>
        <a:gradFill flip="none" rotWithShape="1">
          <a:gsLst>
            <a:gs pos="0">
              <a:schemeClr val="accent4">
                <a:lumMod val="5000"/>
                <a:lumOff val="95000"/>
              </a:schemeClr>
            </a:gs>
            <a:gs pos="74000">
              <a:schemeClr val="accent4">
                <a:lumMod val="45000"/>
                <a:lumOff val="55000"/>
              </a:schemeClr>
            </a:gs>
            <a:gs pos="83000">
              <a:schemeClr val="accent4">
                <a:lumMod val="45000"/>
                <a:lumOff val="55000"/>
              </a:schemeClr>
            </a:gs>
            <a:gs pos="100000">
              <a:schemeClr val="accent4">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4" name="Rounded Rectangle 3"/>
          <p:cNvSpPr/>
          <p:nvPr/>
        </p:nvSpPr>
        <p:spPr>
          <a:xfrm>
            <a:off x="1155523" y="317824"/>
            <a:ext cx="9703639" cy="914400"/>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marL="342900" indent="-342900" algn="ctr">
              <a:lnSpc>
                <a:spcPct val="150000"/>
              </a:lnSpc>
            </a:pPr>
            <a:r>
              <a:rPr lang="en-US" sz="4000" b="1" dirty="0" smtClean="0">
                <a:solidFill>
                  <a:srgbClr val="002060"/>
                </a:solidFill>
                <a:latin typeface="Aharoni" pitchFamily="2" charset="-79"/>
                <a:cs typeface="Aharoni" pitchFamily="2" charset="-79"/>
              </a:rPr>
              <a:t>Nested if Statement In Python </a:t>
            </a:r>
          </a:p>
        </p:txBody>
      </p:sp>
      <p:sp>
        <p:nvSpPr>
          <p:cNvPr id="8" name="Text Placeholder 7"/>
          <p:cNvSpPr>
            <a:spLocks noGrp="1"/>
          </p:cNvSpPr>
          <p:nvPr>
            <p:ph type="body" idx="1"/>
          </p:nvPr>
        </p:nvSpPr>
        <p:spPr>
          <a:xfrm>
            <a:off x="735475" y="1420495"/>
            <a:ext cx="10515600" cy="5040313"/>
          </a:xfrm>
        </p:spPr>
        <p:txBody>
          <a:bodyPr>
            <a:normAutofit/>
          </a:bodyPr>
          <a:lstStyle/>
          <a:p>
            <a:r>
              <a:rPr lang="en-US" b="1" dirty="0" smtClean="0">
                <a:solidFill>
                  <a:srgbClr val="002060"/>
                </a:solidFill>
              </a:rPr>
              <a:t>Example:</a:t>
            </a:r>
          </a:p>
          <a:p>
            <a:r>
              <a:rPr lang="en-US" dirty="0" smtClean="0">
                <a:solidFill>
                  <a:srgbClr val="002060"/>
                </a:solidFill>
              </a:rPr>
              <a:t>num = 18</a:t>
            </a:r>
          </a:p>
          <a:p>
            <a:r>
              <a:rPr lang="en-US" dirty="0" smtClean="0">
                <a:solidFill>
                  <a:srgbClr val="002060"/>
                </a:solidFill>
              </a:rPr>
              <a:t>if(num%2 == 0) :</a:t>
            </a:r>
          </a:p>
          <a:p>
            <a:r>
              <a:rPr lang="en-US" dirty="0" smtClean="0">
                <a:solidFill>
                  <a:srgbClr val="002060"/>
                </a:solidFill>
              </a:rPr>
              <a:t>	if (num%3 == 0):</a:t>
            </a:r>
          </a:p>
          <a:p>
            <a:r>
              <a:rPr lang="en-US" dirty="0" smtClean="0">
                <a:solidFill>
                  <a:srgbClr val="002060"/>
                </a:solidFill>
              </a:rPr>
              <a:t>		print(“Number is Divisible by 3 and 2”)</a:t>
            </a:r>
          </a:p>
          <a:p>
            <a:endParaRPr lang="en-US" b="1" dirty="0" smtClean="0">
              <a:solidFill>
                <a:srgbClr val="002060"/>
              </a:solidFill>
            </a:endParaRPr>
          </a:p>
        </p:txBody>
      </p:sp>
      <mc:AlternateContent xmlns:mc="http://schemas.openxmlformats.org/markup-compatibility/2006" xmlns:p14="http://schemas.microsoft.com/office/powerpoint/2010/main">
        <mc:Choice Requires="p14">
          <p:contentPart p14:bwMode="auto" r:id="rId2">
            <p14:nvContentPartPr>
              <p14:cNvPr id="3" name="Ink 2"/>
              <p14:cNvContentPartPr/>
              <p14:nvPr/>
            </p14:nvContentPartPr>
            <p14:xfrm>
              <a:off x="723240" y="1955520"/>
              <a:ext cx="4492080" cy="2527560"/>
            </p14:xfrm>
          </p:contentPart>
        </mc:Choice>
        <mc:Fallback xmlns="">
          <p:pic>
            <p:nvPicPr>
              <p:cNvPr id="3" name="Ink 2"/>
              <p:cNvPicPr/>
              <p:nvPr/>
            </p:nvPicPr>
            <p:blipFill>
              <a:blip r:embed="rId3"/>
              <a:stretch>
                <a:fillRect/>
              </a:stretch>
            </p:blipFill>
            <p:spPr>
              <a:xfrm>
                <a:off x="713880" y="1946160"/>
                <a:ext cx="4510800" cy="2546280"/>
              </a:xfrm>
              <a:prstGeom prst="rect">
                <a:avLst/>
              </a:prstGeom>
            </p:spPr>
          </p:pic>
        </mc:Fallback>
      </mc:AlternateContent>
    </p:spTree>
    <p:extLst>
      <p:ext uri="{BB962C8B-B14F-4D97-AF65-F5344CB8AC3E}">
        <p14:creationId xmlns:p14="http://schemas.microsoft.com/office/powerpoint/2010/main" val="11075080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grpId="0" nodeType="clickEffect">
                                  <p:stCondLst>
                                    <p:cond delay="0"/>
                                  </p:stCondLst>
                                  <p:childTnLst>
                                    <p:set>
                                      <p:cBhvr>
                                        <p:cTn id="12" dur="1" fill="hold">
                                          <p:stCondLst>
                                            <p:cond delay="0"/>
                                          </p:stCondLst>
                                        </p:cTn>
                                        <p:tgtEl>
                                          <p:spTgt spid="8">
                                            <p:txEl>
                                              <p:pRg st="0" end="0"/>
                                            </p:txEl>
                                          </p:spTgt>
                                        </p:tgtEl>
                                        <p:attrNameLst>
                                          <p:attrName>style.visibility</p:attrName>
                                        </p:attrNameLst>
                                      </p:cBhvr>
                                      <p:to>
                                        <p:strVal val="visible"/>
                                      </p:to>
                                    </p:set>
                                    <p:animEffect transition="in" filter="fade">
                                      <p:cBhvr>
                                        <p:cTn id="13" dur="1000"/>
                                        <p:tgtEl>
                                          <p:spTgt spid="8">
                                            <p:txEl>
                                              <p:pRg st="0" end="0"/>
                                            </p:txEl>
                                          </p:spTgt>
                                        </p:tgtEl>
                                      </p:cBhvr>
                                    </p:animEffect>
                                    <p:anim calcmode="lin" valueType="num">
                                      <p:cBhvr>
                                        <p:cTn id="14" dur="10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15" dur="1000" fill="hold"/>
                                        <p:tgtEl>
                                          <p:spTgt spid="8">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42" presetClass="entr" presetSubtype="0" fill="hold" grpId="0" nodeType="clickEffect">
                                  <p:stCondLst>
                                    <p:cond delay="0"/>
                                  </p:stCondLst>
                                  <p:childTnLst>
                                    <p:set>
                                      <p:cBhvr>
                                        <p:cTn id="19" dur="1" fill="hold">
                                          <p:stCondLst>
                                            <p:cond delay="0"/>
                                          </p:stCondLst>
                                        </p:cTn>
                                        <p:tgtEl>
                                          <p:spTgt spid="8">
                                            <p:txEl>
                                              <p:pRg st="1" end="1"/>
                                            </p:txEl>
                                          </p:spTgt>
                                        </p:tgtEl>
                                        <p:attrNameLst>
                                          <p:attrName>style.visibility</p:attrName>
                                        </p:attrNameLst>
                                      </p:cBhvr>
                                      <p:to>
                                        <p:strVal val="visible"/>
                                      </p:to>
                                    </p:set>
                                    <p:animEffect transition="in" filter="fade">
                                      <p:cBhvr>
                                        <p:cTn id="20" dur="1000"/>
                                        <p:tgtEl>
                                          <p:spTgt spid="8">
                                            <p:txEl>
                                              <p:pRg st="1" end="1"/>
                                            </p:txEl>
                                          </p:spTgt>
                                        </p:tgtEl>
                                      </p:cBhvr>
                                    </p:animEffect>
                                    <p:anim calcmode="lin" valueType="num">
                                      <p:cBhvr>
                                        <p:cTn id="21" dur="1000" fill="hold"/>
                                        <p:tgtEl>
                                          <p:spTgt spid="8">
                                            <p:txEl>
                                              <p:pRg st="1" end="1"/>
                                            </p:txEl>
                                          </p:spTgt>
                                        </p:tgtEl>
                                        <p:attrNameLst>
                                          <p:attrName>ppt_x</p:attrName>
                                        </p:attrNameLst>
                                      </p:cBhvr>
                                      <p:tavLst>
                                        <p:tav tm="0">
                                          <p:val>
                                            <p:strVal val="#ppt_x"/>
                                          </p:val>
                                        </p:tav>
                                        <p:tav tm="100000">
                                          <p:val>
                                            <p:strVal val="#ppt_x"/>
                                          </p:val>
                                        </p:tav>
                                      </p:tavLst>
                                    </p:anim>
                                    <p:anim calcmode="lin" valueType="num">
                                      <p:cBhvr>
                                        <p:cTn id="22" dur="1000" fill="hold"/>
                                        <p:tgtEl>
                                          <p:spTgt spid="8">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42" presetClass="entr" presetSubtype="0" fill="hold" grpId="0" nodeType="clickEffect">
                                  <p:stCondLst>
                                    <p:cond delay="0"/>
                                  </p:stCondLst>
                                  <p:childTnLst>
                                    <p:set>
                                      <p:cBhvr>
                                        <p:cTn id="26" dur="1" fill="hold">
                                          <p:stCondLst>
                                            <p:cond delay="0"/>
                                          </p:stCondLst>
                                        </p:cTn>
                                        <p:tgtEl>
                                          <p:spTgt spid="8">
                                            <p:txEl>
                                              <p:pRg st="2" end="2"/>
                                            </p:txEl>
                                          </p:spTgt>
                                        </p:tgtEl>
                                        <p:attrNameLst>
                                          <p:attrName>style.visibility</p:attrName>
                                        </p:attrNameLst>
                                      </p:cBhvr>
                                      <p:to>
                                        <p:strVal val="visible"/>
                                      </p:to>
                                    </p:set>
                                    <p:animEffect transition="in" filter="fade">
                                      <p:cBhvr>
                                        <p:cTn id="27" dur="1000"/>
                                        <p:tgtEl>
                                          <p:spTgt spid="8">
                                            <p:txEl>
                                              <p:pRg st="2" end="2"/>
                                            </p:txEl>
                                          </p:spTgt>
                                        </p:tgtEl>
                                      </p:cBhvr>
                                    </p:animEffect>
                                    <p:anim calcmode="lin" valueType="num">
                                      <p:cBhvr>
                                        <p:cTn id="28" dur="1000" fill="hold"/>
                                        <p:tgtEl>
                                          <p:spTgt spid="8">
                                            <p:txEl>
                                              <p:pRg st="2" end="2"/>
                                            </p:txEl>
                                          </p:spTgt>
                                        </p:tgtEl>
                                        <p:attrNameLst>
                                          <p:attrName>ppt_x</p:attrName>
                                        </p:attrNameLst>
                                      </p:cBhvr>
                                      <p:tavLst>
                                        <p:tav tm="0">
                                          <p:val>
                                            <p:strVal val="#ppt_x"/>
                                          </p:val>
                                        </p:tav>
                                        <p:tav tm="100000">
                                          <p:val>
                                            <p:strVal val="#ppt_x"/>
                                          </p:val>
                                        </p:tav>
                                      </p:tavLst>
                                    </p:anim>
                                    <p:anim calcmode="lin" valueType="num">
                                      <p:cBhvr>
                                        <p:cTn id="29" dur="1000" fill="hold"/>
                                        <p:tgtEl>
                                          <p:spTgt spid="8">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42" presetClass="entr" presetSubtype="0" fill="hold" grpId="0" nodeType="clickEffect">
                                  <p:stCondLst>
                                    <p:cond delay="0"/>
                                  </p:stCondLst>
                                  <p:childTnLst>
                                    <p:set>
                                      <p:cBhvr>
                                        <p:cTn id="33" dur="1" fill="hold">
                                          <p:stCondLst>
                                            <p:cond delay="0"/>
                                          </p:stCondLst>
                                        </p:cTn>
                                        <p:tgtEl>
                                          <p:spTgt spid="8">
                                            <p:txEl>
                                              <p:pRg st="3" end="3"/>
                                            </p:txEl>
                                          </p:spTgt>
                                        </p:tgtEl>
                                        <p:attrNameLst>
                                          <p:attrName>style.visibility</p:attrName>
                                        </p:attrNameLst>
                                      </p:cBhvr>
                                      <p:to>
                                        <p:strVal val="visible"/>
                                      </p:to>
                                    </p:set>
                                    <p:animEffect transition="in" filter="fade">
                                      <p:cBhvr>
                                        <p:cTn id="34" dur="1000"/>
                                        <p:tgtEl>
                                          <p:spTgt spid="8">
                                            <p:txEl>
                                              <p:pRg st="3" end="3"/>
                                            </p:txEl>
                                          </p:spTgt>
                                        </p:tgtEl>
                                      </p:cBhvr>
                                    </p:animEffect>
                                    <p:anim calcmode="lin" valueType="num">
                                      <p:cBhvr>
                                        <p:cTn id="35" dur="1000" fill="hold"/>
                                        <p:tgtEl>
                                          <p:spTgt spid="8">
                                            <p:txEl>
                                              <p:pRg st="3" end="3"/>
                                            </p:txEl>
                                          </p:spTgt>
                                        </p:tgtEl>
                                        <p:attrNameLst>
                                          <p:attrName>ppt_x</p:attrName>
                                        </p:attrNameLst>
                                      </p:cBhvr>
                                      <p:tavLst>
                                        <p:tav tm="0">
                                          <p:val>
                                            <p:strVal val="#ppt_x"/>
                                          </p:val>
                                        </p:tav>
                                        <p:tav tm="100000">
                                          <p:val>
                                            <p:strVal val="#ppt_x"/>
                                          </p:val>
                                        </p:tav>
                                      </p:tavLst>
                                    </p:anim>
                                    <p:anim calcmode="lin" valueType="num">
                                      <p:cBhvr>
                                        <p:cTn id="36" dur="1000" fill="hold"/>
                                        <p:tgtEl>
                                          <p:spTgt spid="8">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42" presetClass="entr" presetSubtype="0" fill="hold" grpId="0" nodeType="clickEffect">
                                  <p:stCondLst>
                                    <p:cond delay="0"/>
                                  </p:stCondLst>
                                  <p:childTnLst>
                                    <p:set>
                                      <p:cBhvr>
                                        <p:cTn id="40" dur="1" fill="hold">
                                          <p:stCondLst>
                                            <p:cond delay="0"/>
                                          </p:stCondLst>
                                        </p:cTn>
                                        <p:tgtEl>
                                          <p:spTgt spid="8">
                                            <p:txEl>
                                              <p:pRg st="4" end="4"/>
                                            </p:txEl>
                                          </p:spTgt>
                                        </p:tgtEl>
                                        <p:attrNameLst>
                                          <p:attrName>style.visibility</p:attrName>
                                        </p:attrNameLst>
                                      </p:cBhvr>
                                      <p:to>
                                        <p:strVal val="visible"/>
                                      </p:to>
                                    </p:set>
                                    <p:animEffect transition="in" filter="fade">
                                      <p:cBhvr>
                                        <p:cTn id="41" dur="1000"/>
                                        <p:tgtEl>
                                          <p:spTgt spid="8">
                                            <p:txEl>
                                              <p:pRg st="4" end="4"/>
                                            </p:txEl>
                                          </p:spTgt>
                                        </p:tgtEl>
                                      </p:cBhvr>
                                    </p:animEffect>
                                    <p:anim calcmode="lin" valueType="num">
                                      <p:cBhvr>
                                        <p:cTn id="42" dur="1000" fill="hold"/>
                                        <p:tgtEl>
                                          <p:spTgt spid="8">
                                            <p:txEl>
                                              <p:pRg st="4" end="4"/>
                                            </p:txEl>
                                          </p:spTgt>
                                        </p:tgtEl>
                                        <p:attrNameLst>
                                          <p:attrName>ppt_x</p:attrName>
                                        </p:attrNameLst>
                                      </p:cBhvr>
                                      <p:tavLst>
                                        <p:tav tm="0">
                                          <p:val>
                                            <p:strVal val="#ppt_x"/>
                                          </p:val>
                                        </p:tav>
                                        <p:tav tm="100000">
                                          <p:val>
                                            <p:strVal val="#ppt_x"/>
                                          </p:val>
                                        </p:tav>
                                      </p:tavLst>
                                    </p:anim>
                                    <p:anim calcmode="lin" valueType="num">
                                      <p:cBhvr>
                                        <p:cTn id="43" dur="1000" fill="hold"/>
                                        <p:tgtEl>
                                          <p:spTgt spid="8">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8" grpId="0" build="p"/>
    </p:bldLst>
  </p:timing>
</p:sld>
</file>

<file path=ppt/slides/slide5.xml><?xml version="1.0" encoding="utf-8"?>
<p:sld xmlns:a="http://schemas.openxmlformats.org/drawingml/2006/main" xmlns:r="http://schemas.openxmlformats.org/officeDocument/2006/relationships" xmlns:p="http://schemas.openxmlformats.org/presentationml/2006/main" showMasterSp="0">
  <p:cSld>
    <p:bg>
      <p:bgPr>
        <a:gradFill flip="none" rotWithShape="1">
          <a:gsLst>
            <a:gs pos="0">
              <a:schemeClr val="accent4">
                <a:lumMod val="5000"/>
                <a:lumOff val="95000"/>
              </a:schemeClr>
            </a:gs>
            <a:gs pos="74000">
              <a:schemeClr val="accent4">
                <a:lumMod val="45000"/>
                <a:lumOff val="55000"/>
              </a:schemeClr>
            </a:gs>
            <a:gs pos="83000">
              <a:schemeClr val="accent4">
                <a:lumMod val="45000"/>
                <a:lumOff val="55000"/>
              </a:schemeClr>
            </a:gs>
            <a:gs pos="100000">
              <a:schemeClr val="accent4">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4" name="Rounded Rectangle 3"/>
          <p:cNvSpPr/>
          <p:nvPr/>
        </p:nvSpPr>
        <p:spPr>
          <a:xfrm>
            <a:off x="1155523" y="317824"/>
            <a:ext cx="9703639" cy="914400"/>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marL="342900" indent="-342900" algn="ctr">
              <a:lnSpc>
                <a:spcPct val="150000"/>
              </a:lnSpc>
            </a:pPr>
            <a:r>
              <a:rPr lang="en-US" sz="3600" b="1" dirty="0" smtClean="0">
                <a:solidFill>
                  <a:srgbClr val="002060"/>
                </a:solidFill>
                <a:latin typeface="Aharoni" pitchFamily="2" charset="-79"/>
                <a:cs typeface="Aharoni" pitchFamily="2" charset="-79"/>
              </a:rPr>
              <a:t>Nested if Statement Problem 1 in Python </a:t>
            </a:r>
          </a:p>
        </p:txBody>
      </p:sp>
      <p:sp>
        <p:nvSpPr>
          <p:cNvPr id="8" name="Text Placeholder 7"/>
          <p:cNvSpPr>
            <a:spLocks noGrp="1"/>
          </p:cNvSpPr>
          <p:nvPr>
            <p:ph type="body" idx="1"/>
          </p:nvPr>
        </p:nvSpPr>
        <p:spPr>
          <a:xfrm>
            <a:off x="735475" y="1420495"/>
            <a:ext cx="10515600" cy="5040313"/>
          </a:xfrm>
        </p:spPr>
        <p:txBody>
          <a:bodyPr>
            <a:normAutofit/>
          </a:bodyPr>
          <a:lstStyle/>
          <a:p>
            <a:pPr>
              <a:lnSpc>
                <a:spcPct val="150000"/>
              </a:lnSpc>
            </a:pPr>
            <a:r>
              <a:rPr lang="en-US" dirty="0" smtClean="0">
                <a:solidFill>
                  <a:srgbClr val="002060"/>
                </a:solidFill>
                <a:latin typeface="Bodoni MT" panose="02070603080606020203" pitchFamily="18" charset="0"/>
              </a:rPr>
              <a:t>1)</a:t>
            </a:r>
            <a:r>
              <a:rPr lang="en-US" b="1" dirty="0" smtClean="0">
                <a:solidFill>
                  <a:srgbClr val="002060"/>
                </a:solidFill>
                <a:latin typeface="Bodoni MT" panose="02070603080606020203" pitchFamily="18" charset="0"/>
              </a:rPr>
              <a:t> </a:t>
            </a:r>
            <a:r>
              <a:rPr lang="en-US" dirty="0" smtClean="0">
                <a:solidFill>
                  <a:srgbClr val="002060"/>
                </a:solidFill>
                <a:latin typeface="Bodoni MT" panose="02070603080606020203" pitchFamily="18" charset="0"/>
              </a:rPr>
              <a:t>Write a Python Program to Get Name From User and Display, The Name Should Contain 5 Character or Less Than 10. And Name Should Start From ‘a’ Character.</a:t>
            </a:r>
          </a:p>
          <a:p>
            <a:pPr>
              <a:lnSpc>
                <a:spcPct val="150000"/>
              </a:lnSpc>
            </a:pPr>
            <a:endParaRPr lang="en-US" b="1" dirty="0" smtClean="0">
              <a:solidFill>
                <a:srgbClr val="002060"/>
              </a:solidFill>
              <a:latin typeface="Bodoni MT" panose="02070603080606020203" pitchFamily="18" charset="0"/>
            </a:endParaRPr>
          </a:p>
        </p:txBody>
      </p:sp>
      <mc:AlternateContent xmlns:mc="http://schemas.openxmlformats.org/markup-compatibility/2006" xmlns:p14="http://schemas.microsoft.com/office/powerpoint/2010/main">
        <mc:Choice Requires="p14">
          <p:contentPart p14:bwMode="auto" r:id="rId2">
            <p14:nvContentPartPr>
              <p14:cNvPr id="2" name="Ink 1"/>
              <p14:cNvContentPartPr/>
              <p14:nvPr/>
            </p14:nvContentPartPr>
            <p14:xfrm>
              <a:off x="2652120" y="1455480"/>
              <a:ext cx="8251560" cy="1161360"/>
            </p14:xfrm>
          </p:contentPart>
        </mc:Choice>
        <mc:Fallback xmlns="">
          <p:pic>
            <p:nvPicPr>
              <p:cNvPr id="2" name="Ink 1"/>
              <p:cNvPicPr/>
              <p:nvPr/>
            </p:nvPicPr>
            <p:blipFill>
              <a:blip r:embed="rId3"/>
              <a:stretch>
                <a:fillRect/>
              </a:stretch>
            </p:blipFill>
            <p:spPr>
              <a:xfrm>
                <a:off x="2642760" y="1446120"/>
                <a:ext cx="8270280" cy="1180080"/>
              </a:xfrm>
              <a:prstGeom prst="rect">
                <a:avLst/>
              </a:prstGeom>
            </p:spPr>
          </p:pic>
        </mc:Fallback>
      </mc:AlternateContent>
    </p:spTree>
    <p:extLst>
      <p:ext uri="{BB962C8B-B14F-4D97-AF65-F5344CB8AC3E}">
        <p14:creationId xmlns:p14="http://schemas.microsoft.com/office/powerpoint/2010/main" val="11075080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grpId="0" nodeType="clickEffect">
                                  <p:stCondLst>
                                    <p:cond delay="0"/>
                                  </p:stCondLst>
                                  <p:childTnLst>
                                    <p:set>
                                      <p:cBhvr>
                                        <p:cTn id="12" dur="1" fill="hold">
                                          <p:stCondLst>
                                            <p:cond delay="0"/>
                                          </p:stCondLst>
                                        </p:cTn>
                                        <p:tgtEl>
                                          <p:spTgt spid="8">
                                            <p:txEl>
                                              <p:pRg st="0" end="0"/>
                                            </p:txEl>
                                          </p:spTgt>
                                        </p:tgtEl>
                                        <p:attrNameLst>
                                          <p:attrName>style.visibility</p:attrName>
                                        </p:attrNameLst>
                                      </p:cBhvr>
                                      <p:to>
                                        <p:strVal val="visible"/>
                                      </p:to>
                                    </p:set>
                                    <p:animEffect transition="in" filter="fade">
                                      <p:cBhvr>
                                        <p:cTn id="13" dur="1000"/>
                                        <p:tgtEl>
                                          <p:spTgt spid="8">
                                            <p:txEl>
                                              <p:pRg st="0" end="0"/>
                                            </p:txEl>
                                          </p:spTgt>
                                        </p:tgtEl>
                                      </p:cBhvr>
                                    </p:animEffect>
                                    <p:anim calcmode="lin" valueType="num">
                                      <p:cBhvr>
                                        <p:cTn id="14" dur="10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15" dur="1000" fill="hold"/>
                                        <p:tgtEl>
                                          <p:spTgt spid="8">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8" grpId="0" build="p"/>
    </p:bldLst>
  </p:timing>
</p:sld>
</file>

<file path=ppt/slides/slide6.xml><?xml version="1.0" encoding="utf-8"?>
<p:sld xmlns:a="http://schemas.openxmlformats.org/drawingml/2006/main" xmlns:r="http://schemas.openxmlformats.org/officeDocument/2006/relationships" xmlns:p="http://schemas.openxmlformats.org/presentationml/2006/main" showMasterSp="0">
  <p:cSld>
    <p:bg>
      <p:bgPr>
        <a:gradFill flip="none" rotWithShape="1">
          <a:gsLst>
            <a:gs pos="0">
              <a:schemeClr val="accent4">
                <a:lumMod val="5000"/>
                <a:lumOff val="95000"/>
              </a:schemeClr>
            </a:gs>
            <a:gs pos="74000">
              <a:schemeClr val="accent4">
                <a:lumMod val="45000"/>
                <a:lumOff val="55000"/>
              </a:schemeClr>
            </a:gs>
            <a:gs pos="83000">
              <a:schemeClr val="accent4">
                <a:lumMod val="45000"/>
                <a:lumOff val="55000"/>
              </a:schemeClr>
            </a:gs>
            <a:gs pos="100000">
              <a:schemeClr val="accent4">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4" name="Rounded Rectangle 3"/>
          <p:cNvSpPr/>
          <p:nvPr/>
        </p:nvSpPr>
        <p:spPr>
          <a:xfrm>
            <a:off x="1155523" y="317824"/>
            <a:ext cx="9703639" cy="914400"/>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marL="342900" indent="-342900" algn="ctr">
              <a:lnSpc>
                <a:spcPct val="150000"/>
              </a:lnSpc>
            </a:pPr>
            <a:r>
              <a:rPr lang="en-US" sz="3600" b="1" dirty="0" smtClean="0">
                <a:solidFill>
                  <a:srgbClr val="002060"/>
                </a:solidFill>
                <a:latin typeface="Aharoni" pitchFamily="2" charset="-79"/>
                <a:cs typeface="Aharoni" pitchFamily="2" charset="-79"/>
              </a:rPr>
              <a:t>Nested if Statement Problem 2 in Python </a:t>
            </a:r>
          </a:p>
        </p:txBody>
      </p:sp>
      <p:sp>
        <p:nvSpPr>
          <p:cNvPr id="8" name="Text Placeholder 7"/>
          <p:cNvSpPr>
            <a:spLocks noGrp="1"/>
          </p:cNvSpPr>
          <p:nvPr>
            <p:ph type="body" idx="1"/>
          </p:nvPr>
        </p:nvSpPr>
        <p:spPr>
          <a:xfrm>
            <a:off x="735475" y="1420495"/>
            <a:ext cx="10515600" cy="5040313"/>
          </a:xfrm>
        </p:spPr>
        <p:txBody>
          <a:bodyPr>
            <a:normAutofit/>
          </a:bodyPr>
          <a:lstStyle/>
          <a:p>
            <a:pPr>
              <a:lnSpc>
                <a:spcPct val="150000"/>
              </a:lnSpc>
            </a:pPr>
            <a:r>
              <a:rPr lang="en-US" dirty="0" smtClean="0">
                <a:solidFill>
                  <a:srgbClr val="002060"/>
                </a:solidFill>
                <a:latin typeface="Bodoni MT" panose="02070603080606020203" pitchFamily="18" charset="0"/>
              </a:rPr>
              <a:t>2) Write A Python Program To Get Age And Marks From User. The System Should Select That User Which Have Greater Than Or Equal To 18 Year Age And Marks Should Be Greater Than 90 And Less Than 100</a:t>
            </a:r>
          </a:p>
        </p:txBody>
      </p:sp>
      <mc:AlternateContent xmlns:mc="http://schemas.openxmlformats.org/markup-compatibility/2006" xmlns:p14="http://schemas.microsoft.com/office/powerpoint/2010/main">
        <mc:Choice Requires="p14">
          <p:contentPart p14:bwMode="auto" r:id="rId2">
            <p14:nvContentPartPr>
              <p14:cNvPr id="2" name="Ink 1"/>
              <p14:cNvContentPartPr/>
              <p14:nvPr/>
            </p14:nvContentPartPr>
            <p14:xfrm>
              <a:off x="2705760" y="1527120"/>
              <a:ext cx="9153360" cy="3080880"/>
            </p14:xfrm>
          </p:contentPart>
        </mc:Choice>
        <mc:Fallback xmlns="">
          <p:pic>
            <p:nvPicPr>
              <p:cNvPr id="2" name="Ink 1"/>
              <p:cNvPicPr/>
              <p:nvPr/>
            </p:nvPicPr>
            <p:blipFill>
              <a:blip r:embed="rId3"/>
              <a:stretch>
                <a:fillRect/>
              </a:stretch>
            </p:blipFill>
            <p:spPr>
              <a:xfrm>
                <a:off x="2696400" y="1517760"/>
                <a:ext cx="9172080" cy="3099600"/>
              </a:xfrm>
              <a:prstGeom prst="rect">
                <a:avLst/>
              </a:prstGeom>
            </p:spPr>
          </p:pic>
        </mc:Fallback>
      </mc:AlternateContent>
    </p:spTree>
    <p:extLst>
      <p:ext uri="{BB962C8B-B14F-4D97-AF65-F5344CB8AC3E}">
        <p14:creationId xmlns:p14="http://schemas.microsoft.com/office/powerpoint/2010/main" val="11075080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grpId="0" nodeType="clickEffect">
                                  <p:stCondLst>
                                    <p:cond delay="0"/>
                                  </p:stCondLst>
                                  <p:childTnLst>
                                    <p:set>
                                      <p:cBhvr>
                                        <p:cTn id="12" dur="1" fill="hold">
                                          <p:stCondLst>
                                            <p:cond delay="0"/>
                                          </p:stCondLst>
                                        </p:cTn>
                                        <p:tgtEl>
                                          <p:spTgt spid="8">
                                            <p:txEl>
                                              <p:pRg st="0" end="0"/>
                                            </p:txEl>
                                          </p:spTgt>
                                        </p:tgtEl>
                                        <p:attrNameLst>
                                          <p:attrName>style.visibility</p:attrName>
                                        </p:attrNameLst>
                                      </p:cBhvr>
                                      <p:to>
                                        <p:strVal val="visible"/>
                                      </p:to>
                                    </p:set>
                                    <p:animEffect transition="in" filter="fade">
                                      <p:cBhvr>
                                        <p:cTn id="13" dur="1000"/>
                                        <p:tgtEl>
                                          <p:spTgt spid="8">
                                            <p:txEl>
                                              <p:pRg st="0" end="0"/>
                                            </p:txEl>
                                          </p:spTgt>
                                        </p:tgtEl>
                                      </p:cBhvr>
                                    </p:animEffect>
                                    <p:anim calcmode="lin" valueType="num">
                                      <p:cBhvr>
                                        <p:cTn id="14" dur="10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15" dur="1000" fill="hold"/>
                                        <p:tgtEl>
                                          <p:spTgt spid="8">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8" grpId="0" build="p"/>
    </p:bldLst>
  </p:timing>
</p:sld>
</file>

<file path=ppt/slides/slide7.xml><?xml version="1.0" encoding="utf-8"?>
<p:sld xmlns:a="http://schemas.openxmlformats.org/drawingml/2006/main" xmlns:r="http://schemas.openxmlformats.org/officeDocument/2006/relationships" xmlns:p="http://schemas.openxmlformats.org/presentationml/2006/main" showMasterSp="0">
  <p:cSld>
    <p:bg>
      <p:bgPr>
        <a:gradFill flip="none" rotWithShape="1">
          <a:gsLst>
            <a:gs pos="0">
              <a:schemeClr val="accent4">
                <a:lumMod val="5000"/>
                <a:lumOff val="95000"/>
              </a:schemeClr>
            </a:gs>
            <a:gs pos="74000">
              <a:schemeClr val="accent4">
                <a:lumMod val="45000"/>
                <a:lumOff val="55000"/>
              </a:schemeClr>
            </a:gs>
            <a:gs pos="83000">
              <a:schemeClr val="accent4">
                <a:lumMod val="45000"/>
                <a:lumOff val="55000"/>
              </a:schemeClr>
            </a:gs>
            <a:gs pos="100000">
              <a:schemeClr val="accent4">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4" name="Rounded Rectangle 3"/>
          <p:cNvSpPr/>
          <p:nvPr/>
        </p:nvSpPr>
        <p:spPr>
          <a:xfrm>
            <a:off x="3348549" y="563483"/>
            <a:ext cx="5317588" cy="914400"/>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sz="4000" dirty="0" smtClean="0">
                <a:solidFill>
                  <a:srgbClr val="002060"/>
                </a:solidFill>
                <a:latin typeface="Aharoni" panose="02010803020104030203" pitchFamily="2" charset="-79"/>
                <a:cs typeface="Aharoni" panose="02010803020104030203" pitchFamily="2" charset="-79"/>
              </a:rPr>
              <a:t>Next Day 31 </a:t>
            </a:r>
            <a:endParaRPr lang="en-US" sz="4000" dirty="0">
              <a:solidFill>
                <a:srgbClr val="002060"/>
              </a:solidFill>
              <a:latin typeface="Aharoni" panose="02010803020104030203" pitchFamily="2" charset="-79"/>
              <a:cs typeface="Aharoni" panose="02010803020104030203" pitchFamily="2" charset="-79"/>
            </a:endParaRPr>
          </a:p>
        </p:txBody>
      </p:sp>
      <p:sp>
        <p:nvSpPr>
          <p:cNvPr id="2" name="Rounded Rectangle 1"/>
          <p:cNvSpPr/>
          <p:nvPr/>
        </p:nvSpPr>
        <p:spPr>
          <a:xfrm>
            <a:off x="2486221" y="1647326"/>
            <a:ext cx="7067212" cy="4262155"/>
          </a:xfrm>
          <a:prstGeom prst="roundRect">
            <a:avLst/>
          </a:prstGeom>
        </p:spPr>
        <p:style>
          <a:lnRef idx="3">
            <a:schemeClr val="lt1"/>
          </a:lnRef>
          <a:fillRef idx="1">
            <a:schemeClr val="accent3"/>
          </a:fillRef>
          <a:effectRef idx="1">
            <a:schemeClr val="accent3"/>
          </a:effectRef>
          <a:fontRef idx="minor">
            <a:schemeClr val="lt1"/>
          </a:fontRef>
        </p:style>
        <p:txBody>
          <a:bodyPr rtlCol="0" anchor="ctr"/>
          <a:lstStyle/>
          <a:p>
            <a:pPr algn="ctr">
              <a:lnSpc>
                <a:spcPct val="150000"/>
              </a:lnSpc>
            </a:pPr>
            <a:r>
              <a:rPr lang="da-DK" sz="3600" b="1" dirty="0">
                <a:solidFill>
                  <a:srgbClr val="002060"/>
                </a:solidFill>
                <a:latin typeface="Aharoni" pitchFamily="2" charset="-79"/>
                <a:cs typeface="Aharoni" pitchFamily="2" charset="-79"/>
              </a:rPr>
              <a:t>if - elif - else Statemnet </a:t>
            </a:r>
            <a:endParaRPr lang="da-DK" sz="3600" b="1" dirty="0" smtClean="0">
              <a:solidFill>
                <a:srgbClr val="002060"/>
              </a:solidFill>
              <a:latin typeface="Aharoni" pitchFamily="2" charset="-79"/>
              <a:cs typeface="Aharoni" pitchFamily="2" charset="-79"/>
            </a:endParaRPr>
          </a:p>
          <a:p>
            <a:pPr algn="ctr">
              <a:lnSpc>
                <a:spcPct val="150000"/>
              </a:lnSpc>
            </a:pPr>
            <a:r>
              <a:rPr lang="da-DK" sz="3600" b="1" dirty="0">
                <a:solidFill>
                  <a:srgbClr val="FFFF00"/>
                </a:solidFill>
                <a:latin typeface="Aharoni" pitchFamily="2" charset="-79"/>
                <a:cs typeface="Aharoni" pitchFamily="2" charset="-79"/>
              </a:rPr>
              <a:t>i</a:t>
            </a:r>
            <a:r>
              <a:rPr lang="da-DK" sz="3600" b="1" dirty="0" smtClean="0">
                <a:solidFill>
                  <a:srgbClr val="FFFF00"/>
                </a:solidFill>
                <a:latin typeface="Aharoni" pitchFamily="2" charset="-79"/>
                <a:cs typeface="Aharoni" pitchFamily="2" charset="-79"/>
              </a:rPr>
              <a:t>n </a:t>
            </a:r>
          </a:p>
          <a:p>
            <a:pPr algn="ctr">
              <a:lnSpc>
                <a:spcPct val="150000"/>
              </a:lnSpc>
            </a:pPr>
            <a:r>
              <a:rPr lang="da-DK" sz="3600" b="1" dirty="0" smtClean="0">
                <a:solidFill>
                  <a:schemeClr val="accent4">
                    <a:lumMod val="50000"/>
                  </a:schemeClr>
                </a:solidFill>
                <a:latin typeface="Aharoni" pitchFamily="2" charset="-79"/>
                <a:cs typeface="Aharoni" pitchFamily="2" charset="-79"/>
              </a:rPr>
              <a:t>Python </a:t>
            </a:r>
          </a:p>
          <a:p>
            <a:pPr algn="ctr">
              <a:lnSpc>
                <a:spcPct val="150000"/>
              </a:lnSpc>
            </a:pPr>
            <a:r>
              <a:rPr lang="da-DK" sz="3600" b="1" dirty="0" smtClean="0">
                <a:solidFill>
                  <a:srgbClr val="002060"/>
                </a:solidFill>
                <a:latin typeface="Aharoni" pitchFamily="2" charset="-79"/>
                <a:cs typeface="Aharoni" pitchFamily="2" charset="-79"/>
              </a:rPr>
              <a:t>With</a:t>
            </a:r>
          </a:p>
          <a:p>
            <a:pPr algn="ctr">
              <a:lnSpc>
                <a:spcPct val="150000"/>
              </a:lnSpc>
            </a:pPr>
            <a:r>
              <a:rPr lang="da-DK" sz="3600" b="1" dirty="0" smtClean="0">
                <a:solidFill>
                  <a:srgbClr val="002060"/>
                </a:solidFill>
                <a:latin typeface="Aharoni" pitchFamily="2" charset="-79"/>
                <a:cs typeface="Aharoni" pitchFamily="2" charset="-79"/>
              </a:rPr>
              <a:t> Problem and </a:t>
            </a:r>
            <a:r>
              <a:rPr lang="da-DK" sz="3600" b="1" dirty="0" smtClean="0">
                <a:solidFill>
                  <a:schemeClr val="accent6">
                    <a:lumMod val="20000"/>
                    <a:lumOff val="80000"/>
                  </a:schemeClr>
                </a:solidFill>
                <a:latin typeface="Aharoni" pitchFamily="2" charset="-79"/>
                <a:cs typeface="Aharoni" pitchFamily="2" charset="-79"/>
              </a:rPr>
              <a:t>Solution</a:t>
            </a:r>
            <a:endParaRPr lang="da-DK" sz="3600" b="1" dirty="0">
              <a:solidFill>
                <a:schemeClr val="accent6">
                  <a:lumMod val="20000"/>
                  <a:lumOff val="80000"/>
                </a:schemeClr>
              </a:solidFill>
              <a:latin typeface="Aharoni" pitchFamily="2" charset="-79"/>
              <a:cs typeface="Aharoni" pitchFamily="2" charset="-79"/>
            </a:endParaRPr>
          </a:p>
        </p:txBody>
      </p:sp>
    </p:spTree>
    <p:extLst>
      <p:ext uri="{BB962C8B-B14F-4D97-AF65-F5344CB8AC3E}">
        <p14:creationId xmlns:p14="http://schemas.microsoft.com/office/powerpoint/2010/main" val="31416844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500" fill="hold"/>
                                        <p:tgtEl>
                                          <p:spTgt spid="2"/>
                                        </p:tgtEl>
                                        <p:attrNameLst>
                                          <p:attrName>ppt_x</p:attrName>
                                        </p:attrNameLst>
                                      </p:cBhvr>
                                      <p:tavLst>
                                        <p:tav tm="0">
                                          <p:val>
                                            <p:strVal val="#ppt_x"/>
                                          </p:val>
                                        </p:tav>
                                        <p:tav tm="100000">
                                          <p:val>
                                            <p:strVal val="#ppt_x"/>
                                          </p:val>
                                        </p:tav>
                                      </p:tavLst>
                                    </p:anim>
                                    <p:anim calcmode="lin" valueType="num">
                                      <p:cBhvr additive="base">
                                        <p:cTn id="14"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2" grpId="0" animBg="1"/>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7589</TotalTime>
  <Words>170</Words>
  <Application>Microsoft Office PowerPoint</Application>
  <PresentationFormat>Widescreen</PresentationFormat>
  <Paragraphs>32</Paragraphs>
  <Slides>7</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7</vt:i4>
      </vt:variant>
    </vt:vector>
  </HeadingPairs>
  <TitlesOfParts>
    <vt:vector size="15" baseType="lpstr">
      <vt:lpstr>Aharoni</vt:lpstr>
      <vt:lpstr>Algerian</vt:lpstr>
      <vt:lpstr>Arial</vt:lpstr>
      <vt:lpstr>Bodoni MT</vt:lpstr>
      <vt:lpstr>Calibri</vt:lpstr>
      <vt:lpstr>Calibri Light</vt:lpstr>
      <vt:lpstr>Courier New</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Faisal Zamir</dc:creator>
  <cp:lastModifiedBy>Faisal Zamir</cp:lastModifiedBy>
  <cp:revision>514</cp:revision>
  <dcterms:created xsi:type="dcterms:W3CDTF">2021-11-08T00:20:31Z</dcterms:created>
  <dcterms:modified xsi:type="dcterms:W3CDTF">2022-08-02T11:25:55Z</dcterms:modified>
</cp:coreProperties>
</file>