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2"/>
  </p:notesMasterIdLst>
  <p:sldIdLst>
    <p:sldId id="256" r:id="rId2"/>
    <p:sldId id="258" r:id="rId3"/>
    <p:sldId id="260" r:id="rId4"/>
    <p:sldId id="263" r:id="rId5"/>
    <p:sldId id="264" r:id="rId6"/>
    <p:sldId id="265" r:id="rId7"/>
    <p:sldId id="266" r:id="rId8"/>
    <p:sldId id="261" r:id="rId9"/>
    <p:sldId id="262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9T17:27:01.2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12998 6821 0,'0'-25'16,"0"50"46,0 0-46,0 0 15,0 0 0,24-25-15,1 0 46,50 0-46,49-75 0,25 1-1,-1-25 1,76-25-16,-100 49 16,-50 50-1,-49 1 1,0 24 15</inkml:trace>
  <inkml:trace contextRef="#ctx0" brushRef="#br0" timeOffset="9886.8064">21605 10046 0,'0'-25'47,"49"25"-32,1 0 1,25 0-1,24 0 1,0 0-16,25 0 16,25-25-1,-50 25 1,-25 0 0,-49 0-1,50 0-15,-51 0 16,1 0-1,0 0 1,49 0 0,1 0-1,-25 0 1,-26 0 0,1 0-16,0 0 15,0 0 79</inkml:trace>
  <inkml:trace contextRef="#ctx0" brushRef="#br0" timeOffset="50112.0698">11410 13320 0,'0'0'0,"0"50"16,0-1 15,0 1 0,0-25-15,0 24-16,0 51 15,0-51 1,0-24 0,0 0-1,25-25 79,25 0-78,24 0-1,75-75 1,0-24-1,24-25 1,1 25 0,-50 0-16,-25 74 15,-49-25 1,-25 25 0,24 25-1,-49-24 1,25 24-16,25 0 15,-50-25 1</inkml:trace>
  <inkml:trace contextRef="#ctx0" brushRef="#br0" timeOffset="51319.0306">15106 13568 0,'0'25'47,"0"25"-31,25-26-16,-25 1 15,0 0 1,0 0-1,0 0 1,0-1 15,25-24-15,-1 0 62,26 0-62,24-24-16,26-26 15,49-49 1,49 24 0,-49-24-1,-50 50 1,-49 24-1,-1 0-15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9T17:28:49.9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7119 7193 0,'25'0'187,"0"0"-171,-1 0-1,1 0 17,0 0 30,0 0-46,24 0-16,26-49 15,-26-50 1,1 49 0,-25 25-1,-25 0 1,25 25-16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9T17:29:41.9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9575 12799 0,'24'0'94,"1"0"-94,25 0 16,24 0-1,1 0 1,-26 0-1,26 0 1,-26-25 0,26 25-1,-50 0 1,24 0-16,-24 0 16,0 0-1,24 0 1,-24 0-1,0 0 1,0 0 0,0 0-1,-1 0-15,1 0 32,25 0-1,-25 0 16,-1 0-16,1 0 0,0 0-15,0 0 62,0 0 16,-25 25 46</inkml:trace>
  <inkml:trace contextRef="#ctx0" brushRef="#br0" timeOffset="10554.8187">4490 6921 0,'24'0'63,"51"0"-47,-1 0-16,50 0 15,25 0 1,-50 0-1,1 0 1,-51 0 0,1 0-1,-1 0-15,-24 0 32,25 0-17,-1 0 1,-24-25-1,25 25-15,-25-25 16</inkml:trace>
  <inkml:trace contextRef="#ctx0" brushRef="#br0" timeOffset="13516.1695">2654 11088 0,'0'0'0,"0"24"94,25 26-47,0-25-16,0 25-15,-1-50 31,-24 24-32,25-24 48,25-49-63,49-51 16,0 26-1,-74 49 1,0 0-1,-25 1 32,74-51-31,50-49-16,0 0 16,-74 50-1,-1 49 1,-49 0-1,25 25 1</inkml:trace>
  <inkml:trace contextRef="#ctx0" brushRef="#br0" timeOffset="15424.7391">2778 7317 0,'-25'25'31,"1"-25"1,-1 0 15,25 25-1,0 25-30,-25-1 0,25 1-1,0-1-15,0-24 16,0 50 0,0-26-1,0 1 1,0-1-1,0 75-15,0-24 16,0-26 0,0 1-1,0-26 1,0 1 0,0-1-1,0 1 1,0 0-16,0-26 15,0 26 1,0 0 0,0-26-1,0 1 1,0 25 0,0-25-1,0-1 1,0 1 15,0 0-15,25 25-1,0-50-15,24 24 16,1-24 0,-1 0-1,1 0 1,24 0-1,1-24 1,-1-26-16,-74 25 31</inkml:trace>
  <inkml:trace contextRef="#ctx0" brushRef="#br0" timeOffset="16092.2573">1414 7714 0,'25'0'62,"-1"25"-46,1-25 0,-25 25-1,25-25 1,0 0-16,0 0 31,-1 0-15,51 0-1,24-75 1,25-49 0,-49 75-1,-51 24 1,1 25-1,-25-25 1</inkml:trace>
  <inkml:trace contextRef="#ctx0" brushRef="#br0" timeOffset="23430.1083">11162 15553 0,'25'-25'16,"49"-25"-1,-24 25 1,49-49-16,0 24 16,1-24-1,-1-1 1,99-98 0,-24 49-1,-25-50 1,-25 50-16,-25-25 15,25 0 1,-25 50 0,0-50-1,1 25 1,-1-24 0,-25 24-16,1 0 15,-1 24 1,1 1-1,-51 0 1,51 49 0,-75 1 171,0-26-171,-25-49-1,-25-49 1,-24-75 0,-25-25-16,24-25 15,-24 25 1,0 100 0,0 24-1,-25 50 1,0 24-1,49 25 1,-49 26 0,50 24-1,-100-25-15,50 0 16,0 0 0,74 0-1,-24-24 1,49-1-1,-24 25 1,-1-24 0,0 24-16,26 0 15,-26-24 1,0-1 0,50 25-1,-49 0 1,49-24-1,-25 24 1,0 0 0,25 0 15,-25 1 156,-49-26-171,-1 25 0,51-24-1,-51-51 1,50 51-16,1-1 16,24 1-1,-25-1 1,25-25-1,0 51 1,0-1 0,0 0-1,0-25 1,0 26 0,0-1-1,0 0 1,-25 25 62,25-25-47,-25 25 110,0 0-110,1 25-15,-1 0-16,-25 24 15,25 1 1,1-50 0,24 25-1,0 0 48,-25-1 280,25 26-327,0-75 172</inkml:trace>
  <inkml:trace contextRef="#ctx0" brushRef="#br0" timeOffset="28891.8244">2580 6896 0,'-25'0'63,"0"25"77,0-1-77,0 26-48,1-50 1,-1 50 0,25-26-1,-25-24 1,25 25-1,0 0 1,0 0-16,0 24 16,0 1-1,0-25 1,0 24 0,-25 1-1,25 49 1,-25 25-1,25 0 1,0 25-16,0-25 16,0 0-1,0 25 1,0-25 0,0 25-1,0 74 1,0-99-1,0 0-15,0-25 16,0-24 0,-24 24-1,24-25 1,0 1 0,0-1-1,0-24 1,0-25-1,0-1 1,0 26 203,-25 24-204,25 1 1,-25 49 0,25 74-16,-25 1 15,25 74 1,0 24 0,0 51-1,0-76 1,25-48-1,0 24 1,0-50 0,-25-24-1,24-75-15,-24-25 16,25-24 0,-25 0-1,0-1 1,0-24 62,25-25 0,74 0-15,-49 0-63,-25 0 15,24 0 1,-24 0 15,0 0-15,0 0-1,0 0 1,-1 0 0,1 0-16,0 0 15,25 0 16,-26 0 16,1 0-15</inkml:trace>
  <inkml:trace contextRef="#ctx0" brushRef="#br0" timeOffset="30881.2488">14015 15577 0,'24'25'110,"-24"0"-95,25 25 1,0-26 0,-25 1-1,0 0-15,25 0 16,-25 0 0,0-1-1,25 1 1,-25 0 15,24-25 47,1-25-62,74 0-1,1-24 1,49-26 0,-1 1-1,1 24 1,-74 1 0,-26 49-1,1 0-15,-1 0 16,-49-25-1,25 25 1</inkml:trace>
  <inkml:trace contextRef="#ctx0" brushRef="#br0" timeOffset="32799.983">20166 6796 0,'0'0'0,"323"-99"15,198-50-15,818-198 16,-471 124 0,-198 74-1,-348 75 1,-74 49 0,-49 25-16,-75 0 15,-50 0 1,1 0-1,-26 0 1,26 0 0,-26 0-1,-24 25-15,0-25 16,0 24 0,0 26-1,-1 0 1,1 24-1,0 75 1,-25 25-16,0 49 16,0 174-1,0-25 1,0-124 0,0 49-1,0 76 1,25-51-16,0-148 15,-1-75 1,1-50 0,-25-24-1,0 0 1,0 0 46,-49 0-46,-125 49 0,-49 25-1,24 50 1,-49 25 0,-25-25-1,25-50 1,0 0-1,99-25-15,25-74 16,75 25 0,24 0-1</inkml:trace>
  <inkml:trace contextRef="#ctx0" brushRef="#br0" timeOffset="34210.0173">20042 6623 0,'0'25'15,"25"24"1,-25 75-16,25-49 16,-25 49-1,25 25 1,-1-1 0,1-48-1,25 48 1,-1 175-1,-24-25 1,50-26 0,-26-73-16,1-26 15,-25 1 1,24 0 0,1-1-1,-1 199 1,1-99-1,-25-74 1,0-75 0,0-75-1,-25-24 1,0 0 0,74 25 30,-24-1-30,-26-24 0,1-25-1,25 0-15,-25 25 16,-1-25 0,26 0-1,24 0 1,174-25-1,-24-99 1,-26-50 0,-24 1-16,-1-51 31,1 51-31,-75 74 16,0 24-1,-24 26 1,-26 24-1</inkml:trace>
  <inkml:trace contextRef="#ctx0" brushRef="#br0" timeOffset="39601.9033">3026 7987 0,'50'0'78,"24"0"-62,1 25-1,-1-25 1,-24 25-16,24-25 15,-24 0 1,-26 0 0,26 0-1,24 0 1,-24 0 0,0 0-1,24 0 1,-24 0-1,24 0-15,-24 0 16,24 0 0,-24 0-1,-1 0 1,-24 0 0,25 0-1,-25 0 1,24 0-1,-24 25 1,0-25-16,24 0 47,-24 0-31,25 0-1,-25 0 1,-1 0-1,1 0 1,25 0-16</inkml:trace>
  <inkml:trace contextRef="#ctx0" brushRef="#br0" timeOffset="66010.936">15180 6796 0,'25'0'63,"0"0"-47,0 0-1,24 0 1,1 0-1,0-24 1,24 24 0,-49-25-1,25 25-15,-1 0 16,-24 0 0,0-25-1,24 25 1,-24 0-1,0-25-15,0 25 16,0 0 15,-1 0 1</inkml:trace>
  <inkml:trace contextRef="#ctx0" brushRef="#br0" timeOffset="114303.6763">1513 16049 0,'0'24'31,"0"1"-15,0 25-1,0-25 1,25-1 0,-25 1-16,0 0 15,0 0 17,25-25-1,24 0-16,-24 0 1,25 0 15,-1 0-15,1 0 0,0-50-1,-1 1 1,-24 24-16,25 0 15,-50 0 17,24 0-1</inkml:trace>
  <inkml:trace contextRef="#ctx0" brushRef="#br0" timeOffset="116007.869">7268 12650 0,'25'0'31,"-1"0"1,1 0-17,0 0 16,-25 25-15,25 0 0,0-25 93,-1 0-46,26 0-63,0 0 15,-26 0 1,1-25-1,0 25 32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9T17:36:32.7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7342 6152 0,'0'24'94,"25"-24"-78,-25 25 15,0 0-16,25-25 79,0 0-47,-1 0-31,1 0-16,25 0 15,49-25 1,-25-24 0,26-26-1,-51 50 1,-24-24-1,0 49 1,0 0 15,-25-25 1,24 25-17</inkml:trace>
  <inkml:trace contextRef="#ctx0" brushRef="#br0" timeOffset="5461.3153">11162 7913 0,'50'0'63,"-25"0"-47,49 0-16,-24 0 15,-1 0 1,1 0-1,-1 0 1,1 0 0,24 0-1,26 0-15,98 0 16,-49 0 0,-50 0-1,-49 0 1,-25 0-1,24 0 1,-24 0 0,25 24-1,-26-24 1,1 0 0,0 0 15,0 0 31</inkml:trace>
  <inkml:trace contextRef="#ctx0" brushRef="#br0" timeOffset="6527.0861">13469 8111 0,'0'0'0,"50"0"16,-26 0-1,26 0 1,24 0 0,-24-25-1,24 25-15,26-24 16,24 24 0,-50-25-1,50 25 1,-25 0-1,-49 0 1,24 0-16,1 0 31,-26 0-31,1 0 16,-25 0 0,0 0-1,-1 0 1,1 0 15,0 0-15,0 0-16,24 25 31,-24-25-15,0 0 15</inkml:trace>
  <inkml:trace contextRef="#ctx0" brushRef="#br0" timeOffset="8308.6114">3522 9029 0,'75'0'31,"49"0"-15,99-25 0,-74 25-1,-50 0-15,-49 0 16,-1 0-1,-24 0 1,49 0 0,1 0-1,-1 0 1,25 0-16,-24 0 16,-1 0-1,-24 0 1,0 0-1,-1 0 1,1 0 0,-1 25-16,1 0 15,-25-25 17</inkml:trace>
  <inkml:trace contextRef="#ctx0" brushRef="#br0" timeOffset="30427.4965">9327 11385 0,'0'-24'140,"24"24"-124,26 0 0,-25 0-1,49-25-15,-49 25 32,0 0-17,24 0 16,-24 0-15,25 0 0,-25 0-1,-1-25 1,26 25 0,0 0-1,-1 0-15,-24 0 16,0 0-1,0 0 1,-1 0 15,-24-25-15,25 25 0,0 0-1</inkml:trace>
  <inkml:trace contextRef="#ctx0" brushRef="#br0" timeOffset="45666.7243">17140 7020 0,'0'-25'78,"25"25"-47,0 0-15,-1-25-1,26 25-15,-25 0 16,49 0 0,-49 0-1,0-25 1,49 1 31,1-1-47,74-25 15,-25 0 1,-75 26 0,-24-1-1,0 25 1,-25-25-16,25 25 62,-1-25-30,1 0-32,-25 1 15,25-1 48,-25 0-32,0 0-31,0 0 16,0 1-1,0-1 1,0 0 15,0 0 16,0-24-31,0 24 15,-25 0 16,25 0-32,0 0 1,-25 25 0,1 0 15,24-24-15,0-1-16,-25 25 15,0-25 16,0 0 32,0 25-47,-24-25-16,-1 1 15,25-1 1,1 25-1,-26 0 17,50-25-17,-25 25 1,0 0 0,1-25-16,-26 0 15,25 1 16,0 24 48,0 0 124,-24 49-188,-1-24 1,1 25 0,-1-1-1,0 1-15,26-25 31,-1-1 1,0 51-17,0-75 1,0 49 0,1 1-1,24-25 1,0 0-16,-50 24 47,50 1-32,-25 24 1,0-24 0,25-25-1,0-1 1,0 1 78,0 0-63,0 0 0,0 0 16,25-25 47,-25 25-79</inkml:trace>
  <inkml:trace contextRef="#ctx0" brushRef="#br0" timeOffset="52696.0015">17289 7913 0,'25'0'94,"-1"0"-94,26 0 16,0 0-1,49 0 1,25 0-1,-50 0 1,-24 0 0,-25 0-16,0 0 15,-1 0 32,26 0-31,0-25-16,-26 25 15,1-25 17</inkml:trace>
  <inkml:trace contextRef="#ctx0" brushRef="#br0" timeOffset="60139.7487">18058 9847 0,'25'0'156,"24"0"-140,1-24-1,-1-1 1,-24 25-1,0 0 17</inkml:trace>
  <inkml:trace contextRef="#ctx0" brushRef="#br0" timeOffset="73961.1003">20315 6598 0,'0'-50'62,"99"26"-46,100-1 0,49 0-1,-25 0 1,0 25-16,-49 0 16,-25 0-1,-50 0 1,0 0-1,-24 0 1,24 25 0,0 25-1,25-1-15,-25 1 16,-24-1 0,-26 1-1,26 0 1,-26 49-1,26-49 1,-51 49-16,1-25 16,25 1-1,-50-1 1,25 25 0,0 149-1,-25-74-15,0-25 16,0-50-1,0-25 1,0 26 0,0-26-1,0 50 1,0 0-16,0 0 16,0-50-1,0-24 1,-25 24-1,0-24 1,-25-25 0,-24 99-16,-1-74 15,26 24 1,-1 25 0,1-24-1,24-26 1,0 1-1,25-25 1,-25 24 0,0 1-1,1-1 17,-1-49-17,25 25 1,-25-25-16,25 25 15</inkml:trace>
  <inkml:trace contextRef="#ctx0" brushRef="#br0" timeOffset="100741.9666">21109 10666 0,'0'0'0,"25"-25"15,-1 25-15,1 0 16,74-25-1,1 1 1,-1-1 0,-25 25-16,1 0 15,-1 0 1,-49 0 0,25 0-1,-1 0 1,-24 0 15,0 0 0,-50 0 94,0 0-109,0 0 15,1 0 0,-1 0-15,0 25 0,0-25-1,50 24 142,0-24-79</inkml:trace>
  <inkml:trace contextRef="#ctx0" brushRef="#br0" timeOffset="131403.9154">17909 12254 0,'0'-25'47,"25"0"31,49 25-63,25-25 1,-24 25-16,-1 0 16,-24 0-1,-1 0 16,-24 0 1,0 0-17,0 0 17</inkml:trace>
  <inkml:trace contextRef="#ctx0" brushRef="#br0" timeOffset="132770.0675">19224 12278 0,'49'0'93,"-24"0"-77,0 0 0,24 0-1,1-24 1,24 24-16,-24 0 15,-25-25 1,0 25 0,0 0 31,-1 0-47,1 0 15,0 0 1,0 0 31,24 0-32,-24 0 17,0 0-17,0 0 16</inkml:trace>
  <inkml:trace contextRef="#ctx0" brushRef="#br0" timeOffset="136275.7475">19893 11336 0,'0'25'140,"0"-1"-108,25-24-1,-25 25 0,25-25 16,0 0-16,0 0 0,24 0-31,1 0 16,-25 0 0,49-25-1,-74 1 1,25-1 0,0 25-1,-1-25 16,1 0 1</inkml:trace>
  <inkml:trace contextRef="#ctx0" brushRef="#br0" timeOffset="141466.6576">17909 11485 0,'25'0'47,"-25"24"16,0 1-1,25-25-46,-1 0 171,1 0-171,0 0 15,0 0-31,0 0 16,-1 0-1,1 0 17,0 0-1,-25-25-15,25 25-1,0-24 204,-1-1-188,1 25 0</inkml:trace>
  <inkml:trace contextRef="#ctx0" brushRef="#br0" timeOffset="155958.6322">23440 14287 0,'25'0'63,"0"0"-32,49 0-15,-24 0-1,0 0 1,-1 0-16,26 0 15,-26 0 1,1 0 0,24 0-1,-24-24 1,24 24 0,-24-25-1,0 25-15,-26 0 16,51-50-1,-26 25 1,1-49 0,0 24-1,49-74 1,-25 50 0,1-50-1,-1 0-15,50-50 16,-49 1-1,-26-75 1,26 24 0,24-73-1,-50 24 1,-24-25 0,25-123-1,-50 48-15,25 76 16,-1 98-1,-24-98 1,25 74 0,-25 49-1,0 0 1,0 75-16,0 25 16,0 49-1,0 0 16,0 0 219,0-49-234,0-1 0,-25-49-1,-24 25 1,24 0 0,-25-25-1,26-25 1,-51-99-16,50 0 15,1 99 1,24 50 0,0 24-1,-25 51 17,0 24 14,0-25 189,-24 25-220,-1-50 1,0 1 0,-24-1-16,-1 0 15,1-24 1,-124-50 0,24 0-1,25 25 1,25 24-1,25 26 1,-25 24 0,25 0-1,-1 25-15,-48-25 16,73 25 0,1 0-1,-1-24 1,51 24-1,-1 0 1,-25 0 0,25 0-1,1 0 1,-1 0 0,0 0 234,25-25-250,-25 25 15,0 0 1,1-25 15,-1 25 0,0 0 63,0 0-78,0 0 31,1 0 15,-1 0-46</inkml:trace>
  <inkml:trace contextRef="#ctx0" brushRef="#br0" timeOffset="158019.0837">22994 6598 0,'-25'0'47,"-24"25"-15,24-25-1,25 25 31,-25-1-15,0 1-31,0 25 15,1-25-15,24-1-1,0 1 17,0 0-17,0 0 1,0 0-16,0 0 31,0-1-15,0 1 15,0 0-15,0 0-1,24-25 1,-24 25-1,25-25-15,0 24 32,25 26-17,-1-25 1,-24 0 31,0-25-16,-25 24 0,25-24 1,-25 25 46,24-25-63,-24 25 1,0 0 31,0 0-16,0-1 0,0 1-31,0 0 110</inkml:trace>
  <inkml:trace contextRef="#ctx0" brushRef="#br0" timeOffset="169727.1061">24408 8111 0,'25'0'63,"-1"0"-63,26 75 16,0-26-1,-26-24 1,-24 0-1,25-25 17,-25 25-17,25-25 1,25 0 0,24-25-1,149-74 1,25-25-1,199-125-15,-1 26 16,1 0 0,-199 124-1,-99 24 1,-100 51 0,-24 24-1,-25-25-15,25 25 16</inkml:trace>
  <inkml:trace contextRef="#ctx0" brushRef="#br0" timeOffset="171143.2513">24085 12874 0,'0'24'78,"0"26"-62,0 0 0,0-26-1,25 51 1,0-26-1,-25-24-15,25 0 16,-25 0 0,0 0 15,25-25 63,123-75-79,175-123 1,198-149-16,148-25 16,-222 123-1,-174 101 1,-124 98-1,-1 0 1,-73 1-16,49 24 16,-50-25-1,-24 50 1,-25 0 0,0 0-1</inkml:trace>
  <inkml:trace contextRef="#ctx0" brushRef="#br0" timeOffset="185724.3174">17363 14932 0,'-74'0'15,"-1"0"1,1 0-16,0 0 15,-1-24 1,1 24 0,-25 0-1,-1 0 1,26 0 0,-100-25-1,25 25 1,25-25-16,25 0 15,0 25 1,25-25 0,-1 25-1,1 0 1,24-24 0,25 24-1,-24-25 235,-75-50-234,0-49-1,49 50 1,-24-25 0,49-1-1,-49 26 1,25-25 0,24 49-1,-49-99-15,25 25 16,-1-24-1,26 48 1,24-48 0,25 48-1,0-73 1,0 49 0,0-50-1,0-24 1,25-1-16,24 50 15,-49 50 1,50-25 0,-25 74-1,-1 26 1,-24-26 0,50 50 30,-50-50 126,0-24-156,0-25 0,50 0-1,24-1 1,50-24-1,25 0 1,25 25-16,-1-25 16,-49 50-1,0-1 1,25 1 0,-50 49-1,0-49 1,50-1-1,-25 26 1,0-26-16,-49 50 16,-1-24-1,-24 24 1,24-25 0,-24 1-1,-1 24 1,1 0-1,0 0 1,-26-24 0,1 49-1,0-25-15,0 0 297,0 0-281,-1 1-1,1-1 1,0 0 0,0 25 15</inkml:trace>
  <inkml:trace contextRef="#ctx0" brushRef="#br0" timeOffset="186798.3276">17190 9922 0,'24'0'32,"1"0"-17,25 0 1,-25 0-1,-1 0 17,1 0-17,-25 25 204,0-1-203,0 1-16,0 25 15,0 24 1,0-24 0,0-25 30,0 0 64,0-1-16</inkml:trace>
  <inkml:trace contextRef="#ctx0" brushRef="#br0" timeOffset="228589.1089">18306 17264 0,'-50'0'78,"1"0"-62,24 0-16,-25 25 16,1 0-1,-1-1 1,0 1 0,-24 0-1,-174 49 1,49 1-16,-49-25 15,25 24 1,-50-49 0,1 0-1,48-1 1,26-24-16,-1 0 16,-24 0-1,25-24 1,49 24-1,0-25 1,50 0 0,-25 0-1,-50 0-15,50-24 16,0-1 0,50 25-1,24-49 1,-24 49-1,49-25 1,-25-24-16,50 24 16,-25 1-1,25 24 1,0-25 0,0 1-1,0-50 220,0-50-235,0 0 15,0-49 1,0-1-1,50-148 1,24 74 0,1 75-1,-50 49 1,0 74 0,24 1-1,1-1 1,74-123-16,-50 124 15,25-26 1,1 1 0,-1 0-1,50 49 1,-1-49 0,26 0-16,-50 24 15,0 1 1,-49 24-1,24 26 1,-50-26 0,1 25-1,74-74-15,-25 25 16,-24 24 0,24-24-1,-49 49 1,-26 0-1,-24 0-15,25 25 16,0-25 0,0 1-1,24-1 1,-24 25 0,0-25-1,25 25 235,24-50-234,50 26-1,-74-1 1,-1 0 0,1 25-16,-25-25 15,-1 25 17,1 0 202,0 0-187,25 0-16,-50-25 16</inkml:trace>
  <inkml:trace contextRef="#ctx0" brushRef="#br0" timeOffset="229688.9972">16966 13047 0,'50'0'79,"0"0"-64,-1 0 1,26 25-1,-1 0-15,0 0 16,-24-25 0,-25 24-1,0-24 1,-1 25 0,1-25-1,0 0 1,-25 25 62,0 0-47,-25-25-15,0 50-1,1-26 17,24 1-17,0 0-15,-25-25 16,25 25 31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9T17:54:36.7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7863 6648 0,'0'-25'94,"99"25"-78,50-25-1,322 0-15,-123 0 16,-75 25 0,-149 0-1,-25 0 1,-25 0 0,-24 0-16,24 0 15,-24 0 1,-25 0 15,-1 0 0,1 0-31,0 0 32,0 0-1</inkml:trace>
  <inkml:trace contextRef="#ctx0" brushRef="#br0" timeOffset="5474.1327">9823 7640 0,'74'0'94,"25"0"-94,-49 0 15,24 0 1,-24 0 0,49 0-1,0 0 1,50 0-1,-25 0-15,25 0 16,-75 25 0,-24-25-1,0 0 1,-1 24 0,1-24-1,24 0 1,1 0-16,-26 25 15,-24-25 1,0 0 0,49 0-1,-49 0 1,25 0 0,-25 0 15,24 0-16,-24 0 1,0 0 0,24 0-1,1 0-15,-25 0 16,0 0 0,-1 0-1,1 0 16,0 0 48,0 0-48</inkml:trace>
  <inkml:trace contextRef="#ctx0" brushRef="#br0" timeOffset="10652.2919">4663 8607 0,'0'0'0,"25"0"125,0 0-109,24 0 15,-24 0 0,25 0-31,-25 0 16,0 0 0,-1 0-1,1 0 17,0 0-17,0 0 1,0 0-1,-1 0 1,1 0 0,0 0 62,0 0-31,0 0-32,-1 0 32,1 0 172,25 0-188,-25 0-15,-1 0 31,1 0-16,0 0 0,-25-25 0</inkml:trace>
  <inkml:trace contextRef="#ctx0" brushRef="#br0" timeOffset="54156.2954">17934 9922 0,'0'-25'31,"25"25"47,-1 0-47,1 0-15,0 0 0,0 0-1,24 0 1,1 0-16,0 0 15,-26 0 1,26 0 0,0 0-1,-26 0 1,1 0 0,0 0-16,0 0 31,0 0-16,-1-25 1,1 25 0,0 0-1,25 0-15,-25 0 32,-1 0-17,1 0 16,0 0 1</inkml:trace>
  <inkml:trace contextRef="#ctx0" brushRef="#br0" timeOffset="56053.7427">19273 8781 0,'0'25'47,"0"-1"-31,0 1-1,0 0 1,0 0-16,0 0 16,0-1-1,0 1 1,0 0 15,0 0 32,25-25-32,0 0 31,24 0-46,51-75 0,24-24-16,-50 74 15,-24-24 1,-25 24 0,-1 0-1,51-24 16,-26 24-15,1-25 0,-25 50-1,0-25-15</inkml:trace>
  <inkml:trace contextRef="#ctx0" brushRef="#br0" timeOffset="71289.4724">19893 6772 0,'50'-25'109,"49"25"-93,149-25 0,75-25-1,-26 50 1,-49 0-1,-24 0 1,-100 0-16,99 0 16,-49 25-1,-50 0 1,-25 25 0,25-1-1,-50 1 1,1-25-1,24 24 1,-25 1 0,-24 0-1,24-1-15,-49 26 16,25-26 0,-25 1-1,24-1 1,-49 26-1,50 49 1,-25 149 0,-25-75-16,0-49 15,24-50 1,-24-24 0,0-1-1,0 0 1,0 150-1,0-1 1,0-49 0,0-75-1,-24-25 1,24 1-16,-50 24 16,0-25-1,1 174 1,-1-74-1,0-50 1,26-25 0,-26-49-1,25-25-15,-49 24 16,24-24 0,25 0-1,-24 24 1,-75-49-1,74 50 1,1-50 0,-1 25-1,25-25 1,0 0 15</inkml:trace>
  <inkml:trace contextRef="#ctx0" brushRef="#br0" timeOffset="76737.5888">17859 11832 0,'25'0'109,"0"0"-93,25 0-1,-26 0 1,51 0-16,-50 0 16,-1 0-1,26 0 1,-25 0 0,0 0-1,-1 0 1,1 0 15,0 0 0,0 0-15</inkml:trace>
  <inkml:trace contextRef="#ctx0" brushRef="#br0" timeOffset="79278.3959">19273 11807 0,'25'0'78,"0"0"-63,0 0 1,-1 0 0,1 0-1,0 0 1,0 0 0,0 0-16,24 0 31,-24 0 0,0 0 0,0 0 32,0 0-48,-1 0 1,1 0 297</inkml:trace>
  <inkml:trace contextRef="#ctx0" brushRef="#br0" timeOffset="83998.0646">18256 12725 0,'25'0'188,"0"0"-157,24 0-16,-24 0 1,0-25 0,0 25-16,0 0 15,-1 0 1,1 0 0,25 0 46,-25 0-31,0 0 1</inkml:trace>
  <inkml:trace contextRef="#ctx0" brushRef="#br0" timeOffset="90446.9491">22349 13692 0,'0'-25'78,"50"1"0,49-26-78,0 50 16,-25-25-1,-24 25 1,0-25-1,-1 25 1,1 0 0,0 0-16,24-24 15,0 24 1,1 0 0,-26-25-1,-24 25 16,0 0-15,0 0 62</inkml:trace>
  <inkml:trace contextRef="#ctx0" brushRef="#br0" timeOffset="110680.9039">17264 13891 0,'-25'24'62,"-24"51"-46,-1-26 0,25 26-16,-24-50 15,49-1 1,0 1 0,-25-25-1,25 25 1,-25 0-1,0 0 17,25-1-17,-25 1 1,25 0 15</inkml:trace>
  <inkml:trace contextRef="#ctx0" brushRef="#br0" timeOffset="111770.6311">16917 14064 0,'25'0'141,"24"25"-126,26 25 1,-51-26 0,26 1-1,-50 0 1,50-25-16,-26 25 31,1 0-15,25-1-1,-25 1 1,-1-25 0,-24 25 15,25-25-15,0 25 62,-25 0 78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9T17:57:27.3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3349 8731 0,'0'-25'47,"24"25"15,1 0-46,25 0-1,-1 0 1,-24 0 0,25 0-1,-1 0 1,1 0 0,0-24-1,-1 24-15,26 0 16,-50-25-1,-1 25 1,1 0 0,0 0 15</inkml:trace>
  <inkml:trace contextRef="#ctx0" brushRef="#br0" timeOffset="14953.1078">6424 7268 0,'0'-25'32,"50"0"-17,49 0-15,25 1 16,-25-1-1,50 0 1,25-25 0,-25 1-1,-25 24 1,25-25 0,-50 26-1,25-1 1,49 0-16,1 0 15,25 25 1,-51-25 0,1 25-1,-25 0 1,25 0 0,-25 0-16,25 0 15,74 0 1,-49 0-1,-50 25 1,0 0 0,-25 0-1,-25 0-15,1-1 16,-25 1 0,24 0-1,-24 0 1,-26 24-1,26 1 1,-25 0-16,24 74 16,1 124-1,0-75 1,-26 1 0,1 124-1,0 24 1,0-49-16,-25-100 15,0-73 1,25-1 0,-25 0-1,24 50 1,-24 124 0,0-75-16,0-74 15,0-24 1,-24 24-1,-1-25 1,0-25 0,0-24-1,25-25-15,-49-1 266,-1 26-250,0-25-1,26 24 1,-1-24-1,0 25 1,-25-25 0,26-1-1,-1 26 1,0-50-16,0 25 16,-24 0-1,49-1 48,-25-24-48,-25 0 1,25 25-16,0 0 16</inkml:trace>
  <inkml:trace contextRef="#ctx0" brushRef="#br0" timeOffset="15873.9532">10046 10542 0,'-25'50'16,"25"24"-1,0 0 1,-25-24 0,25 24-1,0-24-15,0-25 31,-25 0-15,1-1 0,24 26-1,-25-25 17,25 0 108,25-25-93,-1 0 0,1 0-16,0 0-15,50 0-1,-26 0 1,-24 0 0</inkml:trace>
  <inkml:trace contextRef="#ctx0" brushRef="#br0" timeOffset="30500.1294">9079 8731 0,'0'-25'47,"24"1"0,51 24-31,24-25-1,-25 25 1,1 0 0,24 0-1,0 0-15,50 0 16,25 0-1,24 0 1,-49 0 0,99 0-1,-74 0 1,-50 25 0,24 24-1,-73 1 1,49 24-1,-50-24-15,75 74 16,-25-25 0,-25 0-1,1 1 1,-51-51 0,1 26-1,-25-1 1,24 0-1,1 50-15,-1 124 16,1-24 0,-25-100-1,0-50 1,-25 1 0,24 24-1,1-50 1,-25 51-1,25 73-15,-25 26 16,0 24 0,0-99-1,0-50 1,0 1 0,0-26-1,-50-49 16,50 50 188,0 24-203,0 1-16,0-1 15,0 50 1,0 0 0,0 50-1,-24-50 1,24 25 0,-50 0-16,25-50 15,0-25 1,1 1-1,-1-26 1,0 50 0,0-49-16,-24 25 15,49-26 1,-50 1 0,25 24-1,-24-24 1,24-25-1,0 24-15,25-24 47,-25 0-31,-24 24 0,24-24-1,0 0 1,0 0-1,0 0 32,1 24-15,-1-49-17,25 25 1,-25 0 15,0 0 16,25-1-31,-25-24 30,25 25-30,-24-25 0,24 25-1</inkml:trace>
  <inkml:trace contextRef="#ctx0" brushRef="#br0" timeOffset="39040.5245">2778 9773 0,'-49'0'31,"-1"25"-15,0 0-1,1 24-15,-51-24 16,-24 25 0,0 24-1,25 1 1,0 24-1,-50 0 1,50-25-16,49 1 16,-49-1-1,25-24 1,24-1 0,-49 26-1,99-50 1,-25-1-16,0 26 15,-24-25 1,24 24 0,25-24 15,0 0-15,0 0-1,-25-25 1,25 49-1,0-24 17,0 25 186,0 49-202,0 25 0,0 50-1,-25 49 1,25 223 0,0-73-16,0-76 15,25-24 1,49-25-1,-24 25 1,24-99 0,-24-26-1,24-24-15,-49-49 16,25-1 0,-25 1-1,24-51 1,-49 1-1,50 0-15,-50 0 16,25-25 0,0 25-1,-1 0 1,26-1 0,0 1-1,-26 0 1,1-25-1,0 25-15,25-25 32,-26 25-17,26-1 1,-25-24 0,0 0-1,-1 25 1,26 0 15,-25 0-15,0 0-1,-1-1 1,1 1 0,-25 0-1,25 0 1,0 24-1,-25-24 1,49 0-16,-24 25 16,0-50-1,-25 49 1,50 1 0,-50-25-1,24 24 1,1-24-1,-25 0 1,50 0 250,-50-1-251,50 26 1,-26 0 0,1-26-1,0 26-15,0-50 16,-25 25 234</inkml:trace>
  <inkml:trace contextRef="#ctx0" brushRef="#br0" timeOffset="39935.2409">3001 14957 0,'0'25'93,"0"25"-77,50-1 0,-25 1-1,24-1 1,-24 1-1,50 0 1,-51-26-16,1 26 16,0-50-1,0 25 1,-25 0 15,0 0 32,-50 24-63,1 1 15,-1-1 1,0-24 0,-24 0-1,49-25 1,-24 25-1,24-25 1,-25 0 0</inkml:trace>
  <inkml:trace contextRef="#ctx0" brushRef="#br0" timeOffset="53622.2977">3547 14362 0,'0'0'0,"-50"0"15,26 0 1,-1 0-1,0 25-15,-25-25 16,26 25 15,-1-25-15,0 24 15,25 1 0,0 25 63,-25-50-78,25 74-1,-25 1 1,25-1-16,0-24 16,0-26-1,0 1 1,0 25 15,0-25-15,0 24-1,0 26 1,-24-26-16,24-24 16,0 25-1,0-26 17,0 1 61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0T03:33:07.0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18628 6152 0,'0'-25'0,"25"25"15,25 0 1,123 0 0,26 0-1,-75 0 1,-50 0 0,-24 0-1,-25 0 1,-1 0-1,1 0 1,0 0-16,0 0 16,0 0-1,24 0 17,-24 0-17,25 0 1,-1 0-16,-24 0 15,25-25 1,-25 25 31</inkml:trace>
  <inkml:trace contextRef="#ctx0" brushRef="#br0" timeOffset="3328.4166">2654 7466 0,'0'0'0,"25"0"16,-25-25-1,25 25-15,0 0 32,24 0-17,26 0 1,-1 0 0,50 0-16,0 0 15,-25 0 1,-24 0-1,-1 0 1,25 0 0,25 0-1,-49 0-15,-1 0 16,-24 0 0,-25 0-1,-1 0 1,1 0 15,25 0-31,-25 0 16,24 0 187,26 0-188,24 0 1,74 0 0,-49 0-16,-24 25 15,-1 0 1,-25-25 0,-24 25-1,0-25 1,49 0-16,-50 0 15,1 0 1,-25 0 0,0 0-1,-1 0 1,1 0 15,0 0 32,0 0-16,0 0-16</inkml:trace>
  <inkml:trace contextRef="#ctx0" brushRef="#br0" timeOffset="23188.7255">16867 7640 0,'50'0'63,"24"0"-48,1 0 1,49 0-16,74-25 16,1 25-1,297 0 1,74-50 0,-247 50-1,-100-24 1,-25 24-1,-99 0 1,26 0-16,-26 0 16,0 0-1,25-25 1,-50 25 0,1 0-1,-50 0 1,-1 0 15,1 0-15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10T03:39:12.1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9575 4862 0,'24'0'94,"1"25"-78,0-25-1,-25 24 1,50 1-1,-26 0 1,1-25 0,0 0-16,25 0 15,-1 0 17,-24 0-17,0 0 1,149-74-1,-100-1 1,0 50 0,-74 0 15,25 1-15,25-26 30,-25 25-30,-25 0 0,24 25-1</inkml:trace>
  <inkml:trace contextRef="#ctx0" brushRef="#br0" timeOffset="1618.0796">18281 6077 0,'0'0'0,"0"-25"31,25 25 0,148-24-15,100 24-1,75 0 1,346 0 0,-74 0-1,-248 0 1,-148 0-1,-76 0 1,-98 0 0,-25 24 15</inkml:trace>
  <inkml:trace contextRef="#ctx0" brushRef="#br0" timeOffset="4896.8064">22944 6077 0,'50'0'78,"0"0"-63,24 0 1,25 0 0,75 0-1,-1 0 1,-73 0 0,-76-25-1,1 25 1,0 0 15,49 0 438,-24 0-454,25 0 1,-1 0 0,-24 0-1,-1 0 1,-24 0 0,25 0-16,-26 0 31,1 0-16,0 0 17,25 0-17,-26 0 17,26 0 358,0 0-374,-1 0-16,100-24 15,25-1 1,-25 0 0,-100 0-1,1 25 1,-1-25 0,51 25-1,-26 0 1,25 0-1,25 0 1,-25 0 0,-49 0-1,-25 0 1,0 0 0,24 0-1,-24 0 1,0 0-1,0 0 1,24 0 15,-24 0-15,0 0 0,0 0 124</inkml:trace>
  <inkml:trace contextRef="#ctx0" brushRef="#br0" timeOffset="9034.6101">8235 7565 0,'99'0'63,"174"-24"-48,25 24 1,-25-25 0,0 25-1,49-25 1,-74 25-1,0 0 1,-49 0-16,-26 0 16,50 50-1,-49-1 1,-25-24 0,-50 0-1,-74-25 1,25 25-1,-75-25 110,99 0 94,-24 0-203,-1 0-1,125 0 1,-25 0 0,49-25-1,100 0-15,223 0 32,-149-24-32,-74 24 15,-26 25 1,1-25-1,-99 25 1,-75 0 0,-24 0-1,-1 0 1,0 0 0,-24 0-1,-25 0 1,0 0 15,24-25 0,1 0 1,-25 25-17,-1 0 1,1 0 15,0 0 0,25 0 1,-26 0-1,-24 25 219</inkml:trace>
  <inkml:trace contextRef="#ctx0" brushRef="#br0" timeOffset="10602.6549">24135 4812 0,'0'25'47,"25"49"-32,-25-49 1,0 0 0,0 0-1,49-25 32,-24 0-31,50 0-1,73-75 1,26-24 0,-25 0-1,-75 49 1,-24 1-1</inkml:trace>
  <inkml:trace contextRef="#ctx0" brushRef="#br0" timeOffset="11661.3577">27856 4539 0,'24'25'31,"-24"49"-15,0-24 0,0 24-1,0-24 1,0-25-16,0 0 15,25-25 1,124 0 78,0-75-79,25 1 1,-50-25 0,-75 49-1,1-24 1,-1 74 0,-49-25-1</inkml:trace>
  <inkml:trace contextRef="#ctx0" brushRef="#br0" timeOffset="20729.3977">16545 11509 0,'0'-24'47,"0"-1"-1,49 25 1,-24 0-31,0 0 0,49-25-16,1 0 15,24 25 16,-25-25-15,26 25-16,-51 0 16,-24 0-1,25 0 1,24-24 15,25 24-15,-49 0-1,-25-25 1,-1 25 0,1 0 15,0 0 235,50 0-235,-51-25-16,1 25 48</inkml:trace>
  <inkml:trace contextRef="#ctx0" brushRef="#br0" timeOffset="22225.3955">17835 11261 0,'24'0'94,"26"0"-63,0 0-16,24-24 1,0-1 0,26 25-1,-1-25 1,-50 25 0,1-25-1,-25 25 1,0-25-1,49 25 1,25-25 0,-49 1-1,0-1 1,-26 25 15,1 0-15</inkml:trace>
  <inkml:trace contextRef="#ctx0" brushRef="#br0" timeOffset="37107.4053">20389 7888 0,'50'0'63,"0"0"-48,24 0 1,0 0 0,26 0-1,-26 0 1,1 0 0,-1-25-1,50 0 1,25 25-1,0-25 1,-75 25-16,-24 0 16,-1 0-1,26-24 1,49-1 0,0 0-1,-50 0 1,50 25-1,-25-25 1,-49 1 0,-25 24-1,-25-25 17,124 25-1,-50 0-16,-24 0 1,-25 0 0,-1 0 15,1 0 31,0 0-46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Access Modifier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93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94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241423" y="1633678"/>
            <a:ext cx="5531840" cy="355247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Inheritance (Detailed) </a:t>
            </a:r>
          </a:p>
          <a:p>
            <a:pPr algn="ctr">
              <a:lnSpc>
                <a:spcPct val="150000"/>
              </a:lnSpc>
            </a:pP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</a:t>
            </a:r>
          </a:p>
          <a:p>
            <a:pPr algn="ctr">
              <a:lnSpc>
                <a:spcPct val="150000"/>
              </a:lnSpc>
            </a:pPr>
            <a:r>
              <a:rPr lang="en-U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Access Modifier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Access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Modifier</a:t>
            </a:r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Public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Protected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Private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Access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Modifier Related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Access Modifier Related Exercise 2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93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Public: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Access Modifier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Access Modifier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There are different types of modifier that are used in Python OOP.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Purpose of using modifier is that, some data we keep in private if data is sensitive, some less secure and other is publically for everywhere.</a:t>
            </a:r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Public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When we declare any </a:t>
            </a:r>
            <a:r>
              <a:rPr lang="en-US" dirty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attributes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Vani" panose="020B0502040204020203" pitchFamily="34" charset="0"/>
              </a:rPr>
              <a:t>or methods with public modifier, it means that we can access attributes or methods from anywhere in the program (inside class, outside class and child class)</a:t>
            </a: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107600" y="2304000"/>
              <a:ext cx="4134960" cy="2661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98240" y="2294640"/>
                <a:ext cx="4153680" cy="267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Public: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Access Modifier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Example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class </a:t>
            </a:r>
            <a:r>
              <a:rPr lang="en-US" dirty="0">
                <a:solidFill>
                  <a:srgbClr val="002060"/>
                </a:solidFill>
              </a:rPr>
              <a:t>Jafri:    </a:t>
            </a:r>
          </a:p>
          <a:p>
            <a:r>
              <a:rPr lang="en-US" dirty="0">
                <a:solidFill>
                  <a:srgbClr val="002060"/>
                </a:solidFill>
              </a:rPr>
              <a:t>   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JafriId</a:t>
            </a:r>
            <a:r>
              <a:rPr lang="en-US" dirty="0">
                <a:solidFill>
                  <a:srgbClr val="0070C0"/>
                </a:solidFill>
              </a:rPr>
              <a:t> = 122</a:t>
            </a:r>
          </a:p>
          <a:p>
            <a:r>
              <a:rPr lang="en-US" dirty="0">
                <a:solidFill>
                  <a:srgbClr val="0070C0"/>
                </a:solidFill>
              </a:rPr>
              <a:t>    </a:t>
            </a:r>
            <a:r>
              <a:rPr lang="en-US" dirty="0" err="1">
                <a:solidFill>
                  <a:srgbClr val="0070C0"/>
                </a:solidFill>
              </a:rPr>
              <a:t>JafriName</a:t>
            </a:r>
            <a:r>
              <a:rPr lang="en-US" dirty="0">
                <a:solidFill>
                  <a:srgbClr val="0070C0"/>
                </a:solidFill>
              </a:rPr>
              <a:t> = "Faisal Zamir"</a:t>
            </a:r>
          </a:p>
          <a:p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    </a:t>
            </a:r>
            <a:r>
              <a:rPr lang="en-US" dirty="0" err="1">
                <a:solidFill>
                  <a:srgbClr val="002060"/>
                </a:solidFill>
              </a:rPr>
              <a:t>def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showID</a:t>
            </a:r>
            <a:r>
              <a:rPr lang="en-US" dirty="0" smtClean="0">
                <a:solidFill>
                  <a:srgbClr val="002060"/>
                </a:solidFill>
              </a:rPr>
              <a:t>(self</a:t>
            </a:r>
            <a:r>
              <a:rPr lang="en-US" dirty="0">
                <a:solidFill>
                  <a:srgbClr val="002060"/>
                </a:solidFill>
              </a:rPr>
              <a:t>):</a:t>
            </a:r>
          </a:p>
          <a:p>
            <a:r>
              <a:rPr lang="en-US" dirty="0">
                <a:solidFill>
                  <a:srgbClr val="002060"/>
                </a:solidFill>
              </a:rPr>
              <a:t>        print("ID: ", </a:t>
            </a:r>
            <a:r>
              <a:rPr lang="en-US" dirty="0" err="1">
                <a:solidFill>
                  <a:srgbClr val="002060"/>
                </a:solidFill>
              </a:rPr>
              <a:t>self.JafriId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 err="1">
                <a:solidFill>
                  <a:srgbClr val="002060"/>
                </a:solidFill>
              </a:rPr>
              <a:t>obj</a:t>
            </a:r>
            <a:r>
              <a:rPr lang="en-US" dirty="0">
                <a:solidFill>
                  <a:srgbClr val="002060"/>
                </a:solidFill>
              </a:rPr>
              <a:t> = Jafri()</a:t>
            </a:r>
          </a:p>
          <a:p>
            <a:r>
              <a:rPr lang="en-US" dirty="0">
                <a:solidFill>
                  <a:srgbClr val="002060"/>
                </a:solidFill>
              </a:rPr>
              <a:t>print("Name: ", </a:t>
            </a:r>
            <a:r>
              <a:rPr lang="en-US" dirty="0" err="1">
                <a:solidFill>
                  <a:srgbClr val="002060"/>
                </a:solidFill>
              </a:rPr>
              <a:t>obj.JafriName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r>
              <a:rPr lang="en-US" dirty="0" err="1">
                <a:solidFill>
                  <a:srgbClr val="002060"/>
                </a:solidFill>
              </a:rPr>
              <a:t>obj.showName</a:t>
            </a:r>
            <a:r>
              <a:rPr lang="en-US" dirty="0">
                <a:solidFill>
                  <a:srgbClr val="002060"/>
                </a:solidFill>
              </a:rPr>
              <a:t>()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562840" y="2500200"/>
              <a:ext cx="152280" cy="8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53480" y="2490840"/>
                <a:ext cx="171000" cy="10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09040" y="2062800"/>
              <a:ext cx="8626320" cy="3795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9680" y="2053440"/>
                <a:ext cx="8645040" cy="381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863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Protected: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Access Modifier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Protected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002060"/>
                </a:solidFill>
                <a:cs typeface="Vani" panose="020B0502040204020203" pitchFamily="34" charset="0"/>
              </a:rPr>
              <a:t>When </a:t>
            </a:r>
            <a:r>
              <a:rPr lang="en-US" sz="1600" dirty="0">
                <a:solidFill>
                  <a:srgbClr val="002060"/>
                </a:solidFill>
                <a:cs typeface="Vani" panose="020B0502040204020203" pitchFamily="34" charset="0"/>
              </a:rPr>
              <a:t>we declare any attributes or methods with </a:t>
            </a:r>
            <a:r>
              <a:rPr lang="en-US" sz="1600" dirty="0" smtClean="0">
                <a:solidFill>
                  <a:srgbClr val="002060"/>
                </a:solidFill>
                <a:cs typeface="Vani" panose="020B0502040204020203" pitchFamily="34" charset="0"/>
              </a:rPr>
              <a:t>protected modifier</a:t>
            </a:r>
            <a:r>
              <a:rPr lang="en-US" sz="1600" dirty="0">
                <a:solidFill>
                  <a:srgbClr val="002060"/>
                </a:solidFill>
                <a:cs typeface="Vani" panose="020B0502040204020203" pitchFamily="34" charset="0"/>
              </a:rPr>
              <a:t>, it means that we can access attributes or methods from </a:t>
            </a:r>
            <a:r>
              <a:rPr lang="en-US" sz="1600" dirty="0" smtClean="0">
                <a:solidFill>
                  <a:srgbClr val="002060"/>
                </a:solidFill>
                <a:cs typeface="Vani" panose="020B0502040204020203" pitchFamily="34" charset="0"/>
              </a:rPr>
              <a:t>base class and child class in </a:t>
            </a:r>
            <a:r>
              <a:rPr lang="en-US" sz="1600" dirty="0">
                <a:solidFill>
                  <a:srgbClr val="002060"/>
                </a:solidFill>
                <a:cs typeface="Vani" panose="020B0502040204020203" pitchFamily="34" charset="0"/>
              </a:rPr>
              <a:t>the </a:t>
            </a:r>
            <a:r>
              <a:rPr lang="en-US" sz="1600" dirty="0" smtClean="0">
                <a:solidFill>
                  <a:srgbClr val="002060"/>
                </a:solidFill>
                <a:cs typeface="Vani" panose="020B0502040204020203" pitchFamily="34" charset="0"/>
              </a:rPr>
              <a:t>program.</a:t>
            </a:r>
            <a:endParaRPr lang="en-US" sz="1600" dirty="0">
              <a:solidFill>
                <a:srgbClr val="002060"/>
              </a:solidFill>
              <a:cs typeface="Vani" panose="020B0502040204020203" pitchFamily="34" charset="0"/>
            </a:endParaRPr>
          </a:p>
          <a:p>
            <a:endParaRPr lang="en-US" sz="1600" b="1" dirty="0" smtClean="0">
              <a:solidFill>
                <a:srgbClr val="002060"/>
              </a:solidFill>
            </a:endParaRPr>
          </a:p>
          <a:p>
            <a:endParaRPr lang="en-US" sz="1600" b="1" dirty="0">
              <a:solidFill>
                <a:srgbClr val="002060"/>
              </a:solidFill>
            </a:endParaRPr>
          </a:p>
          <a:p>
            <a:endParaRPr lang="en-US" sz="1600" b="1" dirty="0" smtClean="0">
              <a:solidFill>
                <a:srgbClr val="002060"/>
              </a:solidFill>
            </a:endParaRPr>
          </a:p>
          <a:p>
            <a:endParaRPr lang="en-US" sz="1600" b="1" dirty="0">
              <a:solidFill>
                <a:srgbClr val="002060"/>
              </a:solidFill>
            </a:endParaRPr>
          </a:p>
          <a:p>
            <a:endParaRPr lang="en-US" sz="1600" b="1" dirty="0" smtClean="0">
              <a:solidFill>
                <a:srgbClr val="002060"/>
              </a:solidFill>
            </a:endParaRPr>
          </a:p>
          <a:p>
            <a:endParaRPr lang="en-US" sz="1600" b="1" dirty="0">
              <a:solidFill>
                <a:srgbClr val="002060"/>
              </a:solidFill>
            </a:endParaRPr>
          </a:p>
          <a:p>
            <a:endParaRPr lang="en-US" sz="1600" b="1" dirty="0" smtClean="0">
              <a:solidFill>
                <a:srgbClr val="002060"/>
              </a:solidFill>
            </a:endParaRPr>
          </a:p>
          <a:p>
            <a:endParaRPr lang="en-US" sz="1600" b="1" dirty="0">
              <a:solidFill>
                <a:srgbClr val="002060"/>
              </a:solidFill>
            </a:endParaRPr>
          </a:p>
          <a:p>
            <a:endParaRPr lang="en-US" sz="1600" b="1" dirty="0" smtClean="0">
              <a:solidFill>
                <a:srgbClr val="002060"/>
              </a:solidFill>
            </a:endParaRPr>
          </a:p>
          <a:p>
            <a:endParaRPr lang="en-US" sz="1600" b="1" dirty="0" smtClean="0">
              <a:solidFill>
                <a:srgbClr val="002060"/>
              </a:solidFill>
            </a:endParaRPr>
          </a:p>
          <a:p>
            <a:endParaRPr lang="en-US" sz="1600" b="1" dirty="0">
              <a:solidFill>
                <a:srgbClr val="002060"/>
              </a:solidFill>
            </a:endParaRPr>
          </a:p>
          <a:p>
            <a:r>
              <a:rPr lang="en-US" sz="1600" b="1" dirty="0" smtClean="0">
                <a:solidFill>
                  <a:srgbClr val="002060"/>
                </a:solidFill>
              </a:rPr>
              <a:t>Example</a:t>
            </a:r>
            <a:r>
              <a:rPr lang="en-US" sz="1600" dirty="0">
                <a:solidFill>
                  <a:srgbClr val="002060"/>
                </a:solidFill>
              </a:rPr>
              <a:t/>
            </a:r>
            <a:br>
              <a:rPr lang="en-US" sz="1600" dirty="0">
                <a:solidFill>
                  <a:srgbClr val="002060"/>
                </a:solidFill>
              </a:rPr>
            </a:br>
            <a:r>
              <a:rPr lang="en-US" sz="1600" dirty="0">
                <a:solidFill>
                  <a:srgbClr val="002060"/>
                </a:solidFill>
              </a:rPr>
              <a:t>class Student:</a:t>
            </a:r>
          </a:p>
          <a:p>
            <a:r>
              <a:rPr lang="en-US" sz="1600" dirty="0">
                <a:solidFill>
                  <a:srgbClr val="002060"/>
                </a:solidFill>
              </a:rPr>
              <a:t>    _</a:t>
            </a:r>
            <a:r>
              <a:rPr lang="en-US" sz="1600" dirty="0">
                <a:solidFill>
                  <a:srgbClr val="0070C0"/>
                </a:solidFill>
              </a:rPr>
              <a:t>id = 283</a:t>
            </a:r>
          </a:p>
          <a:p>
            <a:r>
              <a:rPr lang="en-US" sz="1600" dirty="0">
                <a:solidFill>
                  <a:srgbClr val="0070C0"/>
                </a:solidFill>
              </a:rPr>
              <a:t>    _name = "Faisal Zamir"</a:t>
            </a:r>
          </a:p>
          <a:p>
            <a:r>
              <a:rPr lang="en-US" sz="1600" dirty="0">
                <a:solidFill>
                  <a:srgbClr val="002060"/>
                </a:solidFill>
              </a:rPr>
              <a:t>       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    </a:t>
            </a:r>
            <a:r>
              <a:rPr lang="en-US" sz="1600" dirty="0" err="1">
                <a:solidFill>
                  <a:srgbClr val="0070C0"/>
                </a:solidFill>
              </a:rPr>
              <a:t>def</a:t>
            </a:r>
            <a:r>
              <a:rPr lang="en-US" sz="1600" dirty="0">
                <a:solidFill>
                  <a:srgbClr val="0070C0"/>
                </a:solidFill>
              </a:rPr>
              <a:t> _show(self):</a:t>
            </a:r>
          </a:p>
          <a:p>
            <a:r>
              <a:rPr lang="en-US" sz="1600" dirty="0">
                <a:solidFill>
                  <a:srgbClr val="002060"/>
                </a:solidFill>
              </a:rPr>
              <a:t>        print("ID: ", </a:t>
            </a:r>
            <a:r>
              <a:rPr lang="en-US" sz="1600" dirty="0" err="1">
                <a:solidFill>
                  <a:srgbClr val="002060"/>
                </a:solidFill>
              </a:rPr>
              <a:t>self._id</a:t>
            </a:r>
            <a:r>
              <a:rPr lang="en-US" sz="1600" dirty="0">
                <a:solidFill>
                  <a:srgbClr val="002060"/>
                </a:solidFill>
              </a:rPr>
              <a:t>)</a:t>
            </a:r>
          </a:p>
          <a:p>
            <a:r>
              <a:rPr lang="en-US" sz="1600" dirty="0">
                <a:solidFill>
                  <a:srgbClr val="002060"/>
                </a:solidFill>
              </a:rPr>
              <a:t/>
            </a:r>
            <a:br>
              <a:rPr lang="en-US" sz="1600" dirty="0">
                <a:solidFill>
                  <a:srgbClr val="002060"/>
                </a:solidFill>
              </a:rPr>
            </a:br>
            <a:r>
              <a:rPr lang="en-US" sz="1600" dirty="0">
                <a:solidFill>
                  <a:srgbClr val="002060"/>
                </a:solidFill>
              </a:rPr>
              <a:t>class Jafri(Student):</a:t>
            </a:r>
          </a:p>
          <a:p>
            <a:r>
              <a:rPr lang="en-US" sz="1600" dirty="0">
                <a:solidFill>
                  <a:srgbClr val="002060"/>
                </a:solidFill>
              </a:rPr>
              <a:t>    </a:t>
            </a:r>
            <a:r>
              <a:rPr lang="en-US" sz="1600" dirty="0" err="1">
                <a:solidFill>
                  <a:srgbClr val="002060"/>
                </a:solidFill>
              </a:rPr>
              <a:t>def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ShowDetails</a:t>
            </a:r>
            <a:r>
              <a:rPr lang="en-US" sz="1600" dirty="0">
                <a:solidFill>
                  <a:srgbClr val="002060"/>
                </a:solidFill>
              </a:rPr>
              <a:t>(self):</a:t>
            </a:r>
          </a:p>
          <a:p>
            <a:r>
              <a:rPr lang="en-US" sz="1600" dirty="0">
                <a:solidFill>
                  <a:srgbClr val="002060"/>
                </a:solidFill>
              </a:rPr>
              <a:t>        print("Name: ", </a:t>
            </a:r>
            <a:r>
              <a:rPr lang="en-US" sz="1600" dirty="0" err="1">
                <a:solidFill>
                  <a:srgbClr val="002060"/>
                </a:solidFill>
              </a:rPr>
              <a:t>self._name</a:t>
            </a:r>
            <a:r>
              <a:rPr lang="en-US" sz="1600" dirty="0">
                <a:solidFill>
                  <a:srgbClr val="002060"/>
                </a:solidFill>
              </a:rPr>
              <a:t>) </a:t>
            </a:r>
          </a:p>
          <a:p>
            <a:r>
              <a:rPr lang="en-US" sz="1600" dirty="0">
                <a:solidFill>
                  <a:srgbClr val="002060"/>
                </a:solidFill>
              </a:rPr>
              <a:t>        </a:t>
            </a:r>
            <a:r>
              <a:rPr lang="en-US" sz="1600" dirty="0" err="1">
                <a:solidFill>
                  <a:srgbClr val="002060"/>
                </a:solidFill>
              </a:rPr>
              <a:t>self._show</a:t>
            </a:r>
            <a:r>
              <a:rPr lang="en-US" sz="1600" dirty="0">
                <a:solidFill>
                  <a:srgbClr val="002060"/>
                </a:solidFill>
              </a:rPr>
              <a:t>()</a:t>
            </a:r>
          </a:p>
          <a:p>
            <a:r>
              <a:rPr lang="en-US" sz="1600" dirty="0">
                <a:solidFill>
                  <a:srgbClr val="002060"/>
                </a:solidFill>
              </a:rPr>
              <a:t/>
            </a:r>
            <a:br>
              <a:rPr lang="en-US" sz="1600" dirty="0">
                <a:solidFill>
                  <a:srgbClr val="002060"/>
                </a:solidFill>
              </a:rPr>
            </a:br>
            <a:r>
              <a:rPr lang="en-US" sz="1600" dirty="0" err="1">
                <a:solidFill>
                  <a:srgbClr val="002060"/>
                </a:solidFill>
              </a:rPr>
              <a:t>obj</a:t>
            </a:r>
            <a:r>
              <a:rPr lang="en-US" sz="1600" dirty="0">
                <a:solidFill>
                  <a:srgbClr val="002060"/>
                </a:solidFill>
              </a:rPr>
              <a:t> = Jafri</a:t>
            </a:r>
            <a:r>
              <a:rPr lang="en-US" sz="1600" dirty="0" smtClean="0">
                <a:solidFill>
                  <a:srgbClr val="002060"/>
                </a:solidFill>
              </a:rPr>
              <a:t>()</a:t>
            </a:r>
            <a:r>
              <a:rPr lang="en-US" sz="1600" dirty="0">
                <a:solidFill>
                  <a:srgbClr val="002060"/>
                </a:solidFill>
              </a:rPr>
              <a:t/>
            </a:r>
            <a:br>
              <a:rPr lang="en-US" sz="1600" dirty="0">
                <a:solidFill>
                  <a:srgbClr val="002060"/>
                </a:solidFill>
              </a:rPr>
            </a:br>
            <a:r>
              <a:rPr lang="en-US" sz="1600" dirty="0" err="1">
                <a:solidFill>
                  <a:srgbClr val="002060"/>
                </a:solidFill>
              </a:rPr>
              <a:t>obj.ShowDetails</a:t>
            </a:r>
            <a:r>
              <a:rPr lang="en-US" sz="1600" dirty="0">
                <a:solidFill>
                  <a:srgbClr val="002060"/>
                </a:solidFill>
              </a:rPr>
              <a:t>()</a:t>
            </a:r>
          </a:p>
          <a:p>
            <a:r>
              <a:rPr lang="en-US" sz="1600" dirty="0">
                <a:solidFill>
                  <a:srgbClr val="002060"/>
                </a:solidFill>
              </a:rPr>
              <a:t/>
            </a:r>
            <a:br>
              <a:rPr lang="en-US" sz="1600" dirty="0">
                <a:solidFill>
                  <a:srgbClr val="002060"/>
                </a:solidFill>
              </a:rPr>
            </a:br>
            <a:endParaRPr lang="en-US" sz="16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sz="1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267920" y="2152080"/>
              <a:ext cx="8537400" cy="4232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58560" y="2142720"/>
                <a:ext cx="8556120" cy="4251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019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Private: Python Access Modifier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Private</a:t>
            </a: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70000"/>
              </a:lnSpc>
            </a:pPr>
            <a:r>
              <a:rPr lang="en-US" sz="2900" dirty="0">
                <a:solidFill>
                  <a:srgbClr val="002060"/>
                </a:solidFill>
                <a:cs typeface="Vani" panose="020B0502040204020203" pitchFamily="34" charset="0"/>
              </a:rPr>
              <a:t>When we declare any attributes or methods with </a:t>
            </a:r>
            <a:r>
              <a:rPr lang="en-US" sz="2900" dirty="0" smtClean="0">
                <a:solidFill>
                  <a:srgbClr val="002060"/>
                </a:solidFill>
                <a:cs typeface="Vani" panose="020B0502040204020203" pitchFamily="34" charset="0"/>
              </a:rPr>
              <a:t>private modifier</a:t>
            </a:r>
            <a:r>
              <a:rPr lang="en-US" sz="2900" dirty="0">
                <a:solidFill>
                  <a:srgbClr val="002060"/>
                </a:solidFill>
                <a:cs typeface="Vani" panose="020B0502040204020203" pitchFamily="34" charset="0"/>
              </a:rPr>
              <a:t>, it means that we can access attributes or methods from </a:t>
            </a:r>
            <a:r>
              <a:rPr lang="en-US" sz="2900" dirty="0" smtClean="0">
                <a:solidFill>
                  <a:srgbClr val="002060"/>
                </a:solidFill>
                <a:cs typeface="Vani" panose="020B0502040204020203" pitchFamily="34" charset="0"/>
              </a:rPr>
              <a:t>only base class in which it declared.</a:t>
            </a:r>
            <a:endParaRPr lang="en-US" sz="2900" dirty="0">
              <a:solidFill>
                <a:srgbClr val="002060"/>
              </a:solidFill>
              <a:cs typeface="Vani" panose="020B0502040204020203" pitchFamily="34" charset="0"/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endParaRPr lang="en-US" sz="2900" b="1" dirty="0" smtClean="0">
              <a:solidFill>
                <a:srgbClr val="002060"/>
              </a:solidFill>
            </a:endParaRPr>
          </a:p>
          <a:p>
            <a:endParaRPr lang="en-US" sz="2900" b="1" dirty="0">
              <a:solidFill>
                <a:srgbClr val="002060"/>
              </a:solidFill>
            </a:endParaRPr>
          </a:p>
          <a:p>
            <a:r>
              <a:rPr lang="en-US" sz="2900" b="1" dirty="0" smtClean="0">
                <a:solidFill>
                  <a:srgbClr val="002060"/>
                </a:solidFill>
              </a:rPr>
              <a:t>Example</a:t>
            </a:r>
            <a:r>
              <a:rPr lang="en-US" sz="2900" dirty="0">
                <a:solidFill>
                  <a:srgbClr val="002060"/>
                </a:solidFill>
              </a:rPr>
              <a:t/>
            </a:r>
            <a:br>
              <a:rPr lang="en-US" sz="2900" dirty="0">
                <a:solidFill>
                  <a:srgbClr val="002060"/>
                </a:solidFill>
              </a:rPr>
            </a:br>
            <a:endParaRPr lang="en-US" sz="2900" dirty="0" smtClean="0">
              <a:solidFill>
                <a:srgbClr val="002060"/>
              </a:solidFill>
            </a:endParaRPr>
          </a:p>
          <a:p>
            <a:r>
              <a:rPr lang="en-US" sz="2900" dirty="0" smtClean="0">
                <a:solidFill>
                  <a:srgbClr val="002060"/>
                </a:solidFill>
              </a:rPr>
              <a:t>class </a:t>
            </a:r>
            <a:r>
              <a:rPr lang="en-US" sz="2900" dirty="0">
                <a:solidFill>
                  <a:srgbClr val="002060"/>
                </a:solidFill>
              </a:rPr>
              <a:t>Student:</a:t>
            </a:r>
          </a:p>
          <a:p>
            <a:r>
              <a:rPr lang="en-US" sz="2900" dirty="0">
                <a:solidFill>
                  <a:srgbClr val="002060"/>
                </a:solidFill>
              </a:rPr>
              <a:t>    _id = 283</a:t>
            </a:r>
          </a:p>
          <a:p>
            <a:r>
              <a:rPr lang="en-US" sz="2900" dirty="0">
                <a:solidFill>
                  <a:srgbClr val="002060"/>
                </a:solidFill>
              </a:rPr>
              <a:t>    _name = "Faisal Zamir"</a:t>
            </a:r>
          </a:p>
          <a:p>
            <a:r>
              <a:rPr lang="en-US" sz="2900" dirty="0">
                <a:solidFill>
                  <a:srgbClr val="002060"/>
                </a:solidFill>
              </a:rPr>
              <a:t>        </a:t>
            </a:r>
          </a:p>
          <a:p>
            <a:r>
              <a:rPr lang="en-US" sz="2900" dirty="0">
                <a:solidFill>
                  <a:srgbClr val="002060"/>
                </a:solidFill>
              </a:rPr>
              <a:t>    </a:t>
            </a:r>
            <a:r>
              <a:rPr lang="en-US" sz="2900" dirty="0" err="1">
                <a:solidFill>
                  <a:srgbClr val="002060"/>
                </a:solidFill>
              </a:rPr>
              <a:t>def</a:t>
            </a:r>
            <a:r>
              <a:rPr lang="en-US" sz="2900" dirty="0">
                <a:solidFill>
                  <a:srgbClr val="002060"/>
                </a:solidFill>
              </a:rPr>
              <a:t> __show(self):</a:t>
            </a:r>
          </a:p>
          <a:p>
            <a:r>
              <a:rPr lang="en-US" sz="2900" dirty="0">
                <a:solidFill>
                  <a:srgbClr val="002060"/>
                </a:solidFill>
              </a:rPr>
              <a:t>        print("ID: ", </a:t>
            </a:r>
            <a:r>
              <a:rPr lang="en-US" sz="2900" dirty="0" err="1">
                <a:solidFill>
                  <a:srgbClr val="002060"/>
                </a:solidFill>
              </a:rPr>
              <a:t>self._id</a:t>
            </a:r>
            <a:r>
              <a:rPr lang="en-US" sz="2900" dirty="0">
                <a:solidFill>
                  <a:srgbClr val="002060"/>
                </a:solidFill>
              </a:rPr>
              <a:t>)</a:t>
            </a:r>
          </a:p>
          <a:p>
            <a:r>
              <a:rPr lang="en-US" sz="2900" dirty="0">
                <a:solidFill>
                  <a:srgbClr val="002060"/>
                </a:solidFill>
              </a:rPr>
              <a:t/>
            </a:r>
            <a:br>
              <a:rPr lang="en-US" sz="2900" dirty="0">
                <a:solidFill>
                  <a:srgbClr val="002060"/>
                </a:solidFill>
              </a:rPr>
            </a:br>
            <a:r>
              <a:rPr lang="en-US" sz="2900" dirty="0">
                <a:solidFill>
                  <a:srgbClr val="002060"/>
                </a:solidFill>
              </a:rPr>
              <a:t>class Jafri(Student):</a:t>
            </a:r>
          </a:p>
          <a:p>
            <a:r>
              <a:rPr lang="en-US" sz="2900" dirty="0">
                <a:solidFill>
                  <a:srgbClr val="002060"/>
                </a:solidFill>
              </a:rPr>
              <a:t>    </a:t>
            </a:r>
            <a:r>
              <a:rPr lang="en-US" sz="2900" dirty="0" err="1">
                <a:solidFill>
                  <a:srgbClr val="002060"/>
                </a:solidFill>
              </a:rPr>
              <a:t>def</a:t>
            </a:r>
            <a:r>
              <a:rPr lang="en-US" sz="2900" dirty="0">
                <a:solidFill>
                  <a:srgbClr val="002060"/>
                </a:solidFill>
              </a:rPr>
              <a:t> </a:t>
            </a:r>
            <a:r>
              <a:rPr lang="en-US" sz="2900" dirty="0" err="1">
                <a:solidFill>
                  <a:srgbClr val="002060"/>
                </a:solidFill>
              </a:rPr>
              <a:t>ShowDetails</a:t>
            </a:r>
            <a:r>
              <a:rPr lang="en-US" sz="2900" dirty="0">
                <a:solidFill>
                  <a:srgbClr val="002060"/>
                </a:solidFill>
              </a:rPr>
              <a:t>(self):</a:t>
            </a:r>
          </a:p>
          <a:p>
            <a:r>
              <a:rPr lang="en-US" sz="2900" dirty="0">
                <a:solidFill>
                  <a:srgbClr val="002060"/>
                </a:solidFill>
              </a:rPr>
              <a:t>        print("Name: ", </a:t>
            </a:r>
            <a:r>
              <a:rPr lang="en-US" sz="2900" dirty="0" err="1">
                <a:solidFill>
                  <a:srgbClr val="002060"/>
                </a:solidFill>
              </a:rPr>
              <a:t>self._name</a:t>
            </a:r>
            <a:r>
              <a:rPr lang="en-US" sz="2900" dirty="0">
                <a:solidFill>
                  <a:srgbClr val="002060"/>
                </a:solidFill>
              </a:rPr>
              <a:t>) </a:t>
            </a:r>
          </a:p>
          <a:p>
            <a:r>
              <a:rPr lang="en-US" sz="2900" dirty="0">
                <a:solidFill>
                  <a:srgbClr val="002060"/>
                </a:solidFill>
              </a:rPr>
              <a:t>        </a:t>
            </a:r>
            <a:r>
              <a:rPr lang="en-US" sz="2900" dirty="0" err="1">
                <a:solidFill>
                  <a:srgbClr val="002060"/>
                </a:solidFill>
              </a:rPr>
              <a:t>self.__show</a:t>
            </a:r>
            <a:r>
              <a:rPr lang="en-US" sz="2900" dirty="0">
                <a:solidFill>
                  <a:srgbClr val="002060"/>
                </a:solidFill>
              </a:rPr>
              <a:t>()</a:t>
            </a:r>
          </a:p>
          <a:p>
            <a:r>
              <a:rPr lang="en-US" sz="2900" dirty="0">
                <a:solidFill>
                  <a:srgbClr val="002060"/>
                </a:solidFill>
              </a:rPr>
              <a:t/>
            </a:r>
            <a:br>
              <a:rPr lang="en-US" sz="2900" dirty="0">
                <a:solidFill>
                  <a:srgbClr val="002060"/>
                </a:solidFill>
              </a:rPr>
            </a:br>
            <a:r>
              <a:rPr lang="en-US" sz="2900" dirty="0" err="1">
                <a:solidFill>
                  <a:srgbClr val="002060"/>
                </a:solidFill>
              </a:rPr>
              <a:t>obj</a:t>
            </a:r>
            <a:r>
              <a:rPr lang="en-US" sz="2900" dirty="0">
                <a:solidFill>
                  <a:srgbClr val="002060"/>
                </a:solidFill>
              </a:rPr>
              <a:t> = Jafri()</a:t>
            </a:r>
          </a:p>
          <a:p>
            <a:r>
              <a:rPr lang="en-US" sz="2900" dirty="0" err="1">
                <a:solidFill>
                  <a:srgbClr val="002060"/>
                </a:solidFill>
              </a:rPr>
              <a:t>obj.ShowDetails</a:t>
            </a:r>
            <a:r>
              <a:rPr lang="en-US" sz="2900" dirty="0">
                <a:solidFill>
                  <a:srgbClr val="002060"/>
                </a:solidFill>
              </a:rPr>
              <a:t>()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678680" y="2357280"/>
              <a:ext cx="6697800" cy="2822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69320" y="2347920"/>
                <a:ext cx="6716520" cy="284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0887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Private: Python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Access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Modifier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</a:t>
            </a: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class </a:t>
            </a:r>
            <a:r>
              <a:rPr lang="en-US" dirty="0">
                <a:solidFill>
                  <a:srgbClr val="002060"/>
                </a:solidFill>
              </a:rPr>
              <a:t>Student:</a:t>
            </a:r>
          </a:p>
          <a:p>
            <a:r>
              <a:rPr lang="en-US" dirty="0">
                <a:solidFill>
                  <a:srgbClr val="002060"/>
                </a:solidFill>
              </a:rPr>
              <a:t>    </a:t>
            </a:r>
            <a:r>
              <a:rPr lang="en-US" dirty="0" smtClean="0">
                <a:solidFill>
                  <a:srgbClr val="002060"/>
                </a:solidFill>
              </a:rPr>
              <a:t>__id </a:t>
            </a:r>
            <a:r>
              <a:rPr lang="en-US" dirty="0">
                <a:solidFill>
                  <a:srgbClr val="002060"/>
                </a:solidFill>
              </a:rPr>
              <a:t>= 283</a:t>
            </a:r>
          </a:p>
          <a:p>
            <a:r>
              <a:rPr lang="en-US" dirty="0">
                <a:solidFill>
                  <a:srgbClr val="002060"/>
                </a:solidFill>
              </a:rPr>
              <a:t>    _name = "Faisal Zamir"</a:t>
            </a:r>
          </a:p>
          <a:p>
            <a:r>
              <a:rPr lang="en-US" dirty="0">
                <a:solidFill>
                  <a:srgbClr val="002060"/>
                </a:solidFill>
              </a:rPr>
              <a:t>        </a:t>
            </a:r>
          </a:p>
          <a:p>
            <a:r>
              <a:rPr lang="en-US" dirty="0">
                <a:solidFill>
                  <a:srgbClr val="002060"/>
                </a:solidFill>
              </a:rPr>
              <a:t>    </a:t>
            </a:r>
            <a:r>
              <a:rPr lang="en-US" dirty="0" err="1">
                <a:solidFill>
                  <a:srgbClr val="002060"/>
                </a:solidFill>
              </a:rPr>
              <a:t>def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_show(self</a:t>
            </a:r>
            <a:r>
              <a:rPr lang="en-US" dirty="0">
                <a:solidFill>
                  <a:srgbClr val="002060"/>
                </a:solidFill>
              </a:rPr>
              <a:t>):</a:t>
            </a:r>
          </a:p>
          <a:p>
            <a:r>
              <a:rPr lang="en-US" dirty="0">
                <a:solidFill>
                  <a:srgbClr val="002060"/>
                </a:solidFill>
              </a:rPr>
              <a:t>        print("ID: ", </a:t>
            </a:r>
            <a:r>
              <a:rPr lang="en-US" dirty="0" err="1">
                <a:solidFill>
                  <a:srgbClr val="002060"/>
                </a:solidFill>
              </a:rPr>
              <a:t>self</a:t>
            </a:r>
            <a:r>
              <a:rPr lang="en-US" dirty="0" err="1" smtClean="0">
                <a:solidFill>
                  <a:srgbClr val="002060"/>
                </a:solidFill>
              </a:rPr>
              <a:t>.__id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class Jafri(Student):</a:t>
            </a:r>
          </a:p>
          <a:p>
            <a:r>
              <a:rPr lang="en-US" dirty="0">
                <a:solidFill>
                  <a:srgbClr val="002060"/>
                </a:solidFill>
              </a:rPr>
              <a:t>    </a:t>
            </a:r>
            <a:r>
              <a:rPr lang="en-US" dirty="0" err="1">
                <a:solidFill>
                  <a:srgbClr val="002060"/>
                </a:solidFill>
              </a:rPr>
              <a:t>def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ShowDetails</a:t>
            </a:r>
            <a:r>
              <a:rPr lang="en-US" dirty="0">
                <a:solidFill>
                  <a:srgbClr val="002060"/>
                </a:solidFill>
              </a:rPr>
              <a:t>(self):</a:t>
            </a:r>
          </a:p>
          <a:p>
            <a:r>
              <a:rPr lang="en-US" dirty="0">
                <a:solidFill>
                  <a:srgbClr val="002060"/>
                </a:solidFill>
              </a:rPr>
              <a:t>        print("Name: ", </a:t>
            </a:r>
            <a:r>
              <a:rPr lang="en-US" dirty="0" err="1">
                <a:solidFill>
                  <a:srgbClr val="002060"/>
                </a:solidFill>
              </a:rPr>
              <a:t>self._name</a:t>
            </a:r>
            <a:r>
              <a:rPr lang="en-US" dirty="0">
                <a:solidFill>
                  <a:srgbClr val="002060"/>
                </a:solidFill>
              </a:rPr>
              <a:t>) </a:t>
            </a:r>
          </a:p>
          <a:p>
            <a:r>
              <a:rPr lang="en-US" dirty="0">
                <a:solidFill>
                  <a:srgbClr val="002060"/>
                </a:solidFill>
              </a:rPr>
              <a:t>        </a:t>
            </a:r>
            <a:r>
              <a:rPr lang="en-US" dirty="0" err="1">
                <a:solidFill>
                  <a:srgbClr val="002060"/>
                </a:solidFill>
              </a:rPr>
              <a:t>self</a:t>
            </a:r>
            <a:r>
              <a:rPr lang="en-US" dirty="0" err="1" smtClean="0">
                <a:solidFill>
                  <a:srgbClr val="002060"/>
                </a:solidFill>
              </a:rPr>
              <a:t>._show</a:t>
            </a:r>
            <a:r>
              <a:rPr lang="en-US" dirty="0">
                <a:solidFill>
                  <a:srgbClr val="002060"/>
                </a:solidFill>
              </a:rPr>
              <a:t>()</a:t>
            </a:r>
          </a:p>
          <a:p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 err="1">
                <a:solidFill>
                  <a:srgbClr val="002060"/>
                </a:solidFill>
              </a:rPr>
              <a:t>obj</a:t>
            </a:r>
            <a:r>
              <a:rPr lang="en-US" dirty="0">
                <a:solidFill>
                  <a:srgbClr val="002060"/>
                </a:solidFill>
              </a:rPr>
              <a:t> = Jafri()</a:t>
            </a:r>
          </a:p>
          <a:p>
            <a:r>
              <a:rPr lang="en-US" dirty="0" err="1">
                <a:solidFill>
                  <a:srgbClr val="002060"/>
                </a:solidFill>
              </a:rPr>
              <a:t>obj.ShowDetails</a:t>
            </a:r>
            <a:r>
              <a:rPr lang="en-US" dirty="0">
                <a:solidFill>
                  <a:srgbClr val="002060"/>
                </a:solidFill>
              </a:rPr>
              <a:t>()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46400" y="2455560"/>
              <a:ext cx="3938400" cy="3179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7040" y="2446200"/>
                <a:ext cx="3957120" cy="319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318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Access Modifier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Related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/ Problem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Problem1) Write a Python Program To Create a Class Which Have Attributes Of Mobile Phone,  Display to </a:t>
            </a:r>
            <a:r>
              <a:rPr lang="en-US" b="1" dirty="0">
                <a:solidFill>
                  <a:srgbClr val="002060"/>
                </a:solidFill>
              </a:rPr>
              <a:t>U</a:t>
            </a:r>
            <a:r>
              <a:rPr lang="en-US" b="1" dirty="0" smtClean="0">
                <a:solidFill>
                  <a:srgbClr val="002060"/>
                </a:solidFill>
              </a:rPr>
              <a:t>ser Through Derived Class.</a:t>
            </a: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55440" y="2196720"/>
              <a:ext cx="6304680" cy="554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46080" y="2187360"/>
                <a:ext cx="6323400" cy="57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6657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Access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Modifier Related/ Problem 2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Problem2) Write a Python Program To Create a Class and Declared &amp; Initialized Attributes With Private Access Modifier And Create Method To Display Attributes To User Through Child Class.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964600" y="1607400"/>
              <a:ext cx="7349400" cy="2536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55240" y="1598040"/>
                <a:ext cx="7368120" cy="255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2907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7073</TotalTime>
  <Words>282</Words>
  <Application>Microsoft Office PowerPoint</Application>
  <PresentationFormat>Widescreen</PresentationFormat>
  <Paragraphs>102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Aharoni</vt:lpstr>
      <vt:lpstr>Algerian</vt:lpstr>
      <vt:lpstr>Arial</vt:lpstr>
      <vt:lpstr>Calibri</vt:lpstr>
      <vt:lpstr>Calibri Light</vt:lpstr>
      <vt:lpstr>Courier New</vt:lpstr>
      <vt:lpstr>Vani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536</cp:revision>
  <dcterms:created xsi:type="dcterms:W3CDTF">2021-11-08T00:20:31Z</dcterms:created>
  <dcterms:modified xsi:type="dcterms:W3CDTF">2022-08-02T11:15:13Z</dcterms:modified>
</cp:coreProperties>
</file>