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sldIdLst>
    <p:sldId id="256" r:id="rId2"/>
    <p:sldId id="280" r:id="rId3"/>
    <p:sldId id="281" r:id="rId4"/>
    <p:sldId id="282" r:id="rId5"/>
    <p:sldId id="283" r:id="rId6"/>
    <p:sldId id="285" r:id="rId7"/>
    <p:sldId id="287" r:id="rId8"/>
    <p:sldId id="336" r:id="rId9"/>
    <p:sldId id="304" r:id="rId10"/>
    <p:sldId id="284" r:id="rId11"/>
    <p:sldId id="317" r:id="rId12"/>
    <p:sldId id="303" r:id="rId13"/>
    <p:sldId id="289" r:id="rId14"/>
    <p:sldId id="288" r:id="rId15"/>
    <p:sldId id="290" r:id="rId16"/>
    <p:sldId id="293" r:id="rId17"/>
    <p:sldId id="292" r:id="rId18"/>
    <p:sldId id="295" r:id="rId19"/>
    <p:sldId id="296" r:id="rId20"/>
    <p:sldId id="298" r:id="rId21"/>
    <p:sldId id="299" r:id="rId22"/>
    <p:sldId id="327" r:id="rId23"/>
    <p:sldId id="305" r:id="rId24"/>
    <p:sldId id="306" r:id="rId25"/>
    <p:sldId id="307" r:id="rId26"/>
    <p:sldId id="302" r:id="rId27"/>
    <p:sldId id="316" r:id="rId28"/>
    <p:sldId id="309" r:id="rId29"/>
    <p:sldId id="330" r:id="rId30"/>
    <p:sldId id="329" r:id="rId31"/>
    <p:sldId id="319" r:id="rId32"/>
    <p:sldId id="320" r:id="rId33"/>
    <p:sldId id="335" r:id="rId34"/>
    <p:sldId id="310" r:id="rId35"/>
    <p:sldId id="332" r:id="rId36"/>
    <p:sldId id="331" r:id="rId37"/>
    <p:sldId id="321" r:id="rId38"/>
    <p:sldId id="312" r:id="rId39"/>
    <p:sldId id="323" r:id="rId40"/>
    <p:sldId id="313" r:id="rId41"/>
    <p:sldId id="325" r:id="rId42"/>
    <p:sldId id="334" r:id="rId43"/>
    <p:sldId id="324" r:id="rId44"/>
    <p:sldId id="314" r:id="rId45"/>
    <p:sldId id="333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65" autoAdjust="0"/>
    <p:restoredTop sz="94660"/>
  </p:normalViewPr>
  <p:slideViewPr>
    <p:cSldViewPr snapToGrid="0">
      <p:cViewPr varScale="1">
        <p:scale>
          <a:sx n="70" d="100"/>
          <a:sy n="70" d="100"/>
        </p:scale>
        <p:origin x="6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6T10:35:39.0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21475 2795 1099 0,'-4'-1'19'16,"-1"1"23"-16,5-5 25 0,0 4 16 0,-4-3 7 16,4 4 10-16,-4-3 12 0,1 2 7 0,2 0-11 15,1-1-11-15,0 2-22 0,-4-1-7 0,3 2-1 0,-1-1-1 16,2 0-6-16,-3 0-5 0,3 0-8 0,0 2-15 15,0-2 5-15,0 1-11 0,0-1-8 0,3 0-2 16,-1 1-1-16,-1-1-1 0,-1 0-4 0,4-1 9 16,-3 2-13-16,1-1 10 0,3-1 1 0,-1 0-3 15,5-1-7-15,1 0 3 0,3 1 2 0,6-2-5 0,-1-1 11 16,5 1-12-16,6-1 0 0,-3 1 1 0,3-1 2 16,-2 1-9-16,-1-1 3 0,0 1 1 0,-2 0-5 15,-1 1 5-15,-4-1 1 0,0 1-3 0,3-2 1 16,-3 1 3-16,0 0 5 0,3 0-3 0,-1-1-2 15,0 0-1-15,-1 1 1 0,0-2 1 0,0 0-1 0,0 1 3 16,-3 1-6-16,-1-4 2 0,2 4-1 0,-4-4-1 16,0 5-3-16,0-3 2 0,2 0-1 0,-2 2-1 15,0-1-1-15,-1-1 1 0,3 2 4 0,-3 1-2 16,0 0 4-16,0-1-6 0,-1-1 1 0,0 3 1 0,-1-1 2 16,-1-1-2-16,1 2-4 0,-2 0 2 0,1-1-6 15,1 2 6-15,-2-1-4 0,-1 0-1 0,2 1 1 16,-2 1 1-16,-2-1 3 0,2 0-2 0,0 0 10 15,0 1-10-15,-4-1 5 0,1 2 2 0,2-2-4 16,0 0-1-16,-2 1-1 0,1-1 2 0,-1 0-2 0,-1 0 1 16,0 0 4-16,0 0-4 0,0 0 6 0,-3 0 0 15,1 0 6-15,-2 0 1 0,0 0-3 0,0 1 11 16,-2-2-3-16,2 2 5 0,-3-1-7 0,-1 0 7 16,1 0-7-16,-2 0-5 0,-3 0 5 0,-2 1-10 15,-2 1-6-15,-6-2 0 0,-1 0 2 0,-4 3-4 0,-4-1 2 16,-1 3 3-16,-2-3 0 0,-4 3-3 0,0 0 2 15,-1 1-5-15,0-1 3 0,-2 3-2 0,1-3-5 16,0 2-2-16,1-2-3 0,2 3 4 0,1-2 5 16,1 0 0-16,2 0 3 0,-1-1-6 0,3 0 5 15,4 0 7-15,2 0 1 0,0-1-4 0,1 2-1 0,6-2-1 16,-2 1-8-16,3-2 10 0,3 1 4 0,1-1-10 16,3 1-1-16,1-3 2 0,0 1-1 0,4 0 5 15,-1-1 1-15,2-1-5 0,0 0-5 0,0 0-1 16,3-1 4-16,-3 1-2 0,2-1-2 0,1 0-1 15,4-1 0-15,-1 1 3 0,5-3-1 0,3 4 5 0,3-5-5 16,4 0 4-16,5 1 7 0,2-1-4 0,4-2 2 16,1 1-4-16,0-1 4 0,5 0 5 0,-4 0-1 15,1 2-1-15,2-3-4 0,-2 1 2 0,-2 1 3 16,-2 1-3-16,1 0 3 0,-3 0-9 0,-4 0 3 16,-3 2 2-16,-2 0-2 0,-4-1 3 0,0 2-2 0,-7-1 4 15,-1 1-4-15,-3 0 19 0,1-1 8 0,-4 3 1 16,-2 0 1-16,-4 0-1 0,0-1-2 0,-1 0-2 15,-3 0-3-15,-3 1-17 0,-3 0-11 0,-5 1 0 16,-5 1-2-16,-3 3 2 0,-6-2 1 0,-3 6 4 16,-5-2-2-16,-2 3-3 0,-2-1 6 0,2 2-3 0,-3-2 0 15,6 3 3-15,1-2-6 0,5-1-2 0,1-1 7 16,6-1 5-16,5 0-2 0,4-2 1 0,2-1-5 16,3-1-2-16,5 0 1 0,2-1-2 0,3 0-4 15,1-2 3-15,0 3-14 0,4-3 10 0,1 0 1 0,-1 0-5 16,3-3 9-16,3 2 2 0,1-2 0 0,2 1-6 15,5-1 14-15,0-2-10 0,4 1 5 0,4-2 2 16,-2-1-7-16,3 0 7 0,1 1-2 0,2-2 4 16,-1 0-1-16,0-1 0 0,-3 2 0 0,-1-1 5 0,1 3-2 15,-2-2-9-15,-3 2 3 0,-2 0-2 0,-4 3-1 16,1 0 2-16,-4-1 1 0,-4 2-5 0,-1-1 5 16,-1 2 6-16,0 0-6 0,-4 0 6 0,0 1-1 15,0-1 0-15,-2 0-2 0,0 2-6 0,2-2 4 0,-1 3-4 16,-4-1 9-16,2 0-7 0,0 3-1 0,-3 2 1 15,-2 0-6-15,-5 1 4 0,0 2-15 0,-4 2-19 16,1 2-25-16,-4-2-25 0,-1 2-31 0,0-1-47 16,-1 2-37-16,-3-1-40 0,2 1-36 0,0-1-47 15</inkml:trace>
  <inkml:trace contextRef="#ctx0" brushRef="#br0" timeOffset="4171.7891">12833 2479 1485 0,'-5'-2'-2'0,"-4"0"17"0,2-2 22 0,6-3 9 15,-4 3 1-15,-2-1 8 0,6 1 4 0,-5 0-2 16,4-1 12-16,1 1-4 0,-2 1-7 0,3-1-5 0,0-1 4 15,0 0 0-15,0 2 10 0,0-1 17 0,0 1-5 16,1 1-9-16,1-2-5 0,-2 1-7 0,0 1-1 16,0 1-6-16,0-1-12 0,0-1-13 0,-2-2-10 15,1 0 0-15,-1-1-8 0,-1 1 1 0,-1-3-1 0,0 1-3 16,-1 0-5-16,-3-2 1 0,2 3 7 0,-2 0-7 16,0 0-1-16,-3 1 2 0,1 0-8 0,2 5 4 15,-2 0 1-15,-2 0-5 0,3 3-1 0,-5 2 1 0,1 4-2 16,-3 4 2-16,2 3 0 0,-5 2-3 0,0 4-1 0,0 4 2 15,2 1-4-15,2 4 2 0,0-2 4 16,4 2-9-16,3-2 8 0,3 0-2 0,0-1 2 0,5-2 1 16,5-2 2-16,0-3-1 0,3-1-2 0,3-3 5 15,4 0 4-15,3-5-4 0,6 0 7 0,3-5 1 16,4-2-3-16,2-4-2 0,10-2-10 0,0-3-14 16,4-2-36-16,-1-3-36 0,1-1-63 0,1-2-74 0,-3-1-68 15</inkml:trace>
  <inkml:trace contextRef="#ctx0" brushRef="#br0" timeOffset="4382.9284">13221 2581 1140 0,'0'0'33'0,"0"0"8"0,0 0 14 15,0 0 2-15,0 0-2 0,0 0 1 0,-26 9-6 16,26-9-1-16,0 0-24 0,0 0-41 15,0 0 3-15,30-9 11 16,-14 4 6-16,2 0 10 0,3-4-6 16,5 1 4-16,2-2-15 0,0 1-4 0,2 0-24 0,-1-2-34 15,-2 1-35-15,-2-1-57 0</inkml:trace>
  <inkml:trace contextRef="#ctx0" brushRef="#br0" timeOffset="4623.0928">13276 2330 1592 0,'-4'1'1'16,"3"-1"15"-16,-1-1 13 0,5 1 1 0,-1 0-6 0,-2 1-2 16,3-1-2-16,-1 3-1 0,-1 2-1 0,4 2-8 15,-4 1-11-15,1 3-2 0,1 4 10 0,0 4 4 16,2 1 8-16,0 2 0 0,1 3 3 0,4-2-11 0,-2 4 0 15,1-1 2-15,2 1-4 0,0-1 2 0,3-2-9 16,1-1 0-16,-2-2-2 0,4-2-2 0,0-4-13 0,1-3-29 16,0-2-35-16,0-5-69 0,2-1-51 0</inkml:trace>
  <inkml:trace contextRef="#ctx0" brushRef="#br0" timeOffset="4830.228">13789 2464 1974 0,'2'2'26'0,"-2"-1"22"15,0-2 17-15,3-2 10 0,-1 2 8 0,0 1 3 16,0-2-4-16,0 1-1 0,1 0-26 0,-2-2-25 0,4-1-12 16,2-1-17-16,3-3-8 0,5 0-5 0,0-3 2 15,6 1-3-15,1-4 1 0,5 1-5 0,2 1-15 0,-3 0-11 16,4 0-19-16,-5 0-29 0,0 2-52 0,-3 0-61 15,-2 1-72-15</inkml:trace>
  <inkml:trace contextRef="#ctx0" brushRef="#br0" timeOffset="5055.3801">13905 2232 695 0,'-4'3'7'0,"4"0"-3"16,-1-3 7-16,2-1-3 0,-1 1 5 0,2 2-6 16,1 1 6-16,-1-1-1 0,-1 6 6 0,4-1 22 15,1 3-1-15,1-1 8 0,1 5 3 0,0-1 10 0,2 2 0 16,2-1-3-16,1 3-11 0,2-2-17 0,0 1-9 16,-2 1-1-16,4-2-5 0,-2 1-4 0,0-3-15 15,-2 2-21-15,2-1-31 0,-1-2-52 0</inkml:trace>
  <inkml:trace contextRef="#ctx0" brushRef="#br0" timeOffset="5680.7953">14435 2579 754 0,'-22'9'7'15,"-1"0"7"-15,-2-1 5 0,-2 0 1 0,-6 1-4 0,-1 3 6 16,-2 0 4-16,-2 4-6 0,-5-3-2 0,1 0 1 16,-4 1 8-16,1 2 15 0,-3-1 20 0,-3 0 0 15,-1 0 4-15,-4-1 3 0,3 0-1 0,-4 1-3 0,0 0-2 16,0-1-14-16,-2 0-7 0,1 0-4 0,3 1-5 15,-1-2 6-15,4 1-7 0,5 0 0 0,3-1-15 16,1 1-4-16,5-1-6 0,3 0-3 0,-3 0-1 0,8-1-6 16,0 0 7-16,5 0-6 0,-1 1 4 0,3-2 0 15,1-1-4-15,3 1 2 0,1-2-1 0,7-2 6 16,0 0-10-16,3-1-1 0,5-3 1 0,2-2 2 16,1 0-3-16,3 0 9 0,2-2 0 0,3-1 4 15,6-2 6-15,2-2 3 0,9-2-3 0,3-3 2 0,6-3 4 16,6-1-12-16,3-4 0 0,6 0-6 0,2-1 2 15,6-2 0-15,0 0-2 0,3 0 3 0,0-1 6 0,1 1 4 16,3 1 0-16,-3 1 6 0,-2 0 0 0,-2 3 9 16,-2 0 0-16,-4 1-4 0,-7 1-7 0,-5 1 5 15,-4 3 1-15,-8 0-8 0,-5 4-1 0,-7 0 6 0,-6 4 13 16,-5-1 7-16,0 3 2 0,-8-1-9 0,0 4-3 16,-10 0 2-16,-1 1 1 0,-7 4-17 0,-6 0-7 15,-7 7-11-15,-8 1-5 0,-6 3 0 0,-6 3 3 0,-2 4 0 16,-4 1-5-16,-3 3-1 0,1 1-5 0,0 2 5 15,1-2 8-15,2 4 1 0,2 2 3 0,2-4-7 0,7 1 8 16,2-1-3-16,4-3 6 0,5-2-4 0,7-3-6 16,7-5 2-16,5-1-9 0,6-4 9 0,4-5-8 15,4-2 1-15,3 1 0 0,6-4 1 0,0-2-3 16,7-1-2-16,0-3 3 0,7-1-9 0,3-4-2 0,5-2 3 16,6-3-17-16,3-1-14 0,6-3-5 0,3-1-22 15,5-1-40-15,-3-1-52 0,4 1-55 0</inkml:trace>
  <inkml:trace contextRef="#ctx0" brushRef="#br0" timeOffset="17598.37">14327 1959 449 0,'0'-5'2'0,"-2"-2"11"0,0-1 13 15,2 4 4-15,0-4 5 0,0 4 7 0,0-1 9 16,-1 0 17-16,1 0 17 0,1 2 9 0,-1-1 1 0,0 1 6 16,0 1 9-16,0-2 0 0,2 1 6 0,0 2-6 15,-2-1-16-15,1 0-16 0,1 2 0 0,-2-3-5 16,0 3-11-16,0-1-4 0,0 0-7 0,0 1-20 15,1-2-2-15,-1 0 6 0,0 1-15 0,0-1-8 0,-1 1-3 16,1-1 3-16,0 0-5 0,0-1 13 0,-2 1-2 16,1-1-2-16,-3-1 0 0,3 0 6 0,-3 1 0 0,3-2-11 15,-7 0-3-15,5 1-3 0,-3-2 3 0,1 1-13 16,-2-1 5-16,3 0-6 0,-5 1 2 0,0-1 4 16,1-2 0-16,-1 1 0 0,1 2-6 0,-1-2 4 0,-4-1 4 15,2 1-6-15,0 0 4 0,-3-1-5 0,-1-1 3 16,0 2 6-16,-1 0 5 0,-1 0-1 0,0-1-4 15,-1 1 9-15,-1-1-1 0,0 2 2 0,1 0 0 0,1-1-5 16,-4 2-11-16,4-2 9 0,0 3 0 0,-2-2-5 16,1 2-1-16,-1-2 1 0,-3 2 2 0,3-1-7 15,-1 2 12-15,-4 1-9 0,1-1 1 0,2-1 1 16,-5 1-2-16,3 1 1 0,1-1-4 0,-2-1 5 0,2 3-8 16,0-1 4-16,-3 0 0 0,4 0 2 0,-3 1-5 15,0-1 2-15,2 2-1 0,0 0 7 0,-2 0-1 16,2-2-4-16,0 2-2 0,1 2-5 0,-2-2 9 0,2 0-4 15,4 2-2-15,-4-1-5 0,3 1 5 0,0-2 3 16,1 2 6-16,1 0 0 0,-1-1-3 0,4 2 0 16,-4-2 4-16,2 2 2 0,-1-3 2 0,0 3-2 0,-2-1-3 15,2 2 3-15,0-1-3 0,-1-1 5 0,1 1-2 16,-1 1-3-16,0 0-3 0,-1 0-2 0,0 1 1 16,-2-1 7-16,-2 1-2 0,0 2-5 0,-2-1 6 0,-2 1-6 15,0 0-1-15,0 2 8 0,0-1-4 0,0-1-9 16,2 3 2-16,1-3 1 0,-1 0-9 0,0 1 13 15,5-1-4-15,-1 0-4 0,-1 0 4 0,4 0-2 16,0-1 5-16,0 1 0 0,2 0 3 0,0-2-4 0,1 4-3 16,2-1 0-16,-2 0 2 0,1-1 4 0,-1 3-5 15,1-2 2-15,-3 2 2 0,4 0-1 0,-1 0 4 16,-3 4 1-16,2-1 0 0,0 1-5 0,-4 0 5 0,2 1 2 16,-1-1-8-16,1 1 5 0,1-1-1 0,0-1-5 15,0 1 0-15,2-1 4 0,0 0-3 0,-1 0-7 0,3-1 8 16,-2 2 2-16,2-2-7 0,0 1 5 0,0 1-6 15,1 0-3-15,2-1 6 0,-2 1 2 0,2-2-1 16,0 1-4-16,0 1 10 0,-1-4-4 0,4 2 2 0,-3 0 10 16,3 0-8-16,-1 0 0 0,-1-2-7 0,3 2 3 15,-1 0-4-15,0 2 5 0,0 1 2 0,1-2-7 16,-1 1 4-16,2 0-2 0,0 1 9 0,-1 0 0 0,3 1-1 16,-1 1-1-16,1-1-1 0,-1 0-6 0,2 2 2 15,2-2 5-15,-2 0-1 0,3 1-4 0,-2 0-2 16,3-2-1-16,-1 0-1 0,2-1 7 0,-2 2 1 15,3-1-5-15,-3-1-1 0,2-1 1 0,0 2-1 0,-1-2 7 16,1 0 3-16,3 1-3 0,-3 1-11 0,-1-3 4 16,3 2 0-16,-1 1 3 0,2-1 3 0,-3 1-4 15,3-1-5-15,-3 1 2 0,5 0 12 0,0 0-12 0,3-1 4 16,-3 1 0-16,3-1 2 0,4 1-1 0,-2-1 0 16,4-2-2-16,-5 0-2 0,3 0 12 0,0 0-5 0,0-2 0 15,-1 0-4-15,1 1-7 0,-3-3 9 0,2 1-2 16,-3 1-3-16,1-3 3 0,-1 1 0 0,1-2 0 15,-3 0 3-15,0 1 7 0,1 0-9 0,3-1 6 0,-1 0 3 16,-1 0-3-16,1 0 8 0,2 1 1 0,-1-1 1 16,1-1-1-16,3 1 5 0,-1-1 1 0,4 1 1 15,-3 0-1-15,4-3-3 0,-2 2 3 0,3 0-2 0,-1-1 1 16,1-1-5-16,-2 1 8 0,4 0-7 0,-3-2-6 16,1 0-1-16,1-1 2 0,-3 0-3 0,2 0 3 0,0-1-1 15,-1 0-9-15,-2 0 4 0,0-2 4 16,0 2-1-16,0 0-6 0,0-2 0 0,-1 0-4 0,-1 1 1 15,3-3 1-15,0 2-1 0,0 0 2 0,1-2-4 16,1 1 1-16,1 0-1 0,3-2 8 0,1 1-4 0,-1-1-1 16,0 0 2-16,2 0-1 0,-1-2 4 0,1 2-3 15,0-2 4-15,-3 0-10 0,2 1 8 0,-4 0-7 16,3-1 5-16,-1 1 2 0,0-3-7 0,-4 2 4 0,4-1-4 16,-3-1 1-16,2 1-1 0,-1-2 4 0,-3 1-4 15,3-1-1-15,-2 1 8 0,2-1-5 0,-3 1-2 0,0-1 7 16,-3 0-5-16,1-2 4 0,2 2 5 0,-2-4-6 15,-3 2 3-15,1-3-3 0,0 1 1 0,3-4 4 16,-4-1 1-16,4 0-2 0,-3-1-4 0,2-2 4 0,0-1-5 16,1 0 8-16,-4-1-1 0,0 1-3 0,0 0 2 15,0 2-1-15,-6-1 2 0,3 2 0 0,-6 1 3 16,0 0-4-16,-2 2 4 0,2 0 4 0,-3 0-7 0,-4 1 5 16,4-2-7-16,-3-1-1 0,1 2-6 0,-1-3 8 15,1 2-2-15,-2-3-12 0,1 0 9 0,1-1-9 16,-2 0 6-16,1-1 3 0,-2 0 1 0,0 0-7 15,0 0-3-15,-2 1 14 0,2-2-10 0,-1 3 4 0,-2 1 1 16,1 2 0-16,1 1 0 0,-2 2 3 0,-1 1 0 16,3 1-1-16,-2 1 7 0,-1 2-3 0,-1 0-7 0,2 1-1 15,-3 0 2-15,2-2-1 0,-1 4 1 0,0-2-5 16,-2-1 2-16,3 3 3 0,-2-1-1 0,-1 1-2 16,2 0 3-16,1 0-5 0,0 2 4 0,1 0-2 15,-3 1-3-15,5 1-2 0,1 0 5 0,-2 1 0 16,1 0-4-16,-1 1 4 0,0-1-5 0,2 2-9 0,2 0-19 15,-2-2-20-15,0 2-44 0,-2-2-38 0,2 2-43 16,0-1-57-16,-1-1-65 0</inkml:trace>
  <inkml:trace contextRef="#ctx0" brushRef="#br0" timeOffset="18311.848">15262 1645 586 0,'-5'-7'7'0,"1"-1"8"0,1 1 11 0,1-1 21 15,1 1 8-15,-3 0 21 0,4 0 5 0,-3 2 18 16,3 0 2-16,-1 0 4 0,-1 1 1 0,0 0-6 16,2 2 2-16,-1 0-11 0,1 2-10 0,-3-3-13 15,3 3-11-15,-4 0-10 0,3 0-10 0,-4 0-21 0,-1 0-10 16,1 3-10-16,-1-1 1 0,-4 3 0 0,-1 0-2 16,-2 0-4-16,0 4 2 0,-4-1 5 0,4 4 3 15,-5 0-4-15,1 1 3 0,2 0-4 0,-2 2 4 16,4-1-3-16,1 2 0 0,1-2-1 0,3 3 3 15,-3-1-5-15,6 1 5 0,0 0 3 0,2 0-9 0,1 2 6 16,2-1-5-16,2-1-2 0,3 2-3 0,0-2 12 16,1 0-5-16,5 0-3 0,0 0 7 0,5-2-1 15,-2-1 4-15,5 0 6 0,-1-2-5 0,3-2-1 0,1 0 7 16,4-3 1-16,-1 0 1 0,1-1 3 0,4-5-5 16,0 2-3-16,0-3 5 0,1 0-2 0,3-4-13 15,-1 1-12-15,1-2-27 0,-1 0-36 0,2-2-73 16</inkml:trace>
  <inkml:trace contextRef="#ctx0" brushRef="#br0" timeOffset="19364.5528">15202 2720 1625 0,'0'0'46'16,"0"0"24"-16,0 0 9 0,0 0 8 0,0 0 0 16,0 0 12-16,0 0 8 0,0 0-6 0,-32-50-14 15,32 50-37-15,0 0-7 0,0 0-10 0,0 0-1 16,0 0-12-16,-4-10-33 0,4 10-6 15,0 0 3-15,0 0-1 0,0 0 1 0,0 0-2 16,0 0-3-16,25 46 18 0,41 75-4 16,-50-92 5-16,2-1-8 15,-2-2 13-15,1 1-7 0,-1-5-1 0,-1-1 1 0,2 1 4 16,-4-3 0-16,2-3 4 0,-1-3 6 0,-1 0-8 16,-1-4 5-16,-2 0-4 0,-2-2 0 0,-2-2-3 15,2-2 3-15,-3-1-5 0,-2 1 4 0,-2-1 5 16,1-2 5-16,0-2 12 0,-4 2 17 0,2 0 18 0,-2-2 1 15,1-1 0-15,-1-1-4 0,-1-1-5 0,0-5-6 16,0 0-8-16,-5-2-21 0,2-3-14 0,-1-2 1 16,-3 0-5-16,1 0 5 0,-2-1 2 0,-1 0 4 0,1-1-2 15,-2-1 5-15,-1 1-6 0,-1 0-3 0,0-2 5 16,2 1-5-16,-3 1 4 0,3-1-5 0,0 0-2 16,3 1-2-16,-1 0 8 0,1 2 3 0,2 0 2 0,2 0 1 15,1 1-6-15,2 1 5 0,1 0-1 0,1 1 1 16,2 1-11-16,-1 1 0 0,4 0 0 0,0 0-2 15,0 1 5-15,0 1-7 0,1 0-2 0,3 4-1 0,-2-2 10 16,-1 1-6-16,1 2 0 0,-1 0-3 0,3 2-4 16,-3 0 1-16,1 2 6 0,-1 0-5 0,1-1-2 15,2 5 5-15,0-2-1 0,2 2 2 0,-2 2-5 0,4 3 6 16,-1 3-3-16,1 1 7 0,1 3-4 0,-1 4-1 16,2 0 2-16,-5 5-1 0,1 1 8 0,-1-1-4 15,-1 2-5-15,-2-1-1 0,-1-1 5 0,0-2 0 0,-2 0-7 16,-2-3 7-16,-1-2 1 0,2-3-1 0,-4-2 3 15,2-1-10-15,-1-4-7 0,-2 0-17 0,0-3-19 16,0-1-33-16,-1 0-53 0,0-1-41 0,-1-2-38 0,-2-3-46 16,0 1-56-16</inkml:trace>
  <inkml:trace contextRef="#ctx0" brushRef="#br0" timeOffset="19836.4172">15604 2434 1908 0,'0'-3'11'16,"0"1"28"-16,0-4 15 0,1 4 10 0,-1 0-4 15,0 2 3-15,2-1-2 0,0 1-7 0,-2 1-13 16,1-1-28-16,1 2-22 0,-2 0-3 0,1 1-3 16,3 1 2-16,-2 1 3 0,1 3 3 0,2 4 9 0,2 0-5 15,1 5 4-15,2 3 2 0,2 1 3 0,-3 0-9 16,5 4 2-16,-1-3-1 0,3 1-3 0,-2-2 3 15,0 0 1-15,-1-2-6 0,1-1 4 0,-3-2-1 0,1-2 2 16,-2-1 5-16,-2-3-6 0,0-1 5 0,-1-2-1 16,0 0 1-16,-4-2-4 0,2-1 9 0,-1-3-5 15,-1 2-4-15,-3-3 12 0,1 0-1 0,-1 0 3 0,0 0-2 16,0-3 3-16,0 2-3 0,0-4 0 16,0-1 1-16,2-3-6 0,0-1-2 0,-1-2-2 0,2-5 3 0,2-2-5 15,-2-1 3-15,0 1-1 0,0-2 2 16,2 3 0-16,-2-1 0 0,1 6-5 0,0 0 9 15,2 3-1-15,-2 2-6 0,-1 2 1 0,2 1-2 16,-2 0-2-16,2 2 2 0,0 0-1 0,-1 1-15 0,1 2 7 16,1 0 6-16,0 1-6 0,1 0 4 0,2 2 0 15,-3 2-1-15,2 2 6 0,5 0 4 0,-2 3-3 16,0 0 1-16,5 2 3 0,-2 0-1 0,4 0 1 16,-2 2 1-16,-2 0-5 0,2-3-5 0,-2 0-8 15,-3-3-14-15,0 2-5 0,0-6-11 0,-6 1-10 0,3-2-6 16,-2-1-12-16,-3-4-35 0,0 0-45 0,-1-1-29 15,1-4-41-15,-2 0-28 0</inkml:trace>
  <inkml:trace contextRef="#ctx0" brushRef="#br0" timeOffset="20310.2826">16159 2406 1327 0,'-2'-18'19'0,"0"3"33"0,2 1 28 16,0 1 25-16,0 4 25 0,0 2 10 0,0 1 7 15,0 2 4-15,2 1-26 0,0 3-36 0,-2 0-28 16,0-3-27-16,0 6-29 0,0-3-14 0,1 0-10 0,1 5 3 15,1-1 2-15,1 4 4 0,3 1 3 0,-1 2 2 16,4 3 7-16,2 5-1 0,1 0 8 0,3 4-12 16,-2-1 4-16,3 3-2 0,1 0 5 0,1 0-5 15,-5-4 1-15,5 3 1 0,-2-2-8 0,-2-3 11 0,0-1-1 16,-2-2 1-16,-3-3-9 0,0-1 9 0,-2-3-3 16,-3-1-2-16,-1-4 7 0,-1 3-6 0,-2-5 3 15,-1 1 7-15,0-2 4 0,0-1 2 0,-1 0 17 16,1-3 7-16,-3 1-6 0,-1-1 0 0,-1-5 2 0,-1 1-8 15,-2-4 1-15,-3-2-8 0,0-4-20 0,-4-2-4 16,0-2 0-16,-1-2 8 0,-1-3-4 0,1 0 1 16,2-1 1-16,0-1-2 0,1 0 11 0,2-1-3 15,3 2 4-15,3 0-6 0,2 1 1 0,2 4 1 16,1-2-3-16,3 5-2 0,2 2-7 0,-1 0 3 0,5 3-6 16,0 2 2-16,2 2-5 0,1 0-3 0,3 2 2 15,2 2 1-15,-3-2 0 0,3 5 0 0,3-1 0 16,-3 1-1-16,2 1 3 0,-2 2 4 0,0 2-3 15,-2 1 0-15,0 1-3 0,-2 2 3 0,0 1 6 16,-2 0-1-16,-1 3-1 0,-1 1-1 0,-1 1 5 0,-2 1-2 0,-3 1 7 16,2 1-3-16,-1 2-1 0,-6 0 6 15,0 0-3-15,-3 2 0 0,-1-2 1 0,-2 0 2 16,-4 0-4-16,-1 2 3 0,-4-4 1 0,-1 1-4 0,-2-3-2 16,1 2 5-16,-2-1-15 0,-1-2-16 0,2 0-34 15,-3 1-47-15,3-4-70 0,1 0-67 0,3 1-78 16</inkml:trace>
  <inkml:trace contextRef="#ctx0" brushRef="#br0" timeOffset="21136.9311">15711 3634 2164 0,'-8'-6'7'16,"4"2"15"-16,-1 0 27 0,5 0 11 0,-3 0 0 15,1 4-1-15,0 0-3 0,2 0-3 0,0 0-11 0,0 1-16 16,4 0-32-16,-1-1-10 0,-3 4 0 0,3 2-2 16,0 3 1-16,4 1 5 0,-1 6 2 0,2 3-1 0,1 2 5 15,4 5 0-15,-1 4-3 0,1-1 4 0,5 3 6 16,-6-2 2-16,6 2-4 0,-1-3 6 0,-1 1 0 15,-1-3 2-15,0 0-1 0,0-5 2 0,-3-1-6 16,-1-3 2-16,-2-3 3 0,-3-3-5 0,1 0-2 0,-2-7 1 16,-4-1 4-16,-1 1-1 0,4-5 12 0,-4 2-12 15,0-2 10-15,-2 0 5 0,0-2 8 0,2 0-14 0,-1-1 3 16,-6-2-3-16,2-2-13 0,-3-5 6 0,-2 0-7 16,-3-5-11-16,-1-2-6 0,-2-6 11 0,-1-3-2 15,-1-4 2-15,1-2 4 0,-4-4-1 0,5-2 11 0,2-3 4 16,0 0 6-16,4-1 10 0,3 1 5 0,0 3 2 15,2 2 3-15,4 4 3 0,2 8-12 0,3-1 6 16,-1 8-6-16,2 2-10 0,-1 5-9 0,1 2 0 16,0 0-6-16,3 3-4 0,-3 2 2 0,5 0-8 0,-3 0-1 15,4 0-1-15,1 3 2 0,1 1-2 0,0 1 1 16,1 1 2-16,2 1 3 0,3 4 3 0,-4 3-1 0,5 2-1 16,-3 2 5-16,1 2 0 0,-1 3-3 0,0 0 0 15,-4 4-1-15,-4-1 2 0,2 1 4 0,-5-1 1 16,-2 2-8-16,-3 0 7 0,-1-1-2 0,-5-1-2 0,1 0 2 15,-5-2-3-15,1-2-4 0,-4-1 2 0,-2-2 5 16,3 0-10-16,0-4 2 0,-5 0-7 0,5-1-20 16,-3-2-21-16,3-2-26 0,-3 0-30 0,7-3-31 0,-1-1-36 15,2-1-46-15,3-3-60 0,0-2-34 0</inkml:trace>
  <inkml:trace contextRef="#ctx0" brushRef="#br0" timeOffset="21714.6508">16280 3488 774 0,'4'3'6'0,"0"-3"10"0,-1 0 9 0,-1 0 2 16,-2 2 3-16,0-2 3 0,0 0 3 0,0 3-2 15,0-1-6-15,0 0-8 0,0 3-7 0,1 2-3 16,-1-2-6-16,4 3 0 0,-1 1-2 0,-2 0 1 0,4 2 3 16,0-2-1-16,1 1 3 0,0-3-1 0,2 1 9 15,0-1-4-15,2-3 1 0,-1-1 6 0,-1-2-2 16,0-2 1-16,1 1 1 0,-1-5 3 0,1 3-9 0,1-6 6 15,-2 1-5-15,0-3-7 0,2-1 0 0,1-3 1 16,-3-1-4-16,-2-1 3 0,2-2 0 0,-4 0-4 16,0-1 2-16,1-2 3 0,-2 0 0 0,-2-1-3 0,3 1 3 15,-1 0 11-15,0 3 14 0,0 3 25 0,-2 2-2 16,3 3 3-16,-4 5 0 0,1 1-3 0,1 3-5 16,-4 1-16-16,4 0-16 0,-2 2-24 0,0 1 5 0,1 2-4 15,-1 3-3-15,4 1 3 0,-1 3-2 0,-2 3 6 16,3 3 2-16,0 2-4 0,2 1-4 0,-2 4-1 15,2 3 3-15,0 3-3 0,-1 1 4 0,4 1-1 0,-1 3-6 16,2 0 9-16,-2 6 2 0,3-4-5 0,-2 3 2 16,3-2 3-16,-2 2-1 0,0 0 0 0,0 0 5 15,2-2-2-15,-4 2-2 0,0-2 8 0,1 0-4 16,-2-3 1-16,-2-2-4 0,-2-3 3 0,0-3-4 0,-1-4 2 16,-2-1-2-16,0-3 0 0,0-3-2 0,0-2 2 15,-2-4 2-15,0-1 1 0,1-2-3 0,1-2 10 16,-3-1 11-16,3-3 31 0,-2-1 22 0,-1-1 22 15,0 0 15-15,-1 0 4 0,1-1 14 0,-3-1-15 0,1-3-6 16,-3 1-29-16,0-4-25 0,-2 1-23 0,0-4-11 16,-1-4-10-16,0 1-8 0,0-4 3 0,-5-4 1 15,3 1 0-15,-1-4 5 0,0-2-6 0,-2-1 3 0,0-2 3 16,-1-1 0-16,3 0-2 0,1-1-2 0,0 1-4 16,4-1-4-16,1 0 5 0,2 1-10 0,-1 2-2 15,7 0-7-15,0 0-15 0,4 0-10 0,0 0-14 0,2-1-26 16,2 0-52-16,2-3-39 0,2-1-29 0,3-1-42 15,4-1-32-15,-3 2-27 0</inkml:trace>
  <inkml:trace contextRef="#ctx0" brushRef="#br0" timeOffset="21955.8122">16759 3040 1316 0,'2'-11'13'0,"-1"3"29"0,-1 1 26 0,4-1 31 15,-6 2 9-15,2 3 5 0,0 3-1 0,0-2 0 0,2 2-14 16,-2 0-33-16,0 0-28 0,0 2-33 0,0-2-13 15,0 2-1-15,0 1-3 0,0 4-2 0,1 1 2 16,1 4 3-16,0 2 2 0,2 3 8 0,1 7 1 16,-1 1-5-16,3 4 10 0,-1 2 1 0,3 2 1 0,1 4 3 15,1-1-2-15,3 3-9 0,1-1 5 0,0-1 7 16,1-1-12-16,3-4 4 0,0 2-6 0,-1-5 2 0,-1-3 5 16,-1-1 3-16,1-4-4 0,-2-1 2 0,-2-3 5 15,0-3-4-15,0-2 0 0,-4-3-4 0,-1-1-11 16,0-3-33-16,-2-2-15 0,-3-2-47 0,2-2-68 0,-3-1-95 15</inkml:trace>
  <inkml:trace contextRef="#ctx0" brushRef="#br0" timeOffset="22665.287">16805 3542 1454 0,'-4'1'15'0,"0"1"26"16,3-4 25-16,2 1 30 0,-1 1 8 0,-1 0 5 16,2-1 7-16,-1-1-1 0,0 2-18 0,2-2-25 15,-2-3-27-15,4 3-27 0,-2-4-9 0,1-1-6 16,0 0-9-16,0-3 0 0,2-2-1 0,0 0 0 0,2 0 1 16,0-1-10-16,1-3 6 0,0-1-12 0,3-1 5 15,-2-2-3-15,3-3 6 0,2 0 2 0,-1-2-8 16,4-4 13-16,-3 3-5 0,3 1 9 0,-4-2 4 15,3 5 9-15,-5 1-1 0,0 4-4 0,-2 7 11 16,-1 1-9-16,-3 3 3 0,-1 2 4 0,-1 4-8 0,-2-1-13 16,1 2 2-16,-2-1 0 0,0 3-4 0,3-3-1 15,-3 4-1-15,0 1 5 0,0 2-4 0,1 2 13 16,-1 5-3-16,2 2 4 0,-2 4-2 0,-2 2 5 0,2 4 0 16,-1 3-6-16,-4 0 5 0,4 3-5 0,-1-2-4 15,2 0-2-15,2-1 2 0,1-2 5 0,3-5-2 16,0-1 1-16,1-2 2 0,1-4-6 0,1-3 6 15,-1-3 4-15,-2-3-4 0,-1 1-3 0,3-4-2 0,-5-2 5 16,0 1-6-16,0-2 10 0,1-2-2 0,0 1-4 16,0-3 9-16,2-2-3 0,2-1 3 0,1-3-11 15,2-2 8-15,2-3-7 0,0-2 0 0,1-4-6 16,2-1 0-16,-1-2-8 0,3-1 6 0,-1-1 3 16,-1-1 3-16,1 4-1 0,-4 0 4 0,-1 4 10 0,0 4-6 15,-6 5 13-15,0 1-5 0,-4 4-3 0,-1 3-6 16,1-1 3-16,0 3 2 0,-2 0-5 0,0 0 5 15,1 0-11-15,-2 0-2 0,1 0 4 0,0 3-1 16,0-3-2-16,0 2 0 0,0 3-3 0,1 2-1 16,1 1 3-16,-2 3 2 0,1 1 1 0,1 2 2 0,0 2-1 15,2-2-8-15,0 1 8 0,-1-1 0 0,3 1 1 16,-1-4-2-16,3 0 2 0,-2-2-6 0,3 0-2 16,-1-3 9-16,0-1-4 0,-1-2 3 0,2-2-4 15,0-1 0-15,0 0 3 0,0-2 3 0,0-1 3 16,1-1-3-16,0-3 0 0,2 1 1 0,1-2 1 0,-3-3 0 15,2 1-7-15,-3-2 8 0,0-2-6 0,1-3-2 16,-2 0-2-16,0-2-4 0,1-1 1 0,1-2 7 16,-4-1-2-16,1 0-3 0,0 1 7 0,-2 3 1 15,0 2-1-15,-3 2 3 0,-1 5-2 0,-1 2-3 0,-1 2 0 16,-3 5-6-16,0 0-16 0,-4 2-30 0,-2 0-35 16,1 2-54-16,-2 2-46 0,-5 0-75 0</inkml:trace>
  <inkml:trace contextRef="#ctx0" brushRef="#br0" timeOffset="23341.3856">16821 4560 1517 0,'-10'-7'25'16,"0"-2"14"-16,1 1 28 0,5-1 18 0,-4 2 26 0,3 1 25 16,-3 1 3-16,3 1 8 0,2 1-25 0,2 1-20 15,-1 0-27-15,0 2-19 0,2 2-27 0,0-2-27 16,4 0-11-16,-3 0-4 0,1 2-2 0,-1 0 9 0,3 1-5 16,1 2-1-16,2 4 1 0,1 2 8 0,2 6 1 15,4 1 1-15,0 4-1 0,3 2-6 0,3 4 12 16,0 1 3-16,2 1-1 0,0 2-2 0,-1-1-2 0,1 1 2 15,-2-1 3-15,0-1 2 0,-2-2-4 0,-2-1-7 16,1-1 5-16,-4-4-3 0,0 2 6 0,-4-4-5 16,-2-1 5-16,-1-2-4 0,-5 0 3 0,-1-2 4 0,-1 0-4 15,-4-2-3-15,-3 0 6 0,0 0-2 0,-1 0-5 16,-5-3 2-16,-1 0-7 0,0-2 7 0,-1-4 1 16,-2-1-1-16,0-1-20 0,2-5-25 0,-5-3-26 15,3-4-22-15,-2-5-28 0,0-2-31 0,0-3-16 0,2-4-21 16,-1-4 1-16,4-4 4 0,6-4 1 0,1-6 4 15,8 2 16-15,8-4 4 0,3-2-5 0,8 0 16 16</inkml:trace>
  <inkml:trace contextRef="#ctx0" brushRef="#br0" timeOffset="23664.5984">17253 4311 606 0,'26'-18'12'0,"0"3"18"0,-5 3 12 0,-3 1 13 0,-2 1 21 0,-3 1 23 16,-3 2 26-16,-3 2 29 0,-4 1 29 15,-1-1 19-15,1 3 8 0,-3 0-2 0,-2 0-18 16,1 2-27-16,-3-2-25 0,3 2-29 0,-2 2-43 15,-1-2-35-15,-2 2-19 0,2 0-15 0,-3 2-3 0,1-1 4 16,-1 3-5-16,0 2 4 0,0 1-2 0,1 3 0 0,-1 3-6 16,3-1 3-16,-1 2 5 0,2 3-6 15,3 1 6-15,0 0-6 0,3 3 3 0,3-2 0 0,1 0 3 16,1 1 1-16,0-1-6 0,6 0-5 0,-3 0 6 16,5-2 5-16,1 2-3 0,4 0 0 0,-3-4-3 0,2 3-3 15,-2-2 4-15,4-1 13 0,-1-2 0 0,0-1-12 16,1 1 5-16,-5-1 1 0,5-3 7 0,0 0 2 0,-2-1-7 15,-2-1 3-15,1-1-11 0,-4-1 5 0,-1 0 5 16,-5-4-1-16,-1 2-9 0,-3-1 6 0,3-1 9 16,-7 0-8-16,1 2 2 0,-4-1 7 0,2-2-2 0,-1 4-3 15,-4-2 7-15,1 3-5 0,-4 1-4 0,-1 1 4 16,-1-1 1-16,-3 3-8 0,-4 0-8 0,2 0-22 16,-4 2-57-16,0-1-74 0,-3-2-94 0</inkml:trace>
  <inkml:trace contextRef="#ctx0" brushRef="#br0" timeOffset="25997.1561">9128 1454 1831 0,'-5'0'2'0,"-1"1"2"0,3-2 17 16,-1-2 7-16,3 3-1 0,-1-2 1 0,-1 4-1 15,3-2-9-15,-2 0 0 0,4 0-4 0,0 4-17 16,-1 0-11-16,2 1-1 0,1 3 1 0,1 3 6 0,4 5 2 15,0 4 8-15,3 2-1 0,5 4-1 0,1 3 4 16,5 5 3-16,1 0-3 0,4 3-1 0,2-2 5 16,2 1-2-16,-1-2-5 0,1 0 3 0,-2-2-2 0,-3-3-1 15,0-3 2-15,-4-3-7 0,-4-2 1 0,-3-4-5 16,-3 0 6-16,-2-5-3 0,-3 0 10 0,-4-3-3 16,0-1-2-16,-3-1 5 0,-1-1 2 0,-1-2 3 0,-3 3-2 15,1-1 6-15,-3 0-10 0,-3 1 1 0,-1 1 7 16,-3-1-6-16,-4 1 4 0,-3-1-5 0,-1 0 4 15,-3 0-5-15,-1-2-1 0,0-2 4 0,0-1-6 16,0-2 2-16,2-3-9 0,1 1-13 0,0-3-20 0,3-2-27 16,3 0-33-16,2-3-68 0,0-2-79 0</inkml:trace>
  <inkml:trace contextRef="#ctx0" brushRef="#br0" timeOffset="26918.4691">9891 1709 2131 0,'2'0'16'16,"-2"-4"24"-16,-2 0 13 0,1-1 4 0,-1 1 3 15,-1 0 3-15,-5-1-4 0,2 1 5 0,-2 1-13 16,1-2-22-16,-2 1-12 0,0 1-1 0,-3 1-7 0,2-1 0 15,0 3 1-15,-1 0 2 0,-2 0-9 0,4 2-3 16,-1 0-2-16,1 1-1 0,1 2 0 0,0 2-2 16,-3 0 3-16,3 6-5 0,0 2 8 0,-2 3 1 0,0 2-4 15,0 4 2-15,0 0 5 0,0 1-4 0,2 2-1 16,-1-1 1-16,5 0-3 0,-2-2-6 0,3-1 10 16,3-2-5-16,0-2-1 0,3-4-1 0,0-1 1 0,3-2-3 15,-1-1-2-15,1-2 7 0,1-4-4 0,-1-1 3 16,3-1 3-16,1-1 2 0,-2-4-2 0,3-1 1 0,-3 1 1 15,3-5-8-15,1-3-2 0,-2-1-11 0,0-2-5 16,0-2-10-16,-2-2-7 0,0-1-7 0,-1-2 1 16,-1 0 1-16,-2-2-9 0,0-2 11 0,1 1 4 15,-2-2 10-15,0-2 8 0,-1 5 6 0,1-2 2 0,-3 3 10 16,4 2 15-16,-2 2 1 0,-2 2-3 0,1 5 4 16,1 1 6-16,-1 3-4 0,1-1 2 0,0 5-11 15,-1 0-2-15,1 1-4 0,0 0 3 0,-2 3-5 0,1-2-5 16,2 3 2-16,2 1 3 0,3 0 2 0,0 1-3 15,-2 3 9-15,4-1-5 0,2 2 2 0,3 1 3 0,-1 2 1 16,-2 0-4-16,4 1 0 0,-2 1 0 0,7-2-5 16,-5 0 2-16,1 0 5 0,-1-2-7 0,3 0 1 15,-4-3-4-15,0 0 11 0,-1-4-3 0,-1 2 3 0,-4-3-2 16,2-1 0-16,-4-1-1 0,-3-3-19 0,0 1-24 16,-1-1-24-16,-3-4-34 0,-2-1-22 0,-1 1-12 15,0-5-30-15,-2 3-8 0,-1-4 5 0,-4-1 18 16,2 1 21-16,0-1 23 0,-2-2 23 0,2 0 17 0,0-1 27 15,1-1 17-15,-2 0 7 0,1-1 13 0,1-1 14 16,-1 1 21-16,-1 0 28 0,1 0-1 0,0 1 16 16,0 1 21-16,-1 1 20 0,3 1 18 0,-2 1-9 0,-1 5 3 15,0-2-22-15,5 0 7 0,-4 3-2 0,1 1-7 16,1-1-12-16,1 4-14 0,4-1-10 0,-2 2-13 0,3 1-9 16,-2 0-11-16,2 2-18 0,2-1-18 0,1 1-10 15,-3 0-7-15,1 1 4 0,3 1 1 0,-1 0-5 16,3 1 5-16,2 4 3 0,0 1 5 0,2 3 5 0,2 1-3 15,-1 1 1-15,5 4-4 0,0-1 10 0,-1 4-7 16,1-1 4-16,0 0 2 0,-2-2-6 0,4 3 5 16,-2-1-2-16,1-2 2 0,-3-3-3 0,3-1 0 0,-4-1-1 15,3-2-6-15,-3-1 4 0,-1-3 3 0,-2-2 0 16,-2-2-2-16,-2 0 4 0,-2-1 9 0,1-2 5 16,-3-1 13-16,0 0-3 0,1-1 0 0,-3-1-4 15,1-1 12-15,1-3-2 0,0-1-6 0,-1-3-5 0,1 2-9 0,-2-4 5 16,0 0 1-16,0-1 3 0,-2-2-14 15,-1-2-4-15,0 0-1 0,-2-1-5 0,2-2 0 0,-2 1-3 16,-4 0-5-16,2 0 2 0,1-1 1 0,-2 3 3 16,-3 2 1-16,3 0 2 0,-2 3 1 0,1 1-2 15,3 4-2-15,-2-1-11 0,1 3-12 0,1 2-16 0,2 0-29 16,0 1-35-16,3 0-34 0,-1 1-38 0,1 2-29 0,2-2-31 16,-1 3-13-16,2-2-23 0,3 2 2 0</inkml:trace>
  <inkml:trace contextRef="#ctx0" brushRef="#br0" timeOffset="27382.7794">10547 1342 1581 0,'3'0'32'16,"-1"0"35"-16,-2-3 20 0,0 2 15 0,-5-2 11 0,5 2 7 16,-1-1 10-16,-2 0 3 0,-1-1-24 0,3 3-25 15,-1-1-22-15,-1 0-12 0,1 1-12 0,1-2-10 0,-2 2-8 16,1 0-2-16,2 2-7 0,-2-1-16 0,1 0 4 15,1 2-2-15,-5-1-5 0,4 5 7 0,-1 3-8 0,-1 0 4 16,0 2-4-16,-2 1 9 0,2 3-4 0,-1-2 1 16,1 3 4-16,2-4-2 0,1 2 1 0,0-3-2 15,3 0 2-15,-2-1 0 0,3-3-1 0,1 1 4 0,-2-2-4 16,0-2-2-16,2 0 0 0,-1-3 3 0,-1 1-2 16,1-2 4-16,0 0 2 0,0-2-1 0,0 0 0 0,3-2 1 15,0-1 7-15,1-1-11 0,0-3 4 0,5-1-8 16,-2-3-4-16,0-3-6 0,2 1-7 0,0-1-8 15,-1-6-9-15,-3 3-6 0,3-6-11 0,-2 2 1 0,0-2 8 16,0-2 0-16,0 2 14 0,-1-1 6 0,-1 6 12 16,-2 0 15-16,0 2 14 0,-1 4 5 0,-2 4-3 15,-1 2 3-15,-2 3-4 0,0 0 1 0,0 4-6 0,0 1-8 16,0 1-3-16,0 0-10 0,-2 1 5 0,2 6-3 16,0-2 1-16,0 3 0 0,2 3 1 0,-2 1 2 0,1 0-3 15,2 1 5-15,-1 0-5 0,3 1 0 0,-4-3 5 16,7 2-3-16,-3-2 0 0,3 0 0 0,0-1 3 15,0 0 4-15,1 0 2 0,2-3-1 0,2-1-10 0,-4-1 8 16,3-2-1-16,0 0 6 0,-3-5 0 0,4 0-12 16,1 0-16-16,-1 0-20 0,-1-3-36 0,1-2-56 15,0-2-66-15,0 2-70 0</inkml:trace>
  <inkml:trace contextRef="#ctx0" brushRef="#br0" timeOffset="31455.5039">22152 1363 343 0,'-14'-7'10'15,"1"0"6"-15,0-3 8 0,1 1 5 0,-2 2 2 16,-2 2 10-16,3-3 8 0,1 4 10 0,-1-1-8 15,-1 0 10-15,1 0-10 0,2 1 9 0,-3 1-6 0,1 0-3 16,-1-1-6-16,3 1-7 0,-4 0 2 0,2 1-16 16,-3 0 5-16,0-1-13 0,0 1 4 0,0 0-3 15,1 2-2-15,-1 0-1 0,-1 0-3 0,2 0 4 0,-2 0 1 16,2 2 4-16,0 0 2 0,0-2-4 0,0 0 4 16,0 3 5-16,0-1 2 0,0-2-2 0,1 2-7 0,2-1 2 15,-2 1 4-15,-1-1 6 0,1 1 4 16,1-2-7-16,2 2-6 0,-3-1 8 0,1 0 2 0,-2-1-3 15,2 3-2-15,-3 0-12 0,2-1-3 0,-2 2-1 0,-1-1 4 16,-1 2-10-16,2-1 1 0,-2 0-4 0,0 0-6 16,-1 1 7-16,2 0-6 0,1-1 2 0,0 2-2 15,2 0 4-15,-2-1-2 0,3 2-1 0,0-2 3 16,1 1-4-16,1 0 2 0,-1 2 0 0,0-1 0 0,-2 0 0 16,3 3-2-16,0-1 9 0,-1 1-3 0,0 1 3 15,-2 0-3-15,1 3 0 0,2-1 5 0,-4 1-8 16,0 0 7-16,1 3-1 0,1-2-3 0,1 2-1 15,-1-2 4-15,-1 2-2 0,5-1 1 0,1 0 1 0,-1-2-3 16,2 1 0-16,2 1 4 0,0-2 0 0,1 1-1 16,0 0 4-16,1 0-4 0,0 2 3 0,0-1 1 15,3 1-6-15,-1 3 4 0,2-2 2 0,-1 2-5 16,3 1 1-16,-2 0 6 0,1 0 2 0,0-2-3 16,-1 3 4-16,3-3 0 0,-4 3-6 0,1-3 10 0,-1 1-9 15,3 0-1-15,-3-1-5 0,4 0-2 0,-1-2 4 16,2 2-11-16,-1-2 6 0,-1-2-4 0,4 2 2 15,-3-1 2-15,1 1-1 0,2-2 2 0,-1 2-3 16,-2-4 6-16,3 3 2 0,-2-2-5 0,1 1 7 0,2-1-3 16,-4-1-7-16,3 2 7 0,-1-1 0 0,-1-2 0 15,3 2-2-15,-2-2 1 0,0 1-5 0,-1 1-1 16,2 0 10-16,0 1-4 0,1-2-1 0,0 1-2 16,0 1 1-16,1-1 3 0,0 1 0 0,0-1 1 0,3 0-4 15,0 1-1-15,1-1 2 0,2 1 4 0,-2 0-2 16,4 1 0-16,0-1-3 0,-2 0 3 0,2-3-4 15,-3 2 6-15,-1-2-9 0,0 0 3 0,-2-4-3 16,1 1 0-16,-2-1 4 0,0 1-6 0,0-2 8 16,0-2 5-16,0 2 15 0,2-1 6 0,-1 0 4 0,0-1 4 15,5 0 2-15,-3-2 4 0,1 2 3 0,0-3-8 16,3 2-12-16,0-1-4 0,-2-1-5 0,1 0 3 16,1-1-3-16,0 1-4 0,0-1-2 0,1 0-4 15,-2 0 1-15,2-1-8 0,-1 0 4 0,-1-1-2 0,-2 0-1 16,3 0 2-16,1 1-6 0,-7-3 5 0,2 1 3 15,1 0 3-15,-1-1-5 0,0-1 3 0,0 1 1 16,1-2-1-16,-1 1 6 0,2-2-6 0,0-1 0 16,0 0 0-16,2 0 4 0,0-3-7 0,-1-1-3 0,4 0 8 15,-3-3-5-15,1 2 3 0,1-3-3 0,0 1 3 16,2-3-9-16,-4 2 0 0,2 1 4 0,0-3-10 16,-3 1 9-16,1 2-1 0,-4-1-8 0,3 2 4 15,-3-2 2-15,-1 1 3 0,-1 1-3 0,-1 0 3 16,0 2-4-16,-1-1-2 0,0 0 9 0,-1 2-8 0,3-2 2 15,-1 0-3-15,-1 3 3 0,0-4-1 0,-1 2-2 16,2-1 1-16,-1-1-5 0,1-1 1 0,-2 2 3 16,3-3 3-16,-3 1-6 0,1-3 3 0,1 0 4 15,1 1-5-15,-2 0 2 0,-1 0 1 0,1-1-1 0,1 0 1 16,-2 3 4-16,-1 2 0 0,0-1-6 0,0 1 6 16,-3 0 1-16,1 2 1 0,0 0-1 0,-2 0 1 15,3-1-4-15,-3 1 1 0,1 0 4 0,-1-1-6 16,0 0 3-16,0 2-3 0,0-3 1 0,1 2 2 15,-3-2 2-15,4 0-1 0,-2-1-5 0,-2 2 8 16,3-2-4-16,-3 0 3 0,1 0 0 0,-1-2-3 0,1 1 0 16,0-1-1-16,-1 1-1 0,1 0-1 0,-1-1 2 15,-1 1-4-15,0-1-1 0,0 2 0 0,-1-1 2 16,-1 0 2-16,-1 1-1 0,-2 0 0 0,4 0-1 16,-4-2 2-16,0 3-2 0,-1 0 1 0,1 1-6 0,-1-1-3 15,1 1-5-15,-1 2-16 0,-4-1-16 0,2-2-29 16,4 4-32-16,-6-3-42 0,-1-2-45 0,3 4-44 15,-2 1-61-15</inkml:trace>
  <inkml:trace contextRef="#ctx0" brushRef="#br0" timeOffset="36276.7226">4755 6031 1391 0,'-1'-4'6'0,"-3"1"9"15,2 0 16-15,4-1 18 0,-4 4 4 0,2-3 2 0,0 3 4 16,0-2 6-16,0 4 1 0,2-2 1 0,-2 0 2 16,0 0-9-16,2 0-4 0,-2 1 1 0,2-1 0 0,-2 0-9 15,0 0-10-15,0 1-9 0,0-2-22 0,0 3-5 16,0-2-5-16,0 0-6 0,0 0-2 0,0 0 2 16,0 3 5-16,1-1 0 0,-1 2 1 0,2 1-3 15,-2 2 3-15,3 1 1 0,-1 2 2 0,3 2 0 0,-4 2 0 16,4 0-5-16,0-1 4 0,-1 1-2 0,1-1-1 15,0-1 4-15,0-3 1 0,0 4-5 0,-2-5 0 0,4 0 5 16,-2-3-5-16,-2 3 7 0,4-2 3 0,-2-3-5 16,0 2-5-16,-1-5 6 0,2 4 0 0,1-4-2 15,-3 0 4-15,3 0 5 0,-1 0 0 0,3-4 13 0,1 2 2 16,0-4 2-16,4 0 10 0,-1-4-1 0,4 0 3 16,3-2-11-16,-2-3-1 0,4-1-5 0,0-1-3 15,-1-1-2-15,1-1-5 0,0 0 0 0,-1 0-6 0,1-1 1 16,-2 3 0-16,-1 0-4 0,0 0 2 0,-2 2 0 15,-4 1-5-15,0 2 5 0,-2 2 2 0,-3 3-2 16,-2 0 8-16,-3 2-7 0,2 2 3 0,-5 2-4 0,1-2-5 16,1 3 4-16,-4 0-2 0,2-1 3 0,0 0-18 15,0 0-3-15,2-1-24 0,-2 0-25 0,0-1-12 16,3 1-59-16,-1-3-22 0,-1 0-53 0,2 2-45 16</inkml:trace>
  <inkml:trace contextRef="#ctx0" brushRef="#br0" timeOffset="37082.262">5107 7868 2368 0,'0'-3'-2'0,"0"3"7"16,1 0-4-16,3-1-2 0,-4 1 5 0,0 1-2 15,0-1-5-15,0 0 4 0,0 0-6 0,0 0-1 16,0 3 0-16,0-3 2 0,0 0-8 0,0 2 1 0,0-2 4 16,0 0-6-16,0 3 7 0,1-2-9 0,2 2 2 15,-3 1 7-15,3 2 1 0,-1 4 5 0,1 1-5 16,2 4 8-16,-2 1-3 0,3 2 7 0,2-1-1 0,-3 0-3 16,1 1 2-16,-1-1 0 0,0-4-3 0,-2-3-3 15,2 1 5-15,1-5-4 0,-3 1 3 0,0-4-3 16,0-1 0-16,1 1 3 0,-1-3 17 0,0 0-1 0,0-3 11 15,3 3 3-15,1-3 3 0,2-1 7 0,1-1-4 16,4-4-1-16,-1 1-12 0,4-4 3 0,-1-3-13 0,3-1-5 16,3-4 4-16,-3-1-12 0,3 1 6 0,-2-6 0 15,1 4-5-15,3-5 1 0,-2 1 2 0,-2 0-1 16,3 1-3-16,-3 1 0 0,-1 0 1 0,0 5-2 16,0 1 4-16,-6 4-8 0,-1 1-1 0,1 3-1 0,-7 4-10 15,4 1-3-15,-7 2-12 0,2 0-12 0,-2 2-3 16,-2 2-6-16,1 1-29 0,-2-1-27 0,2 2-40 15,-2-1-40-15,3 1-57 0</inkml:trace>
  <inkml:trace contextRef="#ctx0" brushRef="#br0" timeOffset="37872.4408">4927 9929 1765 0,'0'-2'12'0,"3"4"6"15,-3-4 8-15,4 1 8 0,-4 1 9 0,2 0 10 0,-1-1 5 16,-1 0 5-16,2 1-1 0,-2 0 7 0,0-2-9 15,1 2-4-15,1 0-8 0,-2 0-8 0,2 0-3 16,-2 2-11-16,1-1-10 0,1-1-13 0,-2 1-1 0,2 0-7 16,-1-1-2-16,-1 2 1 0,0-1-8 0,0-1 11 15,0 2-2-15,2 2 1 0,1-1 4 0,-1 4 3 16,2-2 6-16,2 3-6 0,-2 0 2 0,0 0 1 16,1 2 3-16,0-1-2 0,-2-1-3 0,2 2 4 0,1 1 3 15,-1-3-1-15,0 3 5 0,-1-2-4 0,1 0-5 16,3 0 3-16,-2-3 4 0,-1 1-3 0,3-3-6 15,0 1 10-15,3-2-1 0,-2-3 4 0,4 0 7 0,0-2 8 16,1-1-4-16,5-4 3 0,3-3-5 0,3-6-1 16,-1 0 0-16,6-6-7 0,2-3-7 0,4-5-5 15,-1-3-4-15,1-4-1 0,1-4 5 0,1 0-6 0,1-2-3 16,-1-3-1-16,-3 1 1 0,0-1 1 0,-2 3 2 16,0 2-1-16,-4 4-1 0,-4 4-2 0,-2 3 8 15,-2 4 4-15,-5 4 2 0,-1 4-5 0,-2 2 1 0,-3 4-3 16,-1 1-3-16,-4 5 3 0,-2 1-9 0,0 1-6 15,-1 4-6-15,-2 0-12 0,0 0-5 0,1 0-7 0,-2 0-12 16,1 3-6-16,0-1-25 0,-2 2-25 0,1-1-42 16,1 5-30-16,-2 1-45 0,-3 0-59 0</inkml:trace>
  <inkml:trace contextRef="#ctx0" brushRef="#br0" timeOffset="58482.7812">6199 8132 566 0,'-2'-4'0'0,"1"-2"2"16,-1-1 9-16,2 2 14 0,-3-1 6 0,3 2 5 0,-2-1 3 15,2 0 19-15,0 1 6 0,2-1 6 0,-2 0 5 16,0 2 0-16,0-1 5 0,2 0-2 0,-1 0 3 16,-1 3-13-16,0-4 2 0,2 2 2 0,-2 0-6 0,1 1-7 15,-1 0-2-15,2 2 4 0,-2 0-7 0,0-2 8 16,0 2 7-16,0-3-4 0,0 3-6 0,2-3-5 15,-2 1-4-15,1-1-10 0,1 3 3 0,-2-3-13 16,0 2-16-16,0 1-4 0,0 0-5 0,0 1-3 0,1 1-6 16,-2-1-2-16,2-1 0 0,-1 3-1 0,-1-1 3 15,1 1-7-15,1 2 5 0,-1-1 6 0,2 4-3 16,2 1 5-16,-2 0-5 0,1 2 6 0,0 0-5 0,1 2 7 16,-1-3-5-16,0 0-3 0,-1-1 7 0,1-1 0 15,0-2 2-15,0-1-7 0,0-2-2 0,-3 0 3 16,3-2 1-16,-3-1-2 0,2 0-8 0,-2 0 9 0,3 0-3 15,-3-1 7-15,2-2 9 0,2 0-6 0,1-2 2 16,3-4-4-16,1-3 10 0,3 0-10 0,3-5 1 16,1-3-9-16,5-2-3 0,-1-2 6 0,-1 1-4 0,5-2 3 15,-2 1-1-15,-1-1 4 0,1-1-2 0,0 2 7 16,0-1-6-16,-1 3 6 0,-1 1-1 0,-1 0 3 16,-1 1-9-16,-3 3 4 0,0 2 3 0,0 3-8 0,-5 1 8 15,1 0-11-15,-4 4 5 0,0 2-4 0,-2 1 3 16,-2 2-7-16,-1 1-2 0,-2 0 4 0,1 1-8 15,-1 0-10-15,0 1-16 0,-1-1-10 0,1 0-30 0,0 0-31 16,-2 1-47-16,2-1-39 0,-2 1-35 0,1 0-18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8T03:39:49.9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12397 3040 1099 0,'1'-2'15'0,"2"2"11"15,-3-3 8-15,2 2 9 0,-2 1 10 0,3-1 7 16,-2 1 8-16,-1 0 4 0,2-2-12 0,0 0-6 0,-2 2-3 16,3-1-1-16,-3-1-4 0,2 1 10 0,-2 1 1 15,0 0 8-15,1 1 0 0,1-1 7 0,-2-1 3 0,0 1 7 16,0 0 2-16,0 1-4 0,-2-1 9 0,1 0-2 15,1 0 9-15,-2 0-11 0,2 0 7 0,0 2-1 16,0-2-3-16,-2 0-3 0,2 1-9 0,0-2-6 0,-1 2-1 16,2-2 7-16,-1 2-4 0,-1-1-13 0,1 0-6 15,0 0-5-15,-2 2-9 0,4 0-11 0,-2-2-7 16,-2 1-10-16,2 0-14 0,2-1-4 0,-4 2 1 0,2-1-13 16,0 1-3-16,0 1 7 0,-2 0-4 0,1 4-5 15,-2 4 10-15,-2 4 0 0,1 1-3 0,-1 2 9 0,-3 4 0 16,0 2 0-16,0 2-2 0,2-1 3 0,2-4-9 0,0 1-1 15,4-3-3-15,0-2-11 0,0-1-8 16,3-2-16-16,0-2-2 0,4-2-12 0,-3-1-16 0,5-1-25 16,3-2-16-16,0-3-14 0,1 0-33 0,1-3-28 15,5-3-51-15,2-4-38 0</inkml:trace>
  <inkml:trace contextRef="#ctx0" brushRef="#br0" timeOffset="251.1578">12751 3207 2029 0,'-4'0'16'0,"3"0"14"0,1-5-3 0,3 3-3 0,-1 2-7 16,-1 0-1-16,3-2-2 0,-1-1 3 0,2-1-21 15,4-3-14-15,-1-1 2 0,1-1 0 0,7-3 6 16,-2-1 1-16,4 1 4 0,2-5-13 0,1 3-13 16,-2-1-6-16,3 0-19 0,-3-1-23 0,-2 1-30 15,-1 0-35-15,0-1-49 0,-3 1-50 0</inkml:trace>
  <inkml:trace contextRef="#ctx0" brushRef="#br0" timeOffset="453.2972">12831 2916 2209 0,'-11'-16'32'15,"11"16"-2"-15,0 0 5 0,0 0-8 0,0 0-4 0,0 0 1 16,0 0-3-16,-1-9-12 0,1 9-32 16,0 0 6-16,36 75 5 15,-36-75-4 1,43 100-16-16,-35-73-31 0,0-2-43 0,1-1-38 15,-3 1-47-15,1-4-37 0,1-1-42 0</inkml:trace>
  <inkml:trace contextRef="#ctx0" brushRef="#br0" timeOffset="829.5441">13233 2902 1842 0,'0'-2'13'16,"0"0"23"-16,0 0 13 0,3-4-2 0,0 4 1 16,0-3-4-16,1 0-5 0,1-2 7 0,2-2-13 0,3-1-23 15,-1 0-11-15,7-4-3 0,-2-1 5 0,5 0-4 16,1-2-11-16,1 3-32 0,3-3-35 0,-4 2-30 15,0-1-48-15,-3 1-31 0,-3-1-79 0</inkml:trace>
  <inkml:trace contextRef="#ctx0" brushRef="#br0" timeOffset="1007.6618">13358 2501 2086 0,'1'0'-3'15,"1"0"-4"-15,-2 0-3 0,3 0-4 0,0 0 4 16,-3 4 3-16,4 1-5 0,0 5 10 0,-1 3-5 16,2 3 14-16,0 4-2 0,-1 6-2 0,5 1-28 0,-2 5-36 15,-1 1-25-15,1 1-64 0,-1 3-71 0</inkml:trace>
  <inkml:trace contextRef="#ctx0" brushRef="#br0" timeOffset="1445.9541">13019 3732 2007 0,'-1'-9'18'0,"-1"2"23"0,-1-3 28 0,4 3-2 16,-2 1 4-16,-4 2 2 0,1-1 1 0,-1 3 0 15,3 1-9-15,1 0-25 0,-3 2-29 0,3-1 0 16,-2 0-3-16,-1 3-4 0,4-3-3 0,-3 5-1 0,0-2-7 16,-3 4-2-16,1 1 2 0,-1 3-2 0,-1 1-1 15,3 3 1-15,-6 4-4 0,6 0 3 0,0 3-3 16,3 0 4-16,-1 0 5 0,2-1-2 0,2 0 0 0,3 0 5 0,3-1 5 16,2-2-2-16,0-1 1 0,1-4-5 15,5 0-4-15,3-2-1 0,-2-3-4 0,4-4-14 16,1-3-32-16,2-2-32 0,4-7-64 0,1-4-53 15,-1-4-67-15</inkml:trace>
  <inkml:trace contextRef="#ctx0" brushRef="#br0" timeOffset="2217.4694">13426 2135 1089 0,'-27'-11'15'0,"3"1"9"0,-1-2 8 0,-1 2 7 15,0-2 14-15,2 5 13 0,1-3 6 0,1 3 7 0,-1-3-10 16,1 3-2-16,1-2-4 0,-3 1-13 0,1 0-12 16,-6 2-15-16,1 0-4 0,-5 2-6 0,-5 4-7 15,-2-2-1-15,-6 4-6 0,-2 2 9 0,-3 3 7 0,-3 1 15 16,0 4 5-16,1-2 2 0,0 5 12 0,0 1-11 15,-1 2 3-15,0 3-2 0,3 0-1 0,-1 4-11 16,0 4 0-16,1 0-2 0,-1 5-4 0,1 4 9 0,3 2 4 16,-1 6 5-16,3 2-5 0,-1 4 5 0,0 7-14 15,4 4-2-15,0 4-2 0,0 4-5 0,5 3-3 16,2 2-3-16,3 3-2 0,1 2-8 0,3 2 8 0,6-2-2 16,3 3-2-16,7 1-1 0,5 0-3 0,3 1-4 15,7-2 4-15,7-1-3 0,4-2-1 0,6 0 5 16,6-2-2-16,1-4 2 0,6-3 2 0,5-2 9 15,1-2 1-15,5-5 9 0,1-2 4 0,3-6-7 0,5-3 6 16,2-4 0-16,1-3-2 0,2-6-3 0,2-2-6 16,-2-4-6-16,1-1-4 0,3-7 5 0,-1-1-3 0,3-5 2 15,3-3 2-15,-1-5 0 0,4-2-2 0,3-7 4 16,2-2-8-16,0-4 7 0,3-6-7 0,0-4 0 16,0-4 1-16,-1-2-5 0,3-3-8 0,-2-1 11 0,4-2 3 15,1-2-3-15,-4-1 2 0,4-2 1 0,-4-1-3 16,0-1 0-16,-4-4 4 0,-6-2-16 0,-3-4 2 15,-5-3-20-15,0-5-11 0,-6-4-11 0,-5-3-15 0,-2-6-9 16,-4-3-7-16,1-6 3 0,-6-5 2 0,-3-3 16 16,-5-6 13-16,-1-3 10 0,-6-2 15 0,-2-5 11 15,-7 4 20-15,-4-3 21 0,-4 0 9 0,-5 3 0 0,-7 0 6 16,-2 3 0-16,-5 1 4 0,-4 3 1 0,-6 2-17 16,-1 2-19-16,-8 5-8 0,0 3-1 0,-7 4-8 15,0 3 4-15,-4 4-7 0,-5 2 0 0,1 5 6 0,-4 3 2 16,-1 5-1-16,-3 2-1 0,0 5 0 0,-5 4-12 15,0 7-2-15,0 5-20 0,1 3-36 0,-1 5-55 16,0 3-73-16,0 4-85 0</inkml:trace>
  <inkml:trace contextRef="#ctx0" brushRef="#br0" timeOffset="4246.4646">15669 3612 1369 0,'0'-3'12'0,"0"-1"6"16,0 1 30-16,0-2 9 0,1 3 11 0,1-1 7 16,-1 2 6-16,-1-2 6 0,2 0-14 0,0 0 4 0,-1-1-26 15,2 1 8-15,-3 1 0 0,2-1 1 0,-2 1 1 16,0 0 1-16,1 2-4 0,-1 0-5 0,2 0-6 16,-2 0-17-16,0 0-10 0,-2 2-13 0,2-2-9 0,0 3-11 15,0-1 0-15,-1-1-8 0,1 0 7 0,0 2-2 16,0 4 3-16,0 0 0 0,1 1 3 0,1 1 5 15,-1 3 7-15,3 5 1 0,-1-2-6 0,2 2 3 0,-1 0-7 16,4-1 1-16,-2-2-17 0,1 1-14 0,1-2-22 16,-2-3-21-16,5 1-16 0,-3-2-29 0,0-1-42 15,1 0-47-15,-2-6-49 0</inkml:trace>
  <inkml:trace contextRef="#ctx0" brushRef="#br0" timeOffset="4856.414">16108 3459 2323 0,'0'-3'5'0,"-3"1"5"16,0-1 2-16,7 1-4 0,-4 2-5 0,-1 0-2 0,-2 1-4 16,1 2-1-16,1 1-10 0,-3 5-4 0,0 1-11 15,-3 7 1-15,-1 2 8 0,-3 1-4 0,2 5 5 16,-1 3-3-16,-1-4 5 0,3 2 4 0,5-3 6 0,0-1-1 15,4-3-4-15,3-2 5 0,-1-3 0 0,2-2 2 16,1-1-2-16,2-5-3 0,-2 2-2 0,1-4 3 16,-3-1-2-16,1-2 4 0,3-1 0 0,-3 0-4 0,-1-4 2 15,3-1-7-15,-1-2-2 0,2-2-6 0,-3-3-5 16,3-1-8-16,-4 0-12 0,1-4 7 0,1 2-24 16,-3-2 7-16,-3-3-4 0,0 3 9 0,0-2-2 15,-1-1 0-15,-2-1-7 0,0 1-10 0,3-4-3 0,-2 2-14 16,4 0-3-16,1-1-12 0,1 2-1 0,3 0-2 15,-2 4 6-15,3 1-4 0,2 2 11 0,-2 1 14 16,4 2 8-16,0 0 9 0,-1 1 17 0,3 3 7 0,-2-2 21 16,0 1 13-16,1 2 22 0,-2-1 12 0,-1 0 13 15,-1 3 23-15,-3-1 19 0,-1 3 31 0,-2-1 16 16,-1 2 28-16,-1 1 9 0,-1-2 17 0,0 4-6 0,0-2-18 16,0 1-22-16,0-1-20 0,-1 0-26 0,-1 0-26 15,2 3-17-15,0-2-25 0,0 0-9 0,-1 1 0 16,-3 2 6-16,4 0-10 0,-4 3 1 0,2 0 4 0,-1 2 5 15,-2-1-5-15,1 4 4 0,0-2-5 0,3 2-8 16,-1 0-1-16,2-1-6 0,2 0 0 0,-1 1-5 16,3-2 4-16,1 1-2 0,4 0 6 0,-1 0 1 15,1-1 6-15,4 1 1 0,-1-1 3 0,2 0-7 0,3 1 0 16,-4-2 10-16,4 0-5 0,0 2-1 0,-3-2-7 16,2 1 2-16,-5 0-2 0,1-1 10 0,0 2-7 0,-4-2-3 15,1 0 3-15,-4 2-8 0,-1-2 5 0,3 0 2 16,-6-1 4-16,3 1-6 0,-4 2 3 0,-5 1-8 15,0 0-16-15,-1 1-21 0,-8 2-28 0,1 0-32 0,-6-1-25 16,1 0-24-16,-1-1-25 0,1-5-23 0,3-2-32 16</inkml:trace>
  <inkml:trace contextRef="#ctx0" brushRef="#br0" timeOffset="5090.677">16634 2919 2096 0,'0'-5'5'0,"0"3"2"16,0 2 6-16,4-4-6 0,-4 4-8 0,1 0 1 15,1 4-10-15,-2-2 3 0,1 4-1 0,3 3-5 0,-3 3-6 16,3 3 13-16,0 4 3 0,-3 3 3 0,2 4 9 16,-1 3-2-16,1 1-7 0,1 4 7 0,-1-1 5 0,-2 1-9 15,3-1 5-15,-1 1-3 0,1 0-11 0,-2-4-23 16,-1-1-20-16,4-2-17 0,-3-3-26 0,-1-5-16 15,-1 0-27-15,4-4-17 0,-4-3-8 0,1-3-5 0,1-2 2 16,-2-2-13-16</inkml:trace>
  <inkml:trace contextRef="#ctx0" brushRef="#br0" timeOffset="5530.9716">16626 3341 1744 0,'-7'-10'20'0,"4"0"30"0,-2 3 16 16,5-2 12-16,-4 4 12 0,1 0-6 0,3-1 1 15,0 2 0-15,2 1-22 0,-1-2-29 0,1 2-19 16,0-3-10-16,3 1-15 0,-2-2 9 0,6-1-6 0,-3 1 0 16,6-4-1-16,1 3 0 0,0-2 1 0,3 0 0 15,2 3 1-15,0-3 2 0,3 4-1 0,-4 0 4 16,5 2-2-16,-1 1-4 0,1 1 4 0,2 2 0 0,-1 3 2 16,1 1-6-16,-1 1 4 0,-1 4-1 0,-2 1 1 15,-2 3 11-15,-4 0-3 0,-1 3-1 0,-1 0 4 16,-7 1-5-16,-4 0 2 0,2 1 2 0,-4-2 4 0,-1-2-9 15,-3 1 5-15,1-2 7 0,-2-2 4 0,-2-4 9 16,0 1 6-16,-2-2 2 0,-1-2-3 0,-2 1 4 16,1-1 0-16,1-3-10 0,-2 0-4 0,1 1-4 0,0-5-8 15,3 2-3-15,0-1-4 0,0-3 6 0,3 0-12 16,-3 1-1-16,4-4-3 0,0 1-1 0,0-3-8 16,5-2-1-16,0-2 8 0,4-6-9 0,-1 0 5 15,5-4 1-15,3-2 1 0,-2 2 3 0,4-3 7 0,1 5-3 16,-3 0-8-16,3 4 8 0,-2 3 1 0,-4 2-4 15,1 6 2-15,-4 0-6 0,-2 4 3 0,2 1 0 16,-4 2-1-16,-1 0-20 0,2 0 5 0,-1 0-11 0,-1 1 0 16,0 0-4-16,0 0 5 0,0 1 1 0,2-2 3 15,0 2 17-15,-2 0-10 0,0 2 5 0,-2 1-12 16,0-1-7-16,2 3-16 0,-3 0-21 0,0 1-19 0,0 2-33 16,-4 0-34-16,3 2-54 0</inkml:trace>
  <inkml:trace contextRef="#ctx0" brushRef="#br0" timeOffset="6639.0023">16976 3955 1254 0,'-2'-5'5'0,"2"5"-5"0,0-2 9 16,2-1-3-16,-2 1-10 0,0 2 4 0,0 3-1 15,1 1-4-15,-2 4-3 0,1 1 12 0,-2 2-17 0,2 3 9 16,0 3 10-16,-1-1-4 0,1 4 4 0,-2-1 10 15,2 1-4-15,0 1-5 0,2-4 8 0,-2 1-7 0,1-4 2 16,1 0 2-16,-1-2-3 0,3-1-3 0,-3-5-1 16,-1 1-4-16,5-4 0 0,-4 1 7 0,1-4 3 15,-2 1-1-15,1-2 18 0,1 1 12 0,0-4 7 0,-1 2 3 16,2-6 3-16,1-1-4 0,2-4-10 0,2-3 1 16,1-4-16-16,1-3-9 0,1-2-9 0,1-4-4 15,0-1-3-15,0 2 2 0,-2-1 23 0,-1 4 10 16,0 1 9-16,0 2 4 0,-5 3 7 0,1 2 2 0,-2 4 5 15,2 1 2-15,-4 6-18 0,3-1-17 0,-3 4-11 16,1 1-15-16,-2 2 0 0,0 0-2 0,0 0-4 16,1 2-8-16,1 0-5 0,0 1 7 0,1 2 6 0,0-2 3 15,0 3-5-15,5 2 8 0,-3 1-4 0,-1 1 4 0,3 2 5 16,-2-2-3-16,1 2-6 0,2 2 4 16,-5-1 0-16,2-1-2 0,-2 2 3 0,2-4-6 0,-2 0 1 15,0-1-1-15,-1-2 2 0,0-2 1 0,2-2 0 16,-3-1-5-16,-1 0 4 0,0-2 1 0,0-1 1 15,2 0 3-15,-2-1-1 0,1-3-1 0,3-1-4 0,-4-3 4 16,3-1-1-16,0-3-1 0,2 0 3 0,-2-3 0 0,1-2 1 16,1 0-1-16,-2 0 6 0,1-1 5 15,-1 2-8-15,0 0 9 0,0 0-1 0,1 1-7 0,0 3-4 16,1 1 0-16,-2 4 1 0,2 4-9 0,-4-1 2 0,4 2-10 16,-2 3 0-16,2 2 5 0,3 1 3 15,-4 1 5-15,3 2-8 0,1 2 1 0,3 2 4 0,0 1 1 16,2 3-9-16,1 1-14 0,0-1-21 0,3 3-15 15,0-2-2-15,-2 1-9 0,4-3-2 0,-5-3-7 0,2-1 5 16,-3-2 15-16,1-2 12 0,-1-3 10 0,-1-4 7 16,1 0 5-16,-4-4 0 0,3 0 9 0,-3-2 5 15,-1-1-7-15,-2-6 8 0,2 5 0 0,-3-3 2 0,-1-1 4 16,0 1 8-16,-4 0 10 0,1 1-3 0,-2 0 23 16,-1 1 20-16,0 0 10 0,1 2 26 0,-2 0 10 0,-2 1 2 15,2 2 5-15,1 1 11 0,-1 1-8 0,2 2-21 16,-1-1-8-16,0 3-30 0,2 0-8 0,-1 0-11 15,-1 3-15-15,2-1-18 0,0 0-5 0,-1 1-2 16,-1 1 2-16,0 2-1 0,1 4-7 0,-2-1 10 0,-2 5 4 16,4 1-3-16,-3 1-3 0,4 2 0 0,0-2 1 15,0 0 3-15,5 0 2 0,0 0-2 0,1-5-5 0,0 2 2 16,2-2 3-16,3-2-9 0,-3-1-3 0,3-1 2 16,0-2-3-16,0-3-4 0,1 0 2 0,2-3 7 15,-3-2-6-15,1-2 9 0,3-2-4 0,-1-1-3 0,0-2 2 16,-1-3 1-16,1-2-1 0,-3-2 0 0,3-1-1 15,-4-2-3-15,-1-2 5 0,1-2-5 0,-2-2-8 16,-2-2-13-16,1-2-7 0,-2-4-7 0,2-3-4 16,-1-3 3-16,1-4-2 0,1-3 9 0,1-1 17 0,-1-2 13 15,0 2 17-15,1 1 28 0,-3 5 30 0,-1 4 23 0,-1 6 9 16,-3 8 2-16,-1 2 0 0,-1 8 11 0,1 4 0 16,-4 5-23-16,3 0-23 0,1 3-26 0,0 0-10 15,-2 2-8-15,2 1-6 0,0 2-13 0,2 0-10 0,-2 4-2 16,-2 5 3-16,0 3 8 0,1 4 0 15,-1 5 7-15,-1 8-4 0,0 1 2 0,0 4 5 0,2 4-3 16,-3 2 3-16,4 3-5 0,-1 1 8 0,-2 0-15 16,3-1-16-16,-4 1-28 0,3-4-25 0,1-2-12 0,-2-7-29 15,4-2-13-15,-2-6-33 0,1-4-24 0,3-4-4 16,-4-5-1-16,3-6 7 0</inkml:trace>
  <inkml:trace contextRef="#ctx0" brushRef="#br0" timeOffset="7062.2824">17744 3517 965 0,'0'-12'5'0,"3"0"1"0,2 2 2 0,0-2 2 16,1 3 4-16,0 1-2 0,3 0-4 0,0 1-2 16,0 2 0-16,5-1-3 0,-3 1-7 0,3-1 2 0,-1 1-11 15,4-1-5-15,-1 0-5 0,2 1-1 0,-2-3-14 16,-1 1-10-16,3-3 6 0,-3 0 0 0,2 0-2 15,0 1 9-15,-4-4 12 0,1-1 7 0,-2 3 8 0,1-1 15 16,-5 1 5-16,1 3 3 0,-4-1 25 0,0 5-1 0,-1 0 6 16,-2 2 1-16,0 2 4 0,-2 0-1 15,0 0-10-15,-2 0-15 0,2 3-11 0,0 0 5 0,0 0 4 16,-2 5-4-16,2-1 14 0,-1 4 14 0,1 5 5 16,-3 1 14-16,2 3-11 0,-1 1 0 0,0 1-13 15,1 0-1-15,1 0-23 0,0 1-9 0,0-3-6 0,1 2-6 16,3-3 7-16,0-2-9 0,1-1 4 0,-1-2-2 15,1-2 4-15,3-1-4 0,0-1 10 0,-2-5 1 16,2 1 9-16,-1-2 0 0,2-2 7 0,-1 1-3 16,2-3 6-16,-1-3-7 0,4 3 2 0,-4-4-3 0,5 1-7 15,-3-2 5-15,1 3-8 0,2-5 0 0,-3 2-4 16,0-1 4-16,-2 0-5 0,-1 1-3 0,-1-2 6 16,-1 2-2-16,-2-1 0 0,0 1 1 0,-3 1-1 0,-1-1-2 15,0 2-25-15,0-1-19 0,0-2-37 0,0 2-40 16,-1 0-40-16,-3-1-44 0</inkml:trace>
  <inkml:trace contextRef="#ctx0" brushRef="#br0" timeOffset="8063.9514">15226 2118 1338 0,'-13'0'3'0,"4"0"9"15,-1-2 1-15,3 0-5 0,-1 2 5 0,1 2-3 16,1 0-4-16,0-1-1 0,3 3-6 0,-2-1-6 0,3 1-6 16,1 0 9-16,-3 0-9 0,4 1 1 0,0 2-1 15,0-2 3-15,4 2 4 0,-1 0-2 0,2-1 10 16,-2 1-10-16,6 0 8 0,1 3 4 0,1 0 11 15,3 1 4-15,0 1-3 0,5 2 8 0,3-1-5 16,2 4 8-16,1 0-5 0,4 0 3 0,1 2-7 0,0-2-5 16,0 2 0-16,0-1-10 0,-2 0-3 0,-3 0 2 15,1 0-3-15,-4-2 0 0,-5 0 4 0,0-1 1 16,-4 2-6-16,-3-5 10 0,-1 2-1 0,-2-2-2 0,-3-1 7 16,-2 0 3-16,0-1-10 0,-4-2 1 0,0 1 10 15,1-2-9-15,-2 0 6 0,-4 1-22 0,0-1-16 16,-3-2-35-16,0 2-35 0,-5-4-59 0</inkml:trace>
  <inkml:trace contextRef="#ctx0" brushRef="#br0" timeOffset="8284.0985">15599 1947 1411 0,'10'-5'8'0,"-6"2"1"16,0 3 1-16,1 0-3 0,-3 0-5 0,-2 3 2 15,0-1 0-15,2 3 0 0,-2 2-7 0,1 4 8 0,3 3 14 16,-1 5 16-16,2 3 11 0,-2 2-5 0,4 6 5 16,-2 0 5-16,2 4-2 0,-1 0-9 0,0 0-10 15,4 0-15-15,-2 0-1 0,0-1-2 0,1-1-9 16,4-3-14-16,-4-3-11 0,2-3-32 0,-1-4-25 0,-2-2-23 16,0-5-27-16,-2-4-19 0,-2-2-36 0</inkml:trace>
  <inkml:trace contextRef="#ctx0" brushRef="#br0" timeOffset="8489.2363">15544 2348 1592 0,'1'-2'10'0,"3"0"9"0,-4 0 4 15,4-1 2-15,1 1 1 0,-2 1-5 0,-2-1 5 0,4 2-4 16,0 0-10-16,2-3-8 0,1 2-1 0,1 0-5 15,2-2-2-15,1-1 3 0,3 4-22 0,-2-3-12 16,2-2-25-16,-2 4-13 0,3 0-17 0,0-1-10 16,1 1-24-16,-3 0-26 0,5-2-7 0,0 3-22 0</inkml:trace>
  <inkml:trace contextRef="#ctx0" brushRef="#br0" timeOffset="8918.5282">16100 2158 1614 0,'-3'-3'23'0,"1"1"20"16,-2 0 20-16,0-3 15 0,3 2 3 0,-2 0 5 16,-2 1 1-16,5-1-1 0,-8 3-21 0,7-1-23 15,-3 1-18-15,1 1-18 0,-2-1-7 0,4 0-5 0,-4 3 0 16,2 2-1-16,-3-2-4 0,1 3-3 0,-1 2 0 16,-1 3 7-16,1 2 1 0,-3 4 3 0,1 0-3 15,-2 3 1-15,3 1 5 0,-2 1 2 0,4 2 3 16,2-2-3-16,0 2 1 0,1-2-3 0,2-3 2 0,0 1 6 15,4-3-5-15,-1-3-3 0,2-2-1 0,0-4 1 16,0-2-7-16,0-1-5 0,-2-4 5 0,2-1-3 16,-1-1-3-16,0-4-6 0,3-4-23 0,0-1-11 15,1-5 2-15,4-2-7 0,-2-4-15 0,2-3-25 16,-3-3-14-16,4-5-15 0,-4 2 5 0,-1-4-8 0,0-3-7 16,-2-5 0-16,1-3 0 0,-3-1 21 0,3-7 22 15,0-1 35-15,-2-1 24 0,-2-1 36 0,1 0 46 16,-3 6 44-16,-1 4 48 0,-1 5 31 0,-1 7 13 15,-1 5 11-15,0 9 8 0,-1 5-9 0,0 4-28 0,1 3-35 16,1 4-43-16,1 3-31 0,1 1-18 0,-2 0-21 16,4 1-20-16,-2 2-13 0,0 1-1 0,0 1 1 15,0 2 7-15,0 3 3 0,-2 1 0 0,0 4 2 16,2 5 4-16,0 3 4 0,0 2-1 0,0 5-11 16,2 3-27-16,1 1-12 0,-1 7-30 0,1 1-49 0,0 1-53 15,-2 1-60-15</inkml:trace>
  <inkml:trace contextRef="#ctx0" brushRef="#br0" timeOffset="9101.6508">16366 2160 294 0,'1'0'4'15,"3"3"9"-15,-1-2-5 0,1 2 8 0,-1 1-4 16,0 2 0-16,2 1 1 0,0 0-3 0,0 1-36 16</inkml:trace>
  <inkml:trace contextRef="#ctx0" brushRef="#br0" timeOffset="12633.0065">16508 1213 294 0,'-11'-7'4'0,"1"2"16"0,1-2 5 0,-4 2 12 16,1 0-2-16,0 1 9 0,0 0 1 0,2 0 3 0,1 0-3 15,-2-1-13-15,4 2 2 0,1-2-14 0,0 1 11 16,0-1 2-16,1 2 2 0,2-1 14 0,-2-1 1 16,2 2 10-16,-2-1-7 0,2 2 8 0,-3-4-7 15,1 4-6-15,-2-1-7 0,-1-2-13 0,-1 1-4 0,0 1-11 16,-3-1-3-16,-2-1-7 0,-2 4-1 0,-2-1-1 15,-2-3 5-15,-3 5-10 0,-6 0 8 0,1 0-2 16,-2 0 3-16,-2 0 7 0,-1 3 4 0,0-1 0 0,-1 0 13 16,0 2 11-16,3 0-6 0,-1 1 6 0,0 0-1 15,4 2-3-15,-1-2-7 0,4 4-2 0,-2-1-11 0,-2 1-7 16,3 2 1-16,-3 0-8 0,1 1 1 0,-2 2 1 16,-4 1 0-16,3 0-1 0,-1 2-5 0,-1 0 0 15,1 2 2-15,1-2 1 0,-3 2-2 0,0 1-6 16,1 1 3-16,1 1 0 0,1 1 0 0,-4 0-2 0,2 4 2 15,1-1 3-15,2 3 0 0,0 3-1 0,0 1 1 16,0 2 4-16,3 4-1 0,-1 1 4 0,1 5-6 16,0 0-1-16,1 3-1 0,-1 0 1 0,1 1 1 15,0 0-6-15,1-1 0 0,2-2 2 0,2 0-1 16,4-3 0-16,-1-1-1 0,2-1 6 0,5-3-5 0,0 1 4 16,3-3-3-16,2 3 4 0,-1-3-2 0,6 1 4 15,-3 1-4-15,5 1 1 0,3-2 0 0,3 2-2 16,-1-1 2-16,6 0-6 0,1-1 3 0,4 1-4 0,1 1 4 15,3-3-1-15,1-1 1 0,2-1 0 0,4 0-2 16,-1-4 4-16,3 0-1 0,2-3 2 0,-1-1-3 0,6-2 1 16,-2-4-1-16,5-1-3 0,-2-2 2 0,4-1-4 15,2-3 1-15,0-4-1 0,3-3-2 0,0-2 2 16,3-3-1-16,0-4 3 0,1 0-1 0,0-4 2 0,1-1 1 16,-3-2-4-16,1-1 5 0,1-1 1 15,-5 0 2-15,3-1-4 0,-5-3 5 0,3 1 2 0,0-2-2 16,0-2 6-16,-4-2-4 0,4-4-9 0,-3 0-12 15,0-4 0-15,-1-2-20 0,-1-5-19 0,-3-3-15 16,-1-4-11-16,-2-5-8 0,2-4-1 0,-7-3 13 0,4-6-1 16,-2-2 16-16,-1-5 17 0,1 1 21 0,0-7 13 15,1-1 19-15,1-3 15 0,-1-2 10 0,4 2 12 16,-2-2 16-16,-1 5 14 0,2 0 10 0,-6 3 9 0,-1 7-4 16,-3 5 0-16,-6 6-4 0,-5 5-5 0,-7 3-8 15,-4 8-20-15,-5-1-15 0,-7 0-6 0,-2 5-5 16,-2-2-17-16,-5 0-12 0,-1 0-12 0,-5 2-11 15,-4-3-11-15,-2 4-12 0,-5-1-17 0,-1 3-15 0,-4-1 2 16,-3 3 0-16,-4 2 9 0,-4 1 0 0,-1 4 11 16,-2 2 8-16,0 4 18 0,-2 3 20 0,1 1-6 15,-1 3-3-15,2 4-17 0,3 2-16 0,0 1-29 0</inkml:trace>
  <inkml:trace contextRef="#ctx0" brushRef="#br0" timeOffset="17657.3623">16426 2367 237 0,'1'0'4'16,"-1"0"7"-16,2 0 5 0,0 0-5 0,-2 0 0 16,0 0 0-16,1 0-2 0,-1-1 0 0,2 2-5 15,-2-1-4-15,0 1-4 0,0-1 5 0,1 0 5 0,-1 0 19 16,0 0 1-16,0 0-1 0,0 0 9 16,0 0-8-16,0 0 6 0,0 0-10 0,13 8 6 15,-13-8 3-15,0 0-7 0,0 0 14 0,30 16-12 0,-24-14 12 16,1 1 2-16,2-1 8 0,-1 1-7 0,0 0-8 15,1 1-6-15,2-4 0 0,0 4-5 0,2-3-5 16,-4 1-3-16,4-2-5 0,1 3 3 0,1-1-3 16,-1-2 1-16,0 5-5 0,2-5 5 0,-2 2-5 15,3 1-3-15,-2-1 1 0,2 0-4 0,-3 1 0 0,4 0 6 16,-4 3-11-16,2-2 3 0,1 0 6 0,-1 0 2 16,2 1-1-16,-1 0 2 0,0 0-2 0,1-2-4 15,0 2 6-15,-2 0-5 0,5 2 3 0,-2-3-7 16,-3 1 2-16,-1-2 1 0,1 1 7 0,0-1-6 15,-2 2 2-15,2-1-1 0,-2-1 0 0,0-1 5 0,-1 1 2 16,3 0-4-16,-5 1 2 0,2-2 11 0,1 1 1 16,-1 1-2-16,2 0 1 0,0-2-8 0,-1 1 5 15,0-1 5-15,3 2-4 0,-4-1-12 0,4 0 1 16,-4 1 5-16,3-4-6 0,0 5 7 0,-1-2-8 16,0 1 5-16,0-2-1 0,1 1 3 0,2 1-5 0,-2-1 2 15,1 0 2-15,-1 1 1 0,1-1-1 0,2 2-9 16,-5-1 9-16,3 1 4 0,-4-2-2 0,4 2 2 15,0 0 3-15,-2 0-5 0,-2 0 2 0,3-1 1 16,-2 1-8-16,2 0-4 0,-2 2 2 0,2-3-1 0,-4 2-6 16,1 1 3-16,4-2 2 0,-4 2 0 0,1-2 5 15,2 2-3-15,-2-2 4 0,2 2-3 0,2-2 1 16,-2 3 5-16,2-2-9 0,1 0 2 0,1 1 3 16,0 0 2-16,2 2-3 0,0-2 0 0,4 2 4 0,-3-2-10 15,6 2 8-15,-3 1-4 0,1-1-5 0,2 1-1 16,-3 0 3-16,0-1-5 0,-1 2-1 0,1 0 8 15,-1-1-6-15,2 2 1 0,-2-3 2 0,-4-1-4 16,2 3 0-16,1-2 2 0,-1 0 4 0,-2 0-6 16,5-1-2-16,-3 0 1 0,2 1-2 0,2 0 10 15,-3 1-4-15,2-2 6 0,0 2-6 0,3-1 7 0,-2 1 2 16,-1 0 7-16,1 1-8 0,2-1-1 0,-3 1 1 16,3-1-10-16,-3 1 10 0,0-2-3 0,1 3-4 0,2-2-4 15,-6 2 8-15,4-1-5 0,-2-1 6 0,4 1 8 16,-7-2-7-16,3 3-1 0,2-2 9 0,-3-1-2 15,-2 1 3-15,3-2-4 0,-3 1 1 0,-1 0-4 16,-3-1-3-16,0-1 1 0,-2-1-1 0,2 1-6 16,-6-1-1-16,-1-1 6 0,-1-2-5 0,-2 2-3 0,-1-2 12 15,0-2 0-15,-4 2-7 0,-1-3 12 0,-2 0-5 16,0 0-1-16,0 0-2 0,0 0-13 0,-2 0-48 16,0-4-34-16,-1 1-49 0,2-2-54 0</inkml:trace>
  <inkml:trace contextRef="#ctx0" brushRef="#br0" timeOffset="18132.7378">19102 2883 1485 0,'-3'0'9'0,"1"0"-5"16,2-3 0-16,2 4-4 0,-2-2-4 0,1 2-9 16,-1-1-7-16,3 3 2 0,-3-2-10 0,4 2 6 0,0 4-6 15,-1-2 4-15,2 3 7 0,0 1 4 0,1 1 4 16,2 1 0-16,3 2 1 0,0-1-2 0,3 3 8 16,-1-1-2-16,3 0-2 0,1 1 8 0,0 1 0 0,3-1-2 15,0 2-1-15,2-2 1 0,3 2 3 0,-2 0 3 16,2 0-4-16,0 1-4 0,0-1 7 0,1 0 2 15,-2-1 2-15,-1 0-4 0,1-1-2 0,-2 1-2 16,-3-3 5-16,2 2-2 0,-4-1-3 0,-1-1 0 16,-1-2-3-16,-2-1 6 0,-1 1-4 0,-2-2-2 0,-2 0 2 15,-1-1 5-15,-1-1-6 0,2 0 4 16,-5 0-3-16,2 0-3 0,-2-3 4 0,0 2 2 0,-3-1-4 16,0-1-5-16,2 2 12 0,-2-4 0 0,-2 3 21 15,1-3 10-15,-3 3 6 0,1 0 2 0,-3-1 3 16,-2 3 11-16,0 0-6 0,-5-1-12 0,-1 2-14 0,0-1-6 15,-5 3-10-15,-2-1 3 0,1 0-5 0,-4 1-10 16,2-2 2-16,1 1 6 0,-1-1 0 0,4 0-10 16,-2-2 6-16,6 0-11 0,0 0-7 0,2-3-12 15,0 2-27-15,4-2-15 0,-1-2-32 0,1-1-26 0,0 2-52 16</inkml:trace>
  <inkml:trace contextRef="#ctx0" brushRef="#br0" timeOffset="59365.6035">14128 8969 1560 0,'-2'2'5'16,"0"-1"12"-16,2-4 11 0,4 1 7 0,-4 2 4 0,0 0 1 15,0 0-5-15,0 0 3 0,0 0 0 0,1 0-11 16,2 0-6-16,-3 0 1 0,0 0 0 0,0 1 13 15,1-1 8-15,-1 1 3 0,0-1 2 0,0 0-4 0,0 0 8 16,2 0-8-16,-2 2-2 0,2-1-12 16,-2-2-9-16,1 1 1 0,-1 0-12 0,0 1 4 0,2-1-14 0,-4 0-3 15,4-1 2-15,-2 1 5 0,2 0-1 16,-2 0-7-16,0 1 8 0,1-1 0 0,1 0 6 0,-1 0 8 16,3 1 0-16,-1 0 6 0,2-1 10 0,2 0 8 15,0 0-2-15,1 0 0 0,1 0 4 0,5 0-9 16,-1 0-4-16,3 0-15 0,0-1-3 0,2 0-4 15,4-2 0-15,-1 2-9 0,5 0-4 0,-1-2 8 0,2 3-1 16,3 0 3-16,-2-3-3 0,0 2 2 0,2-2-7 16,-1 3 8-16,1-2-6 0,-3 1 0 0,1-1 6 0,-2-1-3 15,-1 3-5-15,0-2 1 0,-1-1 1 0,-2 2-6 16,-4 0 16-16,0-1-11 0,0 2-8 0,-2-1 5 16,0 0 2-16,-2 0-7 0,2-1 11 0,-1 2-1 15,-2-3-11-15,4 2 7 0,-1-2 1 0,1 1 1 0,1-1 4 16,-1 1 7-16,4 0-7 0,-2-2-1 0,1 4 1 15,4-2 0-15,0 0-2 0,-3 0 4 0,4-1-5 16,-2 3 4-16,4-3-6 0,-2 3 7 0,-1 0-5 0,2 0 0 16,-1-2 1-16,-3 2 5 0,1-2-4 0,-2 2-4 15,1 0 7-15,-1 0-5 0,-2 0 3 0,1 0 1 16,-3 0-1-16,1 0-11 0,-1 0 12 0,-1 0-10 0,2 2 2 16,-6-4 2-16,6 2 1 0,-5 0-4 0,0 0 2 15,4 0 6-15,-4 0-3 0,0 0 0 0,4 0-3 16,-4 0 6-16,3 0 0 0,0-2 0 0,0 2-4 0,-2 0-1 15,2 0-7-15,-4-3 9 0,6 3 3 0,-7 0-3 16,2 3-1-16,-1-6-2 0,1 3 1 0,-1 0 2 16,0-1 5-16,-1 0-5 0,-1 0-3 0,3-1-2 0,-3 2 4 15,2-3 4-15,-4 3 1 0,6 0-2 0,-4 0 2 16,0 0 3-16,2-1-2 0,-2 1-7 0,3-1 4 0,-1-1-1 16,-3 2 4-16,5 0-4 0,-2 0-2 0,1 0-3 15,-1 0 5-15,1 0 7 0,1 0-5 0,-3 0-3 16,4 0 0-16,-3 0 3 0,1 0-5 0,-3 0 4 0,3 0-1 15,0 0 0-15,-1 2-2 0,0-1 1 0,2-1-2 16,-3 1-2-16,3-1 2 0,-1 0-4 0,0 0 0 16,1 3 4-16,-3-3 2 0,3 0 1 0,-1 1-2 15,-1 0 2-15,1-1 2 0,-4 0 2 0,4 0-1 0,-2 1-2 16,0 0-7-16,0-1 2 0,-1 1 0 0,2-1 6 16,-1 0-1-16,4 0-1 0,-5 0 1 0,3 0-2 15,1 0 3-15,-2 0 1 0,0 0-6 0,1 0-1 0,0 0 0 16,-1 0 0-16,1 0 2 0,-4 0-4 0,4 0 5 15,-4 0-4-15,4 0 7 0,-2 0-3 0,-1 0 0 0,2 0 2 16,-1 0-7-16,1 0 1 0,-2 0 1 0,2 0 4 16,-1 0-1-16,1 0 2 0,1-1-2 0,-1 0 0 15,3 0 0-15,-3 0 10 0,-1 1-6 0,2-1-5 0,3 1 1 16,-3 0 1-16,1 0-2 0,-2 0 2 0,6 0 1 16,-4 0-6-16,3 0 1 0,-2 0 4 0,3 0 2 15,-1 0-7-15,-2 0 8 0,1 0-1 0,1 0 6 0,1 0-9 16,-2-3 1-16,1 3-1 0,-1 0 3 0,3 0 3 15,-2 0-6-15,2 0-7 0,0 0 7 0,-1 0 1 16,4 0-1-16,-4 0-3 0,2 0-1 0,2 0 7 0,0 0 0 16,-3 0 3-16,1 0-9 0,2-1 6 0,-1 0 1 15,3-1-1-15,-4 2 0 0,4-2-7 0,-2 2-4 0,0-3 8 16,3 2-7-16,1-1 6 0,-1 2 2 0,-1-2 0 16,1-1-2-16,0 2-4 0,-3-2 10 0,-1 3-8 15,1-2 6-15,0-1-5 0,0 3 8 0,-1 0-4 0,-1-3-4 16,-1 3 10-16,2-1-10 0,-2 1 7 0,0-3 2 15,-2 3-7-15,1 0-9 0,-2-1 9 0,1-1 6 16,-3 0-8-16,3 2 4 0,-4-2-6 0,1 0-2 0,-1 2 9 16,-2-1-1-16,2 1-4 0,-5-3-3 0,-2 3 5 15,3 0 5-15,-2 3-2 0,-4-3 2 0,0 0 1 16,0 0 5-16,1 0 8 0,-3 0 5 0,1 1-1 16,-2-1-1-16,0 0 4 0,0 0-1 0,-2 0-1 15,2 0-5-15,0 0-7 0,-1 0-5 0,1 0 2 0,0 0-7 16,-2 0 4-16,0 2 0 0,2-4-6 0,0 4 3 15,0-2-3-15,-1 0 3 0,1 0-1 0,-2-2 2 0,2 2 1 16,0 0-11-16,0 0-1 0,-1 0-12 0,1-1-29 16,-2 1-38-16,0 0-55 0,1-3-67 0,-3 3-104 15</inkml:trace>
  <inkml:trace contextRef="#ctx0" brushRef="#br0" timeOffset="67975.4209">17825 8084 2658 0,'0'-6'1'0,"-2"4"-4"0,0-5 3 0,-1-2 8 16,3 1-4-16,-1 3 3 0,1-2-4 0,-2 2-13 0,4-2-12 15,1 2-7-15,2-3-4 0,3 2-14 0,1-1 3 16,0-4-1-16,3 2-2 0,2 1 17 0,0-4 4 0,2 1 15 16,0 0 1-16,-1-2 5 0,1 0 8 0,2-2 0 15,-3 1 7-15,1-1 3 0,0 1 14 0,0-1 2 16,-1-2 1-16,3 0 7 0,-1 0-6 0,-1 1-2 15,5-4-1-15,-1-2 2 0,-1 1-7 0,3-4 1 0,2 1-1 16,1-2 4-16,4 0-4 0,-4-2 8 0,7-1 5 16,1 0-2-16,1 0 0 0,3-1-1 0,1 2-5 0,3-2-7 15,0 2 3-15,4-1-9 0,2 0-1 0,1 1-8 16,0-1-8-16,4 1-2 0,-1-1 4 0,4 0-5 16,-3 5 2-16,0 1-7 0,-1-1 5 0,-3 3-4 15,-5 2 11-15,-3 2-5 0,-3 0 1 0,-4 5 2 16,-3 1-1-16,-5 0 1 0,-1 4-14 0,-3 0-14 0,-3 0-21 15,-1-1-13-15,-4 3-34 0,-3 0-21 0,0 1-36 16,-3-2-28-16,0 2-31 0,-4-1-36 0,0 3-38 16</inkml:trace>
  <inkml:trace contextRef="#ctx0" brushRef="#br0" timeOffset="68447.7325">19125 6590 2991 0,'-1'-3'-2'0,"-1"-1"1"16,1 1 2-16,2-3-5 0,-1 3-14 0,0 0-21 0,0 1-13 15,2 2-13-15,3 2-10 0,3 1-17 0,2 0-11 16,3 1-5-16,6-1 12 0,0 3 10 0,5-1 12 0,3 1 4 16,3-1 4-16,0-1 14 0,1 1 8 15,3 0 7-15,2-2 5 0,0 1 10 0,1-4 7 16,-4 5 1-16,0-3 13 0,-1 1-4 0,-4-2 10 0,-1 0 0 16,-4 1 3-16,-2 1 2 0,-2 0-2 0,-4-1 10 15,0 1 3-15,-4 0 11 0,0-2-9 0,-4 3 6 16,-1 0-5-16,0-2 0 0,-2 0-1 0,2 3 0 0,-3 0-6 15,0 1-3-15,0 0 0 0,0 2 0 0,1 1 0 16,-3 2 2-16,3 2-6 0,-3-1 1 0,-1 2-4 16,0 1 4-16,-1 0-6 0,-3 0 0 0,1 1 4 0,-3 1-3 15,-1 0 8-15,-4 3-6 0,-1-1 6 0,-1 0-8 16,-3 2 10-16,-1 0-5 0,-1 0-4 0,-4 1-4 16,2-3 1-16,1 3 3 0,-5-2-7 0,4-2 3 15,-3 0 0-15,3-4-7 0,3 3-9 0,1-5-8 0,-2 1-31 0,4-4-21 16,-2 1-30-16,3-2-35 0,1-2-49 15,-1 3-59-15</inkml:trace>
  <inkml:trace contextRef="#ctx0" brushRef="#br0" timeOffset="74494.7721">6912 10376 1777 0,'0'1'4'0,"-2"-1"5"0,2-2-2 16,5 2 9-16,-4-3-5 0,1 3 4 0,0 0 0 16,1 0 1-16,0 0 5 0,2 0 7 0,1-1 22 15,2-2 0-15,0 0 16 0,3 1 2 0,3-3-1 0,-3 2 1 16,5-1-4-16,-3-2-12 0,4 1-19 0,-3 0-10 15,5 0-13-15,-1-2-3 0,-1 1 3 0,5-1-5 0,-4 1-11 16,4-1-10-16,0-2-10 0,-3-1-16 0,3 2-32 16,-3 2-19-16,0-2-43 0,-3 3-36 0,-5-2-31 15,1 4-48-15</inkml:trace>
  <inkml:trace contextRef="#ctx0" brushRef="#br0" timeOffset="75366.3547">5807 11589 1285 0,'-3'0'5'16,"0"-2"4"-16,-1 0 3 0,1 1 1 0,-2-3 12 0,2 4 7 15,-3-1 9-15,5-1 16 0,-1 2-2 0,-1 0-1 16,3 0 2-16,0-1 9 0,1 2-1 0,-1-2 7 16,2 1-1-16,-2 0-8 0,0 1 2 0,2-1 6 15,-2 0 13-15,1 0-5 0,-1 0-4 0,2 0-11 0,-2 0-1 16,0 0-5-16,4 0 7 0,-4 0-10 0,0 0-20 16,2 0-1-16,-2 0-6 0,0 0 2 0,0 0-4 15,0 0-4-15,0 0 15 0,0 0-12 0,0 0 6 16,0 0 1-16,11-6-1 0,-11 6-6 0,0 0 2 15,0 0-6-15,73-46-4 0,-46 29-2 0,3-1-12 16,3-1-9-16,6-4-26 0,2 0-32 0,2-1-40 0,4-1-47 16,1 3-57-16,-2-2-75 0,-1 5-77 0</inkml:trace>
  <inkml:trace contextRef="#ctx0" brushRef="#br0" timeOffset="77135.1062">5652 10642 1068 0,'-11'0'6'0,"-3"-3"0"0,3 2-1 0,1-2 12 0,-2-1 2 16,-3 4-1-16,1 0 3 0,0 0-2 0,-2 0-1 16,0 2 7-16,-1-2 9 0,1 0-5 0,-3 2 4 15,3 1 1-15,-6-2-1 0,2-1 4 0,-2 3-3 0,-1-2-4 16,-1 3-3-16,-2 0-4 0,-3-1-5 0,1-2 3 16,-2 6 4-16,-3-1 3 0,1-2 2 0,-1 1-1 0,-2 0-4 15,-2 0 0-15,-2 0-2 0,3 1-6 0,-4-3-2 16,2 5-1-16,-3-3 0 0,2-1-1 0,-1 1 2 15,1 1 1-15,-1-2 1 0,2 2 12 0,-1-2-4 0,1 2-3 16,-2-1-4-16,2 1 2 0,-3 1-8 0,2-1 0 16,-1 0-2-16,-4 1-3 0,3 0-6 0,-2 1-1 15,2-1 3-15,1 0-4 0,0 0 1 0,0 2 1 16,4-3 1-16,1 1-5 0,-2 0 6 0,4 1 1 0,-1 0-4 16,0-2 8-16,3 1 11 0,-1-2-3 0,2 3 0 15,2-4 13-15,1 1-3 0,3 3 2 0,0-4 0 16,2-1-3-16,3-1-9 0,3 1-2 0,2 0 1 0,3-2-14 15,1-1 3-15,4 2-4 0,0-1-4 0,5-1-13 16,1 0-3-16,0 0 0 0,1 0-1 0,5 1-4 16,2-1 6-16,2 0-3 0,2-1 5 0,3 1 11 15,5-1 2-15,1-1-3 0,7 0 3 0,1-3-6 0,6 3-10 16,2-4 8-16,3 0-5 0,3-2-3 0,4 0 5 16,2-1 3-16,2 0-6 0,5-2 12 0,3 0 0 0,1-3-10 15,5 3 10-15,0-3-6 0,4 2 1 0,-3 0-3 16,1 1 0-16,-2-2-8 0,-2 3-2 0,-1 1-2 15,-4-1-18-15,-1 0 5 0,-2 4-6 0,-6 0-1 0,2 0 3 16,-7 1 4-16,-3-1 7 0,-3 1 6 0,-3 2 16 16,-5-1 3-16,-3 3-1 0,-7-3 5 0,-4 3 6 15,-3 0 24-15,-5 1 18 0,-2 0 22 0,-4-3 4 0,-2 3 3 16,-3 0 2-16,-2 0 3 0,-3 0-4 0,-5 0-26 16,-1-1-20-16,-3 1-24 0,-6 1-5 0,-2-1-1 15,-5 3 2-15,-3-1-5 0,-2 2 0 0,-6 0 2 16,-2 0 0-16,-4 4-1 0,1-4 3 0,-5 4-3 0,-1 0 7 15,0-2 3-15,-3 1 10 0,-2 2 3 0,2-2 9 16,-4 1 1-16,1-1-3 0,-2 1 2 0,0 1-12 16,0 1 5-16,-2-2-20 0,3 1-2 0,-1 0-7 0,2-1 3 15,2 2 0-15,-1-3-2 0,2 3 10 0,3-3-6 16,1 1 6-16,1-4 3 0,1 4-4 0,6-4 0 16,1 1-2-16,2 0 1 0,4-2-10 0,1 0 4 0,5-2-6 15,1 2-8-15,4-1 1 0,3-2-7 0,3 0-10 16,5 0-7-16,3 0-3 0,1 0-6 0,4 0 0 15,3 0 1-15,3 0 0 0,0-2 13 0,5-1 7 16,4 2 1-16,-1-2 4 0,5 0 7 0,4-2 9 0,5 0 1 16,0 0 5-16,5-2-3 0,5 0 2 0,1 0 3 15,6 0 0-15,-2-1-3 0,4-1-1 0,1 0-1 16,1 1 2-16,1-1-4 0,-1 1 1 0,-2 1 0 0,0-1 5 16,-1 2 1-16,1-1-6 0,-3 1 2 0,-2 2-15 15,-3 0-1-15,-1 0 0 0,0 1 4 0,-2-1 1 16,-2 1 3-16,-4 3-3 0,0-2 6 0,-4-1 10 0,-1 3-5 15,-3 0 7-15,-2 0-5 0,-1 0 4 0,-5 0-11 16,1 0 15-16,-4-2-3 0,-2 2 6 0,-1 0 25 16,-2 0 5-16,0 0 12 0,0 0-2 0,-2 0 6 15,0 0-1-15,1 0-3 0,-4 0-7 0,0 0-14 0,-4 0-18 16,1 2-5-16,-5 0-12 0,-4 0 2 0,-2 2-8 16,0-1 6-16,-3 0 0 0,-3 0 0 0,-1 3-1 15,0-2-3-15,-3 1 3 0,2 0 4 0,-3-1-4 0,0 1-2 16,0-1 2-16,0 1-3 0,0 1 7 0,0-2 1 15,0 1 4-15,1 0-2 0,1 0 2 0,1 1 0 16,2-1 1-16,0-1-3 0,4 1-6 0,0-3-6 0,3 3-18 16,3-3-23-16,0 2-7 0,2-1-20 0,-1 0-24 15,3-1-17-15,1 2-13 0,-1 0-22 0,3-3-7 16,0 2-17-16</inkml:trace>
  <inkml:trace contextRef="#ctx0" brushRef="#br0" timeOffset="82053.4334">3311 12921 123 0,'-2'-3'-4'0,"-1"3"7"16,0-1-4-16,1 0-1 0,-1 0-1 0,0-1-5 15,-1 2-1-15,-1-2-3 0,3 0 6 0,-1 1-12 16</inkml:trace>
  <inkml:trace contextRef="#ctx0" brushRef="#br0" timeOffset="82534.9249">3266 12900 276 0,'-1'0'10'0,"-3"-1"7"0,2 0-4 16,2-1 4-16,-3 2 3 0,1 0 13 0,2 0 9 16,-3 0 3-16,3 0 1 0,-3 0-6 0,3-2 11 15,-2 2-2-15,2 0-1 0,0 2-1 0,0-2-7 16,0 0 1-16,-1 0-3 0,1 0-5 0,0 0 7 0,1 0 8 16,-1 0 8-16,0 0-6 0,0 0 8 0,0-2 5 15,0 2 6-15,2 0 15 0,-2 0 1 0,0-1-5 16,0 1-5-16,1 0 6 0,1 0 10 0,-2 0 5 15,2 0-12-15,-1 0-6 0,-1 0-10 0,0 0-2 16,2 0-10-16,-1 0-13 0,1 0-23 0,-2 0-10 0,2 0-6 16,-2 0-7-16,0 0-4 0,4 0-2 0,-3 0 7 15,-1 0-3-15,2 0 4 0,1 0-3 0,1 0 2 16,0 0 5-16,3 0-3 0,4 0 3 0,0 0-7 16,3-2 6-16,5 0 4 0,5 1-4 0,1 0 6 0,2-3-1 15,4 0-1-15,1 1-7 0,6-1 8 0,-3 2-6 16,3-4-2-16,-2 1 5 0,5 1-11 0,-3-1 3 15,2 1-1-15,1 0 5 0,-3-2-1 0,3 0 2 16,0 1-2-16,0-2 1 0,-1 3 6 0,2-3-1 0,-2 1 5 16,-1 1-8-16,1 0 0 0,-2 1 0 0,-2 1 4 15,-1-1-5-15,-3-1 0 0,-2 5-5 0,-4-3 1 16,0 1 8-16,-3 0-5 0,-2 1 0 0,-4 0 0 16,-1 0 0-16,-2 1-2 0,-1 0 5 0,-2-2-6 0,0 2 2 15,-4-1-1-15,0 1 2 0,-2-1 0 0,0 0 3 16,-2 1 0-16,-1-1 1 0,-1 2 14 0,1-1 2 15,-2 0 3-15,0-1 10 0,-2 2 4 0,2 0 8 16,0-1 6-16,-1 0 2 0,-1 0-11 0,2 1 4 0,-2-1-2 16,1 1-9-16,1-1-10 0,-2 0-4 0,2 0-11 15,-1 0-4-15,-1 0-1 0,2 0-20 0,0 0-17 16,-2 0-17-16,1 2-21 0,1-2-22 0,-2 0-29 0,2 0-27 16,-2 0-45-16,2-2-45 0,-1 5-55 0</inkml:trace>
  <inkml:trace contextRef="#ctx0" brushRef="#br0" timeOffset="87133.9981">12604 12945 3052 0,'-2'-3'-4'0,"1"1"1"16,-1-1 2-16,4-6-5 0,-2 6-17 0,1-1-6 0,1 1-18 15,3 0-10-15,7 0-19 0,2 0-18 0,8-2-9 16,4 1 8-16,4 0 16 0,4-1 0 0,8-2 19 16,2 2 11-16,2 0 19 0,3-2 15 0,-2 4 13 15,5-2-3-15,-1-1 2 0,1 0 0 0,-1 1 0 0,-3-1 2 16,3 0 5-16,0 1 3 0,-2 1-7 0,-3-1-4 16,1-2 4-16,-3 4 3 0,-1-2-3 0,-5 4-8 0,-3-3 3 15,-5 0 2-15,-7 4-4 0,-1-1 10 0,-6 0-3 16,-6 0 7-16,-1-1 21 0,-4 2 21 0,-2 0 1 15,-3-3-5-15,-5 3 10 0,2-1 0 0,-2-2-2 16,-4 1-7-16,0-1-21 0,-4 3-19 0,-4-3-2 0,-2 1 5 16,-2 0-8-16,-6 1-5 0,-1 0-4 0,-2 1 5 0,-4 0 0 15,-1 0 5-15,-2 2-4 0,-1 0-3 0,0 0 0 16,1 1 5-16,0-1 2 0,-1 1-5 0,0 1 7 16,3-1 2-16,-2 0-2 0,6-1-2 0,-4 3 7 15,4-1-5-15,2-1 3 0,4 2 6 0,-1-1-2 16,8-1-8-16,2-1 1 0,2 1 8 0,4-1-12 0,4-1 0 15,0 0-8-15,4 0-5 0,2 2 3 0,3-2 0 16,2 2-1-16,-1-2 4 0,3 2-2 0,2 0 6 16,4 0 8-16,0-3-2 0,4 2-6 0,1-2 3 15,2 0-3-15,2 0-7 0,0-2 8 0,4 2-2 0,-1-1-3 16,-2-1-2-16,3-1 3 0,-2 0 6 0,-1 2 2 16,1-3 1-16,-2 0-2 0,-1 0-1 0,-2 1 0 15,-2 3 4-15,-1-4 1 0,-4 3-5 0,-2-1 3 0,-5 0 10 16,-1 2 6-16,0 0 15 0,-3-1 6 0,-1 1 5 15,-1 0 0-15,-3-1-3 0,3-2 0 0,-4 3-10 16,-1-3-9-16,-2 3-26 0,-2-2-12 0,1 0-28 16,-4 2-11-16,2 0-31 0,-3 0-22 0,-2 2-30 0,3 0-28 15,-5 1-16-15,1-1-37 0,0 1-19 0,-1 2-39 16</inkml:trace>
  <inkml:trace contextRef="#ctx0" brushRef="#br0" timeOffset="97886.1813">19147 11722 885 0,'2'-14'0'15,"1"-1"10"-15,0-2 2 0,1 0 1 0,-3-1 5 0,3 0-3 16,-1 0-3-16,3-2 6 0,-2 0-3 0,3-2-3 16,-1 1 2-16,1 0 3 0,0 0 7 0,0 1 13 15,-2-1 7-15,-1 0 8 0,3 0 20 0,-1 0 15 0,0 0 6 16,2-1 14-16,-3 0 4 0,1 0 8 0,4 0 8 15,-4 2-6-15,-3 2-5 0,4 1-15 0,-4 5-6 0,-2 0-15 16,4 3-9-16,-5 1-8 0,0 2-10 0,0 3-6 16,0 0-4-16,0 0-12 0,0 3-6 0,0 0 3 15,0 0-12-15,0 0-10 0,0 2 0 0,0-1-9 0,0 0-9 16,0 1 2-16,0-2 1 0,0 2-13 0,0-1 5 16,0 2 1-16,0 5-3 0,0 1 11 0,-3 3 6 15,-2 5 2-15,4 7 7 0,-3 3 6 0,-2 4-1 0,0 3 3 16,1 5-5-16,-3 2 2 0,3 0 0 0,1 4-6 15,0-2-11-15,-1 0 8 0,4-2-3 0,1 0 0 0,0 0 2 16,-2-2-10-16,5-3-10 0,-1-4-7 0,0-1-13 16,-1-6-21-16,3-1-18 0,-1-4-24 0,-2-6-28 15,3-3-30-15,-4-1-19 0,0-3-16 0,1-3-13 0,-1-2-24 16,-3-2-37-16</inkml:trace>
  <inkml:trace contextRef="#ctx0" brushRef="#br0" timeOffset="98153.9011">18953 11605 1919 0,'2'-5'-2'0,"1"1"9"0,-3 1-4 16,3-1-5-16,-2 4 0 0,-1 0-2 0,4 3-1 16,-4 1 3-16,1 4-4 0,-1 1-8 0,2 6 3 0,-2 4 6 15,-2 4 0-15,2 4 5 0,0 5-3 0,0 2-3 16,-1 0 4-16,1 6 5 0,-2-5-2 0,4 5-1 0,-2-5 5 15,1-1-8-15,4-3 3 0,0-2-2 0,3-6 2 16,3-2-2-16,-2-5 4 0,3-5 0 0,0-2-2 16,-1-4 6-16,5-5-2 0,-3 0 12 0,1 0-5 0,-2-6-2 15,6-2-5-15,-1-1 0 0,5-3-15 0,3-3-10 16,1-2-19-16,-2-3-38 0,4 0-21 0,4-3-33 16,-1-3-25-16,4-3-40 0</inkml:trace>
  <inkml:trace contextRef="#ctx0" brushRef="#br0" timeOffset="98857.4276">21810 11067 2007 0,'2'-7'4'16,"-2"1"3"-16,0-1 0 0,5 0 1 0,-5 2-4 15,0 0-1-15,0 2 3 0,0-1-3 0,0 3-1 0,2 0 0 16,-1-3 10-16,-1 1 17 0,2 2 20 0,0-2 18 16,-2 2 9-16,0-2 19 0,0 3 3 0,0-1 10 15,0 2-4-15,0-1-19 0,0 3-16 0,-2-3-19 16,0 2-11-16,2-1-20 0,0 1-10 0,-1 1-15 0,-1-2-6 16,0 4 3-16,1 5 0 0,-5 4 2 0,0 6 2 15,-2 5 4-15,-4 5 7 0,0 4 3 0,-1 6 0 0,-1 1-2 16,1 1-8-16,1 0-16 0,2-3-23 0,2-2-6 15,7-2-17-15,-1-5-7 0,4-1-29 0,2-6-23 16,5-2-14-16,-3-2-10 0,5-5-12 0,0-3-33 16,0-3-31-16,0-1-49 0</inkml:trace>
  <inkml:trace contextRef="#ctx0" brushRef="#br0" timeOffset="99181.6407">21280 11672 2576 0,'-5'12'0'0,"2"-3"-6"15,0-1 0-15,3-10 0 0,3 6 1 0,-2 3 0 16,1 1 1-16,1 1-3 0,2 3-15 0,3 0-14 0,1 2-8 15,1-1-13-15,4-2-14 0,4 0-7 0,0-3-8 16,3-4 2-16,3-2 11 0,4 1 18 0,1-6 12 16,1-1 8-16,1-2 21 0,4-4 0 0,-2 1 5 0,1-2 6 15,-4-2-1-15,1-2 1 0,-4-1-12 0,2 0-7 16,-6-2-22-16,-3-2-6 0,1-1-5 0,-3 1-7 16,-4-1 0-16,3 2 4 0,-6-1 6 0,0 3 2 15,0-1-1-15,-3 4-5 0,-3 2-17 0,1 2-42 0,-3 2-34 16</inkml:trace>
  <inkml:trace contextRef="#ctx0" brushRef="#br0" timeOffset="102842.3914">1670 14183 362 0,'-8'-1'2'0,"2"-5"8"16,-2 3 2-16,2-1 5 0,-1 1 7 0,1 1 3 0,0-1 8 15,3 0 10-15,-2 1 11 0,3 0-4 0,-1 0 11 16,0 2 11-16,0-2 10 0,1 1 13 0,-1 1-4 15,0 0-6-15,0 0-8 0,0-2 7 0,1 2-7 16,-1 0-2-16,0 0-13 0,3-1-3 0,-2 0-2 16,-1 1 2-16,3-1-3 0,-3 1-6 0,1 0-3 0,2 0-1 15,-1 0-1-15,-1-2-9 0,2 2-4 0,0 0 0 16,0 0 3-16,0 0-2 0,0 2-2 0,2-2-8 0,-1 1-2 16,-1-1 2-16,2 1 4 0,-1-1 2 0,1 0 2 15,-2 0 3-15,0 0 3 0,0 0-1 0,0 0 0 16,0 0-6-16,0-1-5 0,2 0-4 0,-1 1-13 15,1 0-8-15,-2-2-14 0,3 2-4 0,0 0 0 0,-1 0-1 16,4 0-1-16,0 0 1 0,1 0 3 0,4-1 3 16,1-1 9-16,4 0 4 0,3 1-2 0,3-3 3 15,1 1-1-15,0-1-9 0,2-1 2 0,-1 2-5 16,1-2 1-16,-7 1-12 0,2 3 5 0,-2-2-8 16,-4 0 5-16,-3 3 9 0,0-1-4 0,-3 0 8 15,-3 0-4-15,-2 2 9 0,-1-2-4 0,-1 2 8 0,-1-1-6 16,0 0-18-16,-1 0-7 0,-1 1-23 0,0 0-9 15,1-1-24-15,1 2-36 0,-5 0-29 0,3-2-29 0,-1 3-18 16,0-1-34-16</inkml:trace>
  <inkml:trace contextRef="#ctx0" brushRef="#br0" timeOffset="103812.1236">3053 14233 996 0,'-12'0'21'0,"2"0"4"15,0-4 10-15,3 2 9 0,-4 0 5 0,3-1 2 16,-3 2 15-16,3 0 3 0,0 0-17 0,-3 1 6 15,3 0-4-15,-2 0-10 0,1 2 13 0,-2-2 10 16,0 1 3-16,0 1 8 0,0-1 4 0,1-1-2 0,1 2 6 16,-1 0 11-16,4-2-13 0,1 2-8 0,-1-1-17 15,3 0-14-15,1-1-11 0,1 0-11 0,1 0-18 16,0 0-17-16,3 0-5 0,0 1-8 0,0-1-6 0,2 0 5 16,1 0-4-16,1 2 1 0,5-1 5 0,1 0-1 15,4-2 11-15,1 0 0 0,4-1 5 0,3-1-2 16,2-1 11-16,4 1-4 0,1-4-1 0,1 1 5 15,2-2-11-15,0 0 3 0,1 1-4 0,2-1-13 16,-2-1-16-16,-1 4 2 0,0-3-5 0,-3 2-3 0,-4 1-1 16,-3 0 0-16,-1 0-2 0,-8 4 21 0,1-1 7 15,-7 0 9-15,-4 0 13 0,-1 2 34 0,-5 0 5 16,0-1 8-16,-3 2 6 0,-2-1-6 0,-3 0 10 16,0 0-3-16,-6 2-5 0,1 0-30 0,-6-2 1 15,-1 3-5-15,-3 1 1 0,-3-1-6 0,-1 2-4 0,-3 0-5 16,-2 0 3-16,-1 1-1 0,-2 0-3 0,0 1 6 15,-4-2-2-15,4 4 13 0,-1-1-2 0,-1-1 7 16,0 0 3-16,2 0 1 0,2-1 5 0,1 0-4 0,-1 1-5 16,4-2-5-16,4-1 2 0,3-2-9 0,1 2-2 15,6-1-1-15,2-3-11 0,5 2-21 0,0-2-8 16,5 1-18-16,3-2-8 0,0 1-9 0,2 0-5 16,5 0-1-16,1-2 6 0,2 2 9 0,4-5 17 15,2 1 15-15,3-1 3 0,3 0 8 0,2-5-2 0,3 3-4 16,1-3-7-16,4 1 7 0,-2-1-11 0,5 0-6 15,0-3-2-15,2 1-1 0,-2 1-3 0,3 0-2 16,0 0 0-16,3-2 1 0,-3 2 4 0,0 1 4 16,1-2 8-16,-4 5 5 0,0-3 1 0,-2 3 12 15,-5 0 4-15,-2 2 0 0,-4-1 2 0,-5 2 7 0,-1 3 0 16,-7-1 15-16,-2 2 33 0,-4 0 14 0,-1 0 18 16,-2 0 21-16,0 2 7 0,-4-2-9 0,-2 1 2 0,1-1-12 15,-4 4-23-15,-2-1-18 0,-2 2-16 0,-6 0-23 16,-1 0-3-16,-3 2 8 0,-2 2-6 0,0-1-1 15,-4 2-2-15,1-1-2 0,0 0 3 0,1-1-2 16,0 2-5-16,3-3-2 0,2 0 6 0,0 0-5 16,4-1 1-16,3-2 2 0,3-1-4 0,0 2 3 15,4-3-3-15,3-2 2 0,4 0-11 0,-1 0-4 0,2 0-9 16,0 0-11-16,3 2-10 0,-1-4-2 0,1 2 1 16,2 0 0-16,0 0-8 0,2 0-2 0,0 0-20 15,2-2-8-15,1 0-11 0,1-2-22 0,0 0-28 16,0 0-36-16,3 0-20 0</inkml:trace>
  <inkml:trace contextRef="#ctx0" brushRef="#br0" timeOffset="109866.2755">3916 14553 468 0,'-3'-3'4'0,"-3"-1"15"0,1 1 11 15,1 1 7-15,-1-1 6 0,0 1 10 0,-1-1 4 0,1 2 3 16,0-2 11-16,1 0-5 0,0 2 1 0,1 1-3 15,0 0-1-15,0-1-7 0,1 2 3 0,0-2 2 16,1 1-3-16,-1 1 0 0,1-1-6 0,-1 0 3 0,2 0 1 16,0 0-3-16,-2 1-4 0,1-1 0 0,2 1-5 15,-2-1-6-15,1 0-1 0,0 2-3 0,0-2-9 0,0-2 2 16,0 1-6-16,1 1-10 0,-1 0-3 0,2 0-8 16,-2-1-3-16,2 2-8 0,1-1 0 0,-2 3 2 0,3-3 6 15,2 0 3-15,-1 3-3 0,6-3 13 0,0 1-1 16,3-1 7-16,4-1 2 0,2 1-5 0,4-3 0 15,3-2 2-15,3 1-2 0,6-2-6 0,2-1-6 16,3 0 0-16,5-3 3 0,3-1-2 0,2-2 1 0,2 4-5 16,2-4 2-16,-2 1-1 0,2 0-1 0,0 0 5 15,-1-1-9-15,-3 2 5 0,-1-1-2 0,-1 2-4 0,-4 2-8 16,0-1-3-16,-5 1-5 0,-2 0-9 0,-2 4 6 16,-1-1-6-16,-5 3 3 0,-6-1 5 0,-2 1 9 15,-3-2-2-15,-5 4 12 0,-3-1 9 0,-5 1 8 16,-1 0 37-16,-3-1 4 0,-2 2 11 0,-2-1 4 0,-1-1 2 15,-2 1-4-15,-2 1-1 0,-1-2-14 0,-2 2-28 16,-6 0-11-16,2 1-10 0,-7 2-5 0,-2-3 5 16,-1 4-8-16,-5 0-2 0,-1 1 5 0,-3-1-1 0,-3 3 2 15,0-1 4-15,-2 2-4 0,-1-3-1 0,-1 3 12 16,0-1-5-16,0 2 0 0,-4-3 5 0,3 0-1 16,-3 3-2-16,0-3 1 0,-2 4 0 0,2-2-4 0,-1 0 7 15,0 3-6-15,0-2-5 0,-1 0 4 0,4-1-3 16,-2 1-2-16,4-1 0 0,-1 1 0 0,0-1-9 0,3-1-1 15,-2-1-6-15,1 2 2 0,-2-1-1 0,3 0 2 16,-3 1 0-16,1-2 4 0,2 1 3 0,0-1 8 16,1 0-2-16,0 0-1 0,4-1 3 0,3-1-1 15,0-1 1-15,3 0-13 0,3 1 10 0,3-2-3 0,3-1 9 16,3 1-4-16,4-1-2 0,2-2-4 0,4 2-10 16,2-2-12-16,1 0-14 0,4-2-2 0,1 4-2 15,2-4 2-15,1 2-1 0,5-2 3 0,2 2 11 0,3 0 20 16,4-5 4-16,2 5 1 0,5-5 0 0,3 1 0 15,2-3 1-15,3 2 0 0,3-3-2 0,4 0-3 16,-1-1-4-16,5-1-1 0,2 0-2 0,0 0-1 0,0-1 0 16,4 1-4-16,0-2-1 0,1 0 2 0,4 0-2 15,-1 0 7-15,3-1-3 0,1-1-10 0,0 0-5 16,0 2 8-16,0-1-11 0,-2 1-4 0,-2 0 4 0,-2 0-9 16,-4 0-5-16,1 5 1 0,-7-5 1 0,0 6-3 15,-4 0 3-15,-2-1 2 0,-5 2 10 0,-1 0-4 16,-5 0 12-16,-4 1 6 0,-2 3 11 0,-5-3 5 15,-4 1 13-15,-4 2 34 0,-3 1 20 0,-4 0 13 16,-1 0 1-16,-3 0 5 0,-3 0-1 0,-2 1 6 0,-3-1 3 16,-2 2-26-16,-2-1-28 0,-5 1-4 0,-2 1-8 15,-3 1 2-15,-2 1 0 0,-3 2-16 0,-1 0-4 0,-4 0-5 16,0 0 3-16,-3 2 3 0,-1-1 6 0,-3 0 5 16,1 2-4-16,-4-1 12 0,-2 1-3 0,2 0 1 15,-4-1 7-15,-2 2-6 0,1 1 2 0,-1-1-11 0,2 2-2 16,-1 1-2-16,2-3 3 0,-1 3-1 0,0-1-8 15,3-1 2-15,1 0-2 0,0-1 6 0,0 2-4 16,5-2 0-16,-1-1 2 0,0-1-8 0,4 1 2 0,3-3 6 16,2 2-2-16,5-3-4 0,2 0 4 0,2-2-2 15,5 0-15-15,2-2 5 0,6 0-13 0,4-1-21 16,0-1-8-16,4 0-3 0,2 0 6 0,2 0-7 16,4-1 10-16,2-3 2 0,3 4 10 0,2-4 15 0,4 0 12 15,4 0 1-15,4-3-9 0,2 0 10 0,3-3-8 16,3 0 6-16,2 1 1 0,3-2-4 0,1-1-1 15,1-2-3-15,3 2 3 0,2 0-1 0,-2-1 7 0,3-1-3 16,-2 0 0-16,5 1 3 0,1 0 0 0,-2 0 2 16,-1 1 2-16,-1 0-4 0,2 2 1 0,-7 0 1 15,-1 1-4-15,-3 4 2 0,-5-2-3 0,-4 2 3 0,-1 0-2 16,-6 2 3-16,-2 1 2 0,-5 0 0 0,0 0-1 16,-4 2 2-16,-2-3-1 0,-2 6 12 0,-3-3 17 15,-2 0 16-15,1 1 5 0,-4 0-2 0,1-1 1 0,-5 2 6 16,1 2 1-16,-1-3-15 0,-2 2-12 0,-5 1-13 15,-1 2-9-15,-3-2-2 0,-3 5 3 0,-3-4-2 16,-1 5 2-16,-4-3 7 0,-2 1 12 0,-2 2 5 16,0-2 14-16,-2-2-1 0,2 2 12 0,-3 0-11 15,2-1 7-15,1-1-6 0,2 1-12 0,2-2-11 0,-2 0-10 16,3 0-4-16,2-1-4 0,3 2 2 0,2-4-9 16,0 4-4-16,1-3 2 0,5 0-2 0,1 1-2 0,1 0-2 15,4-1-2-15,-2-2 2 0,4 2-5 16,0-3 12-16,2 1-9 0,1-1-4 0,3 1-6 0,-1-2-15 15,-1 0-13-15,2 1-15 0,0 0-2 0,2 0-25 16,-2 0-4-16,1 0-12 0,-1-3 6 0,0 3 8 16,0 0-9-16,2 0-11 0,-1 0-16 0,1 0-10 0,0 0-10 15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8T03:41:56.0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18251 7286 2368 0,'2'-4'4'0,"-4"4"9"0,4-3 19 16,-2-1 17-16,2 3 2 0,-2 1-1 0,-2 1-1 15,4-1-2-15,-2 0-4 0,0 3-13 0,-2 0-23 16,2-2-14-16,-2-1-5 0,4 5-1 0,-4 1 1 0,2 0 13 16,0 5-7-16,2 1 4 0,1 2 4 0,-3 3-2 15,5 4 2-15,-2-1 4 0,0 1-6 0,2 1-15 0,1-2-7 16,1 1-20-16,0-4-46 0,1-1-42 0,0-3-58 15,2-1-69-15</inkml:trace>
  <inkml:trace contextRef="#ctx0" brushRef="#br0" timeOffset="150.1003">18248 7154 2311 0,'2'-5'0'15,"-4"0"4"-15,2 0-1 0,2-3-15 0,-4 2-23 16,2 1-49-16,-1-2-78 0,2-3-85 0</inkml:trace>
  <inkml:trace contextRef="#ctx0" brushRef="#br0" timeOffset="501.3348">18527 7253 794 0,'3'8'3'0,"-2"-4"12"0,2-1 12 16,0-1 11-16,-1 3 4 0,-1 1 4 0,-1 0 4 16,5 3 6-16,-2-1-10 0,1 1-6 0,1 2-11 0,-1-2-16 15,2 1 3-15,2 0-6 0,0-6-2 0,3 5 4 16,-3-5 7-16,3 0-8 0,2 1 2 0,-4-2 6 16,4-3-3-16,1 0-1 0,1 0 1 0,0-3-13 0,1 1-5 15,1-5 2-15,0 1-7 0,1-2-6 0,-1 0-4 16,0 0-6-16,0-1 6 0,-4 0-1 0,-4 1 0 15,4 1 8-15,-7 2 7 0,0 2 8 0,-2-1 14 16,-1 1 12-16,-1 2 0 0,0 0 13 0,0 1-2 16,-2 1 4-16,0-1-7 0,0 1-9 0,0 0-6 0,0-1-10 15,0 2-7-15,0-1-8 0,1 2 3 0,1 0-7 16,1 1-1-16,0 1 8 0,1 3-6 0,4 0 5 0,-2 1-1 16,3 0 0-16,1 3-1 0,2 1-1 0,1-4 8 15,3 2-5-15,0-2 3 0,1-1-3 0,1-2-6 16,-1-2-8-16,0-3-19 0,1-2-32 0,-1-3-35 0,0-3-35 15,1-2-45-15</inkml:trace>
  <inkml:trace contextRef="#ctx0" brushRef="#br0" timeOffset="681.0104">19217 6965 1539 0,'-5'-12'21'0,"4"3"18"0,-1 1 21 0,0-1 18 15,-1 2 13-15,3 4-1 0,0-2-2 0,0 5-3 16,0-1-31-16,0 2-18 0,2 1-22 0,-1 1-21 15,-1 2-19-15,2 2 12 0,0 3-4 0,-2 4-1 0,3 3 15 16,0 6 2-16,0 0 0 0,1 6 5 0,0 3 5 16,1 1 0-16,-1 2 1 0,0-2-15 0,-3 1-32 15,3 0-50-15,-1-3-39 0,-2-2-52 0,3-3-66 0</inkml:trace>
  <inkml:trace contextRef="#ctx0" brushRef="#br0" timeOffset="825.1604">18942 7232 2334 0,'-2'0'-8'0,"-1"0"0"0,3 0-3 16,7-3-28-16,-6 3-40 0,1-1-61 0,3 0-74 0</inkml:trace>
  <inkml:trace contextRef="#ctx0" brushRef="#br0" timeOffset="1468.5919">19996 7218 2300 0,'-1'2'0'0,"2"2"-2"0,-1-1 4 16,3-6 3-16,-3 3-6 0,2 0-5 0,0 3 2 15,-2-3-14 1,4 22 6-16,6 4 5 16,-6-20 4-16,1-2-2 0,-2 2 2 0,2-2 10 15,0 0-6-15,2 0 2 0,2 0 10 0,-3-1-2 16,2-2-1-16,0 1 2 0,4 0 5 0,-2-3-2 0,1-2-3 15,2 2-1-15,0-3 1 0,-3-3-2 16,3 1-2-16,1-2 1 0,-3-2 2 0,2-2-9 0,0-2 8 16,-4 1-6-16,3-3-7 0,-3 3 3 0,-1-2 3 0,-2 1 0 15,1 2-7-15,-2 0 4 0,0 3 4 0,-2 0 5 0,-1 4 5 16,-2 5 12-16,0 0 0 16,0 0-17-1,0 0-37-15,0 0 2 0,0 0 6 16,8 16 4-16,-8-9 19 15,5 0 1-15,-2 1-1 0,3 1-4 0,-3 1 4 0,2-3 2 16,2 4 0-16,-3-2-4 0,1-2-2 0,3 0 4 16,-3 0-3-16,-1-4 7 0,-4-3 9 15,0 0-42 1,0 0 4-16,0 0 2 0,18-15 3 16,-18 15 1-16,0 0-1 0,0 0-13 15,68-96 17-15,-60 83 17 0,-2 1-2 16,3 5 1-16,-2-3 2 0,-6 6 4 0,2 1 7 0,-1 1-5 15,0 2-1-15,-2 2-11 0,-2-2 1 0,4 0-5 16,-1 3 2-16,-1 0-7 0,4 2 0 0,-4 1 2 16,3 1 5-16,0 4 0 0,3 0-1 0,-1 1 8 0,1 3-2 15,2-1 0-15,4-2-17 0,-2 3-8 0,3-1-23 16,3-1-14-16,2-1-10 0,0-3-39 0,2-1-19 16,6-4-29-16,0 1-19 0,0-5-16 0,4-2-12 0,0-2-20 15</inkml:trace>
  <inkml:trace contextRef="#ctx0" brushRef="#br0" timeOffset="1970.9262">21014 7086 1842 0,'-1'-1'29'0,"-2"-5"19"0,-1 1 22 0,3 1 16 15,-2 1 0-15,-1-2 9 0,1 5-2 0,0-2-7 0,0 2-31 16,2 0-21-16,1 0-23 0,-2 2-15 0,0 2 1 16,1 0-13-16,-2 3 3 0,-1 0 4 0,3 0 2 15,-4 5-1-15,0 0 0 0,2 1 4 0,0 0-3 16,2 0 4-16,1 2-1 0,1-1 2 0,2-2 4 15,0 3 2-15,4-3 6 0,-3-2-6 0,0 1-2 0,2-4-2 16,1 1 1-16,-2-2-7 0,2-5 0 0,-1 4-7 16,2-5-14-16,3-2-11 0,0-1-6 0,2-2-18 15,3-3-17-15,1-3-2 0,1-1-12 0,0-2-10 0,3-3 0 16,0 0 12-16,-3 0 10 0,2 0 23 0,-5 2 11 16,2-2 16-16,-5 5 17 0,-1-3 32 0,-2 4 22 15,-3 2 20-15,-1 3 16 0,-2 0 6 0,-1 0 12 0,-2 4-3 16,2-1-4-16,-1 3-15 0,-1 0-15 0,0 3-25 15,-1-2-15-15,1 0-7 0,0 2-6 0,0 1-1 0,-2 1-3 16,4 3-3-16,-2 1-1 0,1-2 13 0,1 5-4 16,0-2-1-16,-1 2-1 0,2-4-3 0,2 1 3 15,-1-1 2-15,0 0 1 0,0 0-2 0,0-3 1 16,1-2-1-16,-1 0-1 0,2 0 2 0,-1 0-2 0,2-3-3 16,1 0 2-16,2-4-11 0,2 2-1 0,-1-2-11 15,4-3-17-15,1 0-12 0,3-2-6 0,2-1 1 16,-4 0 0-16,4 0 4 0,-7 1 7 0,3 2 12 0,-5-1 14 15,-2 3 11-15,-2 4 10 0,-4-2-3 0,-1 0 0 16,-2 3 0-16,-1 0 0 0,0 0-4 0,2 0 3 16,0 0-5-16,-1 0 5 0,2 0-1 0,2 2 5 0,-1-1-4 15,3-1-4-15,-1 2-1 0,5-2-24 0,-1 0-16 16,3-2-29-16,-3 1-24 0,3-3-16 0,1 1-19 16,-3-1-4-16,2-4-15 0,1-1 3 0,-2-1 8 15,1 0-7-15</inkml:trace>
  <inkml:trace contextRef="#ctx0" brushRef="#br0" timeOffset="2164.055">22004 6496 2108 0,'3'-13'8'15,"0"4"9"-15,-3 1-3 0,0 4-2 0,-1 4 0 16,-3 4 2-16,-2 4 10 0,-5 4 8 0,-2 5-6 16,-4 3-9-16,-2 6 4 0,-5 6 1 0,1 4 2 15,-4 3 0-15,6 1-10 0,1 2-4 0,2-3-1 16,7-1 3-16,3 1-4 0,6-3 5 0,4 1 3 15,1-6-6-15,5 2 2 0,6-5-1 0,4-2 2 0,2 0-2 16,7-3-8-16,3-4-32 0,7-4-51 0,2-4-58 16,7-5-70-16,-2-4-74 0</inkml:trace>
  <inkml:trace contextRef="#ctx0" brushRef="#br0" timeOffset="2440.2408">22532 6447 1485 0,'1'-12'8'0,"1"2"17"0,4 1 12 16,0-1-4-16,-1 3 2 0,-2 4-1 0,-3 3-3 0,0 0 1 16,0 0-13-16,0 0-38 0,0 0-4 15,10 10 19-15,-10-10 27 16,0 0 10-16,0 0 18 0,63 102 5 0,-49-73 10 0,-2 3-4 15,3 2 1-15,-4-1-9 0,2 4-9 0,-2-3-8 16,-3-1-11-16,0 1-5 0,0-2-10 0,-7-1-2 16,-1-2-5-16,-1 0-22 0,-4-2-9 0,-3-3-12 15,0 0-7-15,-1-5-24 0,-4-4-15 0,4-3-27 0,-1-1-46 16,-1-6-29-16</inkml:trace>
  <inkml:trace contextRef="#ctx0" brushRef="#br0" timeOffset="2953.5817">23158 6370 2096 0,'1'-5'9'15,"-2"1"6"-15,-1 0 2 0,4 0 2 0,-2 3-10 16,-2 1-5-16,0 1 5 0,-1 1 1 0,0 1-10 0,-5 4-6 16,0 0-4-16,0 3-4 0,-6 3 14 0,2 1 1 15,-4 1-4-15,3 2-7 0,0-1 3 0,-1 1-7 16,6 0 7-16,0 0-4 0,4 0 1 0,2-2-1 0,1-3 0 15,2 0 8-15,3-1 1 0,-2-1 9 16,3 0-7-16,-2-3 8 0,2-2-4 0,2 3 7 0,-3-3-1 16,5-1 1-16,0 1-1 0,-1-1-4 0,4-1 2 0,-2 1 1 15,-1-3-6-15,3 3-1 0,-3-3 1 16,-1 2-8-16,-2-2-1 0,0 1 6 0,-3-1-1 16,-3-1-6-16,2 2 5 0,-1 0-3 0,-1-1 2 15,-3 2 9-15,3 1-1 0,-3-1-6 0,-1 2 6 0,0 0 8 16,1 2 4-16,-2 3 0 0,-1-1-2 0,-1 2 1 15,2 2-5-15,-2 1 6 0,1 1-5 0,-1 2-4 16,1 0-8-16,-2 4 3 0,0-1-2 0,2 2-4 16,-2 2 3-16,0-2-2 0,4 2-10 0,-3-2-5 0,5-3 10 15,2 1-4-15,2-3 0 0,3-4-4 0,1-1 8 0,3-3 2 16,0-2 2-16,-1-1 4 0,1-1-5 16,0-2 2-16,-1 2 1 0,0-2 2 0,1 0-2 15,-2-1-6-15,-2-1 8 0,0 2 2 0,-4-3-4 0,-1 3 1 16,2-3 7-16,-4 0-3 0,2 0-7 0,-1 0 10 15,1 0-7-15,-2 0-4 0,0 0 8 0,2 0-6 16,0 0-4-16,0 2-2 0,0-2 9 0,0 3-7 16,0 0 9-16,0 0 3 0,-1 3-15 0,1 0-3 15,0 2-15-15,1 2-5 0,-1 0-9 0,0 4-19 0,4 1-22 16,-3 0-19-16,4 2-13 0,-2 1-28 0,3 2-36 16,1 2-32-16</inkml:trace>
  <inkml:trace contextRef="#ctx0" brushRef="#br0" timeOffset="3537.9751">22582 9618 2255 0,'-11'1'7'0,"0"2"18"0,5-6 27 0,4-1 18 0,66 3 2 15,-66 0-4-15,2-2 5 0,2 3-5 16,-1-2-14-16,6 0-24 0,2-2-28 0,-1 0-18 0,-62-4-2 16,70 2 0-16,1-2-1 0,5 1 1 0,0 0 14 15,-1 1 2-15,4 1 1 0,2 1-2 0,-2 0 4 16,1 1 8-16,-4 3-10 0,-1 0 2 0,-1 0-5 15,-4 3 4-15,-2-2-2 0,-6 4 2 0,-2 1-6 0,-2 1 0 16,-3 0 3-16,-2 5 5 0,-6 0 1 0,-1 2 3 16,-4 3-3-16,-3 2 6 0,-2 2-5 0,-2-2 0 15,-2 3 7-15,0-1-10 0,0 0 4 0,-1-1-4 16,1-1 3-16,4-4-11 0,-2 5 3 0,4-6-2 16,1 3-2-16,1-1 3 0,1-3-3 0,3 2 1 0,0 1 5 15,0-1 7-15,1 0-2 0,0-1 1 0,0 3-2 16,2 0-1-16,0 3 3 0,-1-4-6 0,4 4 0 15,-2-1-2-15,2 2 5 0,3 1-2 0,0 0 1 0,3-1 4 16,1 1-6-16,0-2 2 0,5 2 0 0,4 2 3 16,0-4 3-16,1 2 0 0,2-4 7 0,3 2-4 15,0 0 8-15,3-4-4 0,0 4 2 0,0-3 3 16,-1 1-6-16,1-2 2 0,3 0 0 0,-3-1 7 0,-2 0-9 16,-2-1 8-16,-1 0-3 0,-3-1 2 0,-5-1 1 15,-1 0-2-15,-2-1 1 0,-4 1-8 0,-1-1 2 16,-4 1 5-16,1 2 3 0,-5 0-5 0,-1 1 0 15,-2 2-10-15,-4 3 2 0,-2-2 2 0,-2 2-10 16,-4-1-24-16,1 1-27 0,-5-2-29 0,3 0-44 0,-2-1-39 16,1-3-68-16,1 0-90 0</inkml:trace>
  <inkml:trace contextRef="#ctx0" brushRef="#br0" timeOffset="12781.15">2126 7064 1614 0,'-21'4'4'0,"21"-4"-29"16,-14-6 5-16,14 6-4 15,0 0-5-15,0 0-3 0,0 0 12 0,0 0 44 16,0 0 14-16,0 0 14 0,0 0 9 16,0 0 1-16,0 0-5 0,0 0 1 0,0 0-4 15,0 0-8-15,0 0-11 0,0 0-6 0,0 0-9 0,0 0 1 16,0 0 1-16,0 0 2 0,0 0 1 15,0 0-8-15,0 0 1 0,0 0-2 0,0 0 2 16,0 0 5-16,0 0-1 0,-10-5-15 16,10 5-25-1,-25 0 8-15,-27-1-8 16,42 2 12-16,-2-1 3 0,2 0-4 16,-1 5 1-16,2-5 1 0,-2 4-1 0,-1-2 5 15,0 2-2-15,-1 1 4 0,-2 2-1 0,-2-1 0 0,-1 0 3 16,3 1 0-16,-5 3 3 0,3-3-2 0,2 1 2 15,0-4-4-15,2 1-5 0,5 1 9 0,0-4-5 16,0 2-2-16,3-4 1 0,2 5 1 0,-3-2-3 16,1-1 2-16,1 0 4 0,-1 1 0 0,0-1-1 0,0 0 1 15,0 1-1-15,0-2 0 0,0 1 1 0,0 1-1 16,-2-2 0-16,1 2-7 0,1-1 5 0,-4 1 0 16,1 0 1-16,0-2-4 0,0 1 5 0,-1 1 0 0,1-3-4 15,1 3 5-15,-2-3-3 0,1 2 2 0,3-2-2 16,-1 0-1-16,1 2 2 0,5-2 15 31,-11 0-8-15,11 0 10-1,0 0 1-15,0 0 0 16,0 0-1-16,0 0-2 16,0 0-13-16,0 0-11 31,0 0-16-31,0 0-7 15,0 0 6-15,0 0-9 16,0 0 8-16,0 0 8 16,2 13 14-16,-2-13 19 31,25 184-6-31,-22-151-5 16,-1 4 3-16,1 1-6 0,0 2 1 0,-2 2 0 0,-1 0-10 15,2 1 4-15,-2-2-10 0,-2 4 9 0,2-4-6 16,-1-1 0-16,1-3 7 0,0-1-11 0,0 0 20 15,1-4-2-15,1 1 6 0,1-1-8 0,-3-3-1 0,3-1 6 16,-1 3 0-16,1-2 7 0,0 0-8 0,-1 2-3 16,1-1-6-16,-1 2 7 0,4 2-3 0,-5 0-1 0,4 2-7 15,-2-2 5-15,1 3-3 0,0-3 0 0,0 2-2 16,2-2-2-16,0 0 5 0,-1-1 7 0,0 0 0 16,-1-1 6-16,0-2-7 0,2 1 2 0,0-2 10 15,-3-2-3-15,2 2-2 0,0-3-8 0,-2-1 8 0,0-1-13 16,2-2 11-16,-2 2 0 0,2-3-4 0,-4 1-6 15,2-2 10-15,-1 0-4 0,1-2-7 0,-1-1 5 16,1 1-4-16,2-2 0 0,-3-1-2 0,2 0 12 16,-1-1-13-16,0 0 6 0,2-2-4 0,-2 0 1 0,2 0 0 15,0-1 0-15,-2 0-4 0,3 1 1 0,-1-2 2 16,0 0-4-16,1 0-1 0,-1-1 2 0,0-2 1 16,1 3-1-16,0-2 7 0,-1-1-9 0,0 0 3 0,0-2-5 15,1 0 8-15,-3-1-1 0,3-1-6 0,-3 2-2 16,1-2 5-16,0-1 0 0,3 0-1 0,-1 0 8 15,0-2-6-15,1 1 2 0,-1-1 7 0,3-1 0 0,1 1-6 16,-2-2 2-16,4 0 1 0,0 0 1 0,-1-1 3 16,3-2-8-16,2 5-3 0,-1-4 4 0,0 1 3 15,2-2-1-15,-3 3-3 0,2 1 1 0,-5-1-3 0,0-1 4 16,-1 3 5-16,-4 0-6 0,-1 0-6 0,-3 0 11 16,-1 0-2-16,1 0-6 0,-2 0 6 0,-2 3 6 0,2-3-5 15,-1 0 0-15,1 0 11 0,0 2-12 0,-2-2 1 16,2 0 3-16,-2 0 0 0,2 0-5 0,0 0-3 15,2 0 7-15,-4 0-17 0,2 0-3 0,0 0-7 0,0 0-15 16,0 1-26-16,0-1-31 0,0 0-39 0,-1 0-60 16,1 0-52-16</inkml:trace>
  <inkml:trace contextRef="#ctx0" brushRef="#br0" timeOffset="20402.7947">3589 8139 1974 0,'-11'-3'-7'0,"-1"-1"-4"0,2 2-2 16,2-8-9-16,5 8-5 0,-4-1-23 0,3 1-9 0,-1 2-14 15,4-1-5-15,-1 1 1 0,2 0 2 0,0 0 13 16,-2 0 11-16,1-1 30 0,1 1 16 0,0 0 11 0,-3-1 17 16,1 1 4-16,-1-3 9 0,0 2 5 0,-1-1 9 15,0 1-2-15,-1-1 3 0,0-1-2 0,2 0 1 16,-3 1-2-16,1 2-5 0,-1-3-11 0,3 3-10 15,-2-1-7-15,0 0-11 0,-1-1 6 0,-1 2-7 0,0 0-2 16,-1 0-2-16,0 0-2 0,0-2 2 0,-3 2-4 16,0 0 4-16,-3 0-2 0,4 0 3 0,-3 2 6 0,-2-2 5 15,2 0 1-15,-3 0-1 0,2 2 4 0,0-1-6 16,-1 0 0-16,0 2-1 0,-1-3 6 0,0 2-16 16,2 1 2-16,0 1 0 0,-2 0-6 0,0 0 10 15,0 0 0-15,2 2-4 0,0-2-11 0,-2 2 15 16,0 0-8-16,-1 2-1 0,1-1 9 0,-1 2-4 0,0-1 1 15,-1 0 6-15,1 1-3 0,-1-2-1 0,1 0 1 16,1 1 2-16,0 0 2 0,0 1 0 0,2-5-3 16,-2 4-5-16,0 1 5 0,2-3 1 0,-2 0 6 0,0 4-3 15,-1-3-9-15,3 2 0 0,-4-1 4 0,0 4 0 16,2-2-3-16,-1 0 4 0,-1 2-7 0,1 0 4 0,-1 1-1 16,-1 1-1-16,-1 0 0 0,2 1 0 15,-4 2 4-15,2-1-7 0,-1-1-1 0,2 2-7 0,-3 0 10 16,1 0-6-16,1 0-5 0,-1 0 5 0,2 0-9 0,-1 0 2 15,3-1 4-15,-1 1 6 0,1-2-11 0,2-1 3 16,0 1 5-16,2-1-4 0,-1-1 12 0,1 2-4 16,2-1 2-16,0 1 0 0,0-1-1 0,0 3 2 0,1-1 0 15,1 4 4-15,-2-3-6 0,3 3 6 0,0-2-4 16,0 2 8-16,0 2-5 0,2-3 5 0,1 0-3 16,0 1 1-16,2 0 2 0,-2-2-9 0,2 2 8 0,0 0-9 15,2-3 9-15,-1 1-5 0,1 1-4 0,1-2 2 16,-2 0-3-16,4 0 6 0,-1 0-7 0,-1-1 1 15,2-3-8-15,2 4-1 0,-1-2 4 0,0-1-9 0,4 2 2 16,-4-3 0-16,4 0-2 0,0 3 1 0,-1-3 1 16,1-1 11-16,-1 0-7 0,1 2 9 0,0-2-7 15,0 0 1-15,-1 1-2 0,1-1 2 0,2 0 4 16,-1 3-11-16,0-4 3 0,3 4-7 0,-2-2 5 0,1-1-4 16,4-1 7-16,-1-1-5 0,1 3-2 0,2-4 5 15,0 1 5-15,1 0 0 0,2-3 1 0,0 3 4 0,3-3-1 16,0-1 11-16,-1 2 4 0,4 0-8 0,-3-4-6 15,3 4 8-15,0-2-1 0,0 0 2 0,0 0-1 16,2 0-10-16,-1-1-1 0,3 0 10 0,-2 1-2 0,3-1-4 16,-2 0 5-16,0 0-6 0,3 0-1 0,-3 2-4 15,0-2 1-15,1 0 2 0,-2 2 2 0,2-2 1 0,-1-1-2 16,2 2 5-16,0-1 5 0,2-1 6 0,1-1-7 16,3-1 2-16,0 1 5 0,1-1-4 0,1-2 0 15,1 3 0-15,1-2-8 0,-2-1 0 0,0 0 2 0,3 0-4 16,-3 0-1-16,1 0-3 0,0 3-1 0,-1-6-1 15,-1 3 2-15,1 0-7 0,1-1 6 0,-4-2 0 16,0 3 1-16,0-2 7 0,0-1-1 0,1 1 0 0,-3 1 0 16,3-3 11-16,-1 2-4 0,3-1-1 0,-1 1-3 15,-1-1-3-15,3 3 0 0,-2-3 0 0,1 3 1 16,-2 0 0-16,2 0-3 0,-2 0 3 0,-3 3-5 16,1-3 4-16,-1 0 2 0,2 0-8 0,-4 0 2 0,1 0-1 15,0 0-4-15,1 0-5 0,0 0 11 0,-2-3-2 16,1 3-1-16,4-1 9 0,-1-2 1 0,5 1 0 0,-1-3 8 15,4 0-5-15,1 2-3 0,2-1 4 0,0-2-6 16,1 1-4-16,2-1 2 0,-3 0-2 0,3 1 0 16,-1 1-6-16,-1-3 3 0,1 2-5 0,-1 0 3 0,-4 0-1 15,1-2-6-15,-1 2-3 0,-4 1 1 0,-1-2 7 16,0 1-11-16,-3-1 8 0,0 0 0 0,2 1 5 16,-5-1-5-16,3 0 6 0,-2 1-1 0,2-1 9 15,0-1 4-15,1-1-15 0,0 1 6 0,-1-1-2 0,0-1 8 16,-2-1-2-16,0 1-4 0,0-2-9 0,-1 2 9 15,0-3-4-15,-1 0 2 0,-1 0-2 0,-1-1 0 16,1 2 2-16,-2 0 5 0,1 0 9 0,-1-1-12 0,-1 2 14 16,0-2-8-16,1 3 1 0,-1-2 1 0,-1 0 0 15,-1 0 2-15,0-1-3 0,-1 0 1 0,1 0-5 16,0-2 11-16,-4 2 3 0,4-2-4 0,-3-1-4 16,2 3-3-16,-3-5 4 0,1 4 7 0,-2-3 0 0,-2 2-4 15,2-1-6-15,-1 0 6 0,-2-1 3 0,2 1-2 16,-3-2-6-16,3 3-1 0,-4-1 7 0,-2-2-3 15,0 4 5-15,0-1-3 0,-2 0-3 0,-1 0 12 0,-1 2 0 16,-4-1 0-16,1-2-7 0,-3 4 0 0,2-4 1 16,-5 3 4-16,2 0 6 0,-4 2-1 0,2-2-1 15,-3-1-5-15,0 0 9 0,-2 1 0 0,0-1-5 0,0-2-7 16,-6 1-7-16,3-1-3 0,-1-1 0 0,-5 1-2 16,2-1 2-16,-1-1 0 0,-2 0 6 0,0 1 4 15,0 0-1-15,-2-1 6 0,1 1-1 0,-3 0 7 16,0 2-12-16,0-1 2 0,-3 1-8 0,0 0 6 0,1-1-3 15,-3 3-11-15,1 0 2 0,-2 2-5 0,-1-2 2 16,1 0-2-16,-4 3 2 0,1-2-8 0,-2 2 2 16,0 1 1-16,-2-1-6 0,-1 1 3 0,-2 2 1 15,-2 0 7-15,2 0-1 0,-3-1 1 0,-2 2 3 16,-1 0-1-16,0-1 9 0,0 4 0 0,-3-2-1 0,-1 0-8 16,0 0 4-16,0 1-3 0,-5 0 0 0,1 2 3 15,0-4-12-15,0 4 5 0,-1-1-4 0,0 0 3 16,-2-1 1-16,0 3 3 0,3-1-3 0,-2 0 8 0,2-1 3 15,-1 2-2-15,1 0 5 0,-1-1-3 0,0 0-3 16,3 2-2-16,-1-1-1 0,-1 0-5 0,2 1 3 16,-1-1-8-16,4 3 2 0,-3-2 6 0,1 4-9 15,0-3 4-15,2 2 6 0,0-1 0 0,4 0-1 0,-1 2 8 16,2-2 4-16,2 2-8 0,1-1 9 0,4 1 2 16,0-2-7-16,2 4-2 0,0-2 5 0,3-1-5 0,1 1-2 15,2-1 4-15,3 0-8 0,1 0-4 0,3 1 7 16,2-2-5-16,3 0 0 0,2-1 0 0,2 2-6 15,3-4-14-15,2 0-8 0,-1 3-26 0,2-3-21 16,1 1-34-16,-1 1-33 0,2-2-40 0,0 2-19 0,0 0-34 16</inkml:trace>
  <inkml:trace contextRef="#ctx0" brushRef="#br0" timeOffset="21570.6563">5514 8328 2096 0,'2'-5'-5'16,"-2"0"5"-16,0 0-2 0,3 1-1 0,-3 1-1 16,0 0-10-16,0 1-4 0,0 2-6 0,0 0-1 15,2 2-4-15,-2-2-4 0,0 0 4 0,0 3-1 0,1-3 9 16,-1 1 2-16,0-1 3 0,0 2 6 0,0-2-2 15,2 2 6-15,-2 1-6 0,0-2 8 0,1 6 1 16,1-1-1-16,-2-2 4 0,3 7-1 0,1-2 1 0,-3 3 4 16,5-2 4-16,-3 2-11 0,2-1 2 0,0-1 2 15,-2 3-3-15,2-3 0 0,0-1 2 0,1 0 0 0,-3-1-5 16,2-3 9-16,0 2-8 0,-1-3 6 0,0 1 2 16,2-1-4-16,0-3 0 0,-1 2 2 0,0-2 3 15,3 1 3-15,-2-2 10 0,5 0-4 0,-2-2 2 16,4 1 8-16,0-3 6 0,4-1 3 0,-1-3-2 0,6 1 1 15,3-5-3-15,-1-1-1 0,6 1 2 0,2-5-2 16,4-1-7-16,-1-2-10 0,3 0 8 0,0-1-9 0,4 0-2 16,-4-1 0-16,2 1-6 0,-1-3-4 0,-1 3-2 15,0 1 5-15,-1 2-8 0,-3-2 0 0,1 0-1 16,-2 3 2-16,-3 0 2 0,-2 0 5 0,-3 3 6 16,0 2-7-16,-6 0 8 0,0 0-1 0,-5 4 2 15,-1-1 0-15,-4 4-1 0,-1 2 7 0,-5-1 0 0,-1 2 9 16,1 0-5-16,-2 2 5 0,1-1 2 0,-2 1 2 15,0 0 4-15,0 0-11 0,0 0-1 0,0 0-5 16,0 0-3-16,0 0-3 0,0 0-5 0,0 0-6 0,0 0-3 16,0 0 1-16,0 0-3 0,0 0-2 0,0 0-7 15,0 1-16-15,0-1-25 0,0 2-12 0,0-2-42 16,0 2-42-16,-2-2-47 0,1 0-55 0</inkml:trace>
  <inkml:trace contextRef="#ctx0" brushRef="#br0" timeOffset="30417.1163">1168 14701 586 0,'-3'-1'8'0,"3"-1"16"0,-2 0 4 16,2 2 6-16,0 0 9 0,-2 0 3 0,2 2 7 15,0-2-2-15,0 0 5 0,-1 0-13 0,1 0 12 0,0 0 0 0,-2-2-2 16,4 2 7-16,-2 0-2 0,0 0 13 16,0 0-5-16,0 2 6 0,0-2-11 0,0 1 4 0,0-1-5 15,0-1-6-15,1 1-1 0,-1 0 1 0,-1 1 5 16,1-1 0-16,1-1 1 0,-1 1 0 0,0 0 3 16,0 0 3-16,2 0 7 0,-2 0-3 0,2 0-9 0,-2 0 0 15,1 1-5-15,1-1-6 0,-2 0-5 0,0 1-2 16,3-1-20-16,-3 0-3 0,1 0-4 0,-1 0-2 15,0 0-6-15,0 0-5 0,2 0 2 0,-2 0-1 0,0 1 6 16,0-1-5-16,0 0 4 0,3 0-8 0,-3 0-2 16,2 0 7-16,-1-1-5 0,-1 0 2 0,2 0-3 0,-2-1 0 15,1 2-3-15,1 0 0 0,1 0 6 0,2 2 0 16,-2-2 0-16,5 2-6 0,0-2 5 0,3 1-2 16,3-2 0-16,-1 1 6 0,4 0-5 0,-1 1-5 0,1 1 4 15,4-2 0-15,-4 1 4 0,4 3 2 0,0-1-1 16,2-2-5-16,1 2 7 0,3-1-4 0,1 1 3 15,-1-1 3-15,3-1-6 0,2 1-1 0,-1-2-2 16,-1 2 4-16,2-1-2 0,-1-2 8 0,1-1-15 16,0 0 2-16,-2-1-1 0,0 3-4 0,0-3 8 0,-2-1-3 15,4 2-4-15,-5-2-3 0,3 1 7 0,-2 0-5 0,1-2-2 16,-1 2 8-16,-1 1-1 0,3-3-4 0,-1 1 4 16,1 1-2-16,0-3-1 0,0 0 3 0,2 1 5 15,-1 0-8-15,-1 0-4 0,0-2 5 0,0 4-3 16,0-1 2-16,-1-1 3 0,1 0-5 0,0 1 2 0,-2-2 4 15,-1 3-1-15,1-3-8 0,-1 1 10 16,0 0-3-16,0 0-4 0,-2 1-3 0,-2 1 11 0,0-1-8 0,1-1 1 16,-2 2 4-16,-1-2-6 0,-1 4 6 0,-1-5-1 15,0 4 11-15,-2-1-17 0,1-1 7 0,-4 3 3 16,0-1-4-16,0 1 5 0,-1-1-13 0,-3 0 14 16,2 2-2-16,-4 0 3 0,0 0-3 0,0 0 0 15,-4-1-2-15,0 0-1 0,-1 1 9 0,0 0-7 0,-3-1-7 16,2-1 8-16,-4 2-1 0,4 0-2 0,-2 0 9 15,0 0-3-15,0 0 4 0,-2 0-4 0,2 0-6 16,-1 0-12-16,-1 0-8 0,0 0-24 0,1 0-26 0,1 0-28 16,0-1-34-16,0 1-44 0,-2-1-41 0,0 0-63 15</inkml:trace>
  <inkml:trace contextRef="#ctx0" brushRef="#br0" timeOffset="35496.5027">2736 15850 1007 0,'0'0'-8'0,"0"0"-1"0,1-5-14 16,1 3-11-16,-2-1-17 0,0 0-18 0,2-1-12 16,-1 2 1-16,1-3-2 0,2 0 0 0,-1 3 8 15,2-4 9-15,-2 4 14 0,2-3 26 0,0 3 11 0,-2 0-2 16,2 0 11-16,-2 2 6 0,0-1 8 0,-3 1 1 16,0 0 7-16,1 1-5 0,-1-1 6 0,0 0 15 0,-1 0 3 15,1 0 3-15,0 0 8 0,0 2 2 0,0-2-7 16,0 2 12-16,0-2 0 0,0 0-6 0,0 0 1 15,0 2-6-15,-2 0 0 0,4-2 0 0,-2 0 10 0,0 1-18 16,0 0 9-16,0 0-7 0,0-1-4 0,0 0 6 16,1-1-9-16,1 1 4 0,-2 0-1 0,0 0 3 0,0 1-15 15,2-1 6-15,-2-1-1 0,0 3-6 0,0-2 5 16,0 0-8-16,0 0-4 0,1 0-5 0,1 0 1 0,-2 0-7 16,0 0 4-16,0 0 4 0,2 0-10 0,-2 1 9 15,1 2-2-15,1-3 14 0,1 0-1 0,0 3 5 16,0-1-1-16,3 0 3 0,1 1 2 0,1 0 1 0,0-1 0 15,4 0-7-15,-1-2 5 0,3 3-5 0,4-3-5 16,-1 1 5-16,3-1-1 0,0-1-11 0,2 1 8 0,1-3-5 16,0 3-3-16,4 0 1 0,-2-2 2 0,2 0-11 15,0-1 1-15,-1 1 4 0,1 1 2 0,-4 1-6 0,2 0 1 16,0 0-3-16,-3 0-1 0,1 0 6 0,-5 1-6 16,3-1 2-16,-2 2-6 0,1-1 3 0,1 0-3 0,-3-1 5 15,0 0 1-15,3 1-10 0,-2-1 11 0,0 0-6 16,-2 0 5-16,2 0 3 0,0 0 6 0,-1 0-1 15,-1 0-1-15,-1-1 1 0,1 1-3 0,-2-2 12 16,-2 0-12-16,-1 2 6 0,0-1-2 0,-4-1 8 0,2 2-8 16,-5 0 11-16,-1 0 3 0,1 0-3 0,-4 0 7 15,1-1 1-15,1 2 1 0,-3-1-5 0,-1 0 7 16,1 0-5-16,0-1-8 0,0 1-2 0,1 1-2 0,-1-1-7 16,0-1-4-16,0 2-6 0,0-1-5 0,-1 0-8 15,1 0-16-15,0 0-14 0,-2 0-28 0,2 2-23 0,-2-2-32 16,2 0-20-16,0 1-33 0,0 4-47 0,-1-3-30 15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0:15:01.42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21782 2605 1974 0,'-9'2'5'0,"1"-2"4"16,2 1 17-16,-1-4 35 0,3 0 32 0,-2 2 23 0,1 2 22 15,0-1 14-15,2 3 6 0,-4-3 5 0,6 0-3 16,-5 0-12-16,3 0-17 0,-1 2-10 0,3-2-12 15,-1 1-3-15,0 0 4 0,2 0-10 0,0-1 2 0,2 0-14 16,-2 2-14-16,2-2-10 0,-2 1-4 0,1-1-16 16,-1 0-10-16,4 1 2 0,-4-1-15 0,0 0 4 15,1 0-1-15,-1 0-11 0,2 0-3 0,-1 0-1 0,4 2-3 16,-4-2 3-16,2 1 4 0,2-1-8 0,2 0 11 16,7 2 13-16,-2-2-2 0,10-2 11 0,3 2-6 15,7-1 8-15,6-3-11 0,4 1-3 0,6-1-11 0,3 0-8 16,5 1 0-16,-3 1 2 0,4-1-7 0,-5 2-9 15,1 1 7-15,-3 0-2 0,-3 0 0 0,-4 1 0 16,-6 1-1-16,-3-1-4 0,-4 0 10 0,-4 0-4 16,-8 2 1-16,-5-3-6 0,-5 1 6 0,-2 2 2 0,-3-3-2 15,-3 0-5-15,0 0 0 0,-3 0 8 0,-3 2-6 16,2-1 1-16,-5 0-8 0,-2 2-9 0,-3-1 0 16,-3 1-8-16,-4 0-14 0,-4 2-27 0,-2-1-28 15,4 1-30-15,-2-2-47 0,0 1-52 0,3 0-66 16,2-3-82-16,2 2-107 0</inkml:trace>
  <inkml:trace contextRef="#ctx0" brushRef="#br0" timeOffset="3411.7671">12664 3331 3003 0,'-8'-3'-2'0,"-2"0"34"16,-1-1 48-16,7 0 48 0,-6 1 28 0,1 1 25 15,-1-1 2-15,4 3 11 0,-1-4-2 0,6 4-35 0,-3 0-47 16,3 0-52-16,-3-1-28 0,4 2-28 0,1-1-9 15,2 0-15-15,-2 2 0 0,3 0 4 0,-3 1-4 16,1 1 3-16,3 1-1 0,-2 3 5 0,0 1 7 0,0 3 4 16,4 2 6-16,2 6-5 0,-3 0 1 0,6 6 7 15,-2-1-3-15,2 4-1 0,-1 3-1 0,3 1-1 16,0 5 4-16,2-1-1 0,-3 0-2 0,1 1 1 16,-1 1 3-16,0-3-1 0,-1-3 2 0,-4-2 0 0,-1-3-8 15,0-5 3-15,-4-3 0 0,-2-1-2 0,3-6 2 16,-4-4 0-16,0 0 7 0,1-5-4 0,-1 0 7 15,0-4 4-15,0 0 2 0,-1 0-2 0,1-4-19 0,-2 2-20 16,-1-6-17-16,0-2-1 0,-2-1-10 0,-3-4-5 16,-1-5-8-16,1-3-2 0,-5-2 18 0,4-4 16 15,-3-3 11-15,0-1 5 0,1-2 5 0,0-3 3 0,0-1 12 16,1 0-5-16,-1-2 1 0,2-1 10 0,2 3 8 16,3-1 6-16,-1 6 12 0,3 0 4 0,2 3 8 0,0 4 7 15,3 3 6-15,1 3-6 0,2 1-8 0,0 3 1 16,5 4-14-16,-3 0-5 0,3 0-15 0,2 2-6 15,0 1-4-15,1 2-4 0,0 1 1 0,3 1-13 0,-1 0 8 16,1 3-5-16,0 3 1 0,1 0 4 0,-2 3-4 16,2 3 5-16,-6 0 0 0,2 6 6 0,-1 2 3 15,-2 4 1-15,-1 4 5 0,-6 3-5 0,0 3 8 16,-4 3 4-16,-2 3-7 0,-3 4 2 0,-4-1-7 0,-2 2 5 16,-4 0-3-16,0-1 1 0,-3-2-3 0,1-4-8 15,1-2 4-15,-1-4 1 0,4-4-5 0,-3-3-11 16,3-5-9-16,3-3-12 0,2-2-22 0,0-4-28 0,1-1-43 15,0-1-57-15,2-6-58 0,0-3-51 0,0 0-60 16,0-4-53-16,1-4-67 0</inkml:trace>
  <inkml:trace contextRef="#ctx0" brushRef="#br0" timeOffset="3998.6413">12983 3557 1181 0,'1'3'31'0,"-1"0"33"0,2-4 24 16,-2 2 11-16,2 4 6 0,-2 0 9 0,0-1 5 16,1 2-2-16,1 3-31 0,-2-2-31 0,1 1-24 15,3 1-9-15,-3-1-4 0,4 1-9 0,1-4-9 0,0 3 5 16,3-4 2-16,-3 1-6 0,2 1 4 0,3-4 0 15,-2-1 4-15,4-1-1 0,-2 0 9 0,2-3 0 0,1 0-4 16,0-2 7-16,2-2 0 0,-3-2-8 16,1 0-3-16,-2 1 2 0,-2-3-5 0,1-1 0 0,-3 2 12 15,-3-3-1-15,1 1 2 0,-2-1 8 0,0-2 6 16,-3 1 8-16,1-3 12 0,-2 2 1 0,0-2 3 0,0 0 12 16,-2 1 8-16,2 2 2 0,-1 2 6 0,1 1-6 15,0 4-13-15,0 2-2 0,1 0-14 0,1 5-17 0,-2 0-21 16,0 0-5-16,1 3-10 0,1 2-8 0,1 3 0 15,-1 2 2-15,4 4 1 0,-1 1 0 0,3 5 10 16,0 5-2-16,1 1 1 0,-1 3 3 0,5 3 0 0,0 4-5 16,1 2-2-16,2 4 4 0,1-1 5 0,1 5 4 15,-1 1-4-15,1 0 4 0,0 0-5 0,1 1 4 16,-1 1 2-16,-3-4 3 0,0-2-11 0,-3-1 0 16,1-2 3-16,-3-4-7 0,-3-1 10 0,-2-6-3 0,-2-4 13 15,-1-2 6-15,-2-3 15 0,-2-3 10 0,0-3 1 16,-1-2 12-16,-2-2 1 0,4-5 7 0,-3 1-13 15,-1-3-7-15,1 0-10 0,0-1-10 0,0-4 3 0,1 2-2 16,-3-3-2-16,2 0-3 0,-5-3-1 0,5 1 1 16,-4-4-3-16,-1-1-3 0,-1-3-9 0,2 1-4 15,-4-2-3-15,2-1 0 0,-2-2 0 0,-1 0-10 0,3 0 5 16,-1-2-7-16,-2 0-3 0,4-1-16 0,-1-1-15 16,-1-4-25-16,5 1-20 0,-1-2-24 0,1-1-44 0,3-4-34 15,-2-1-41-15,5-3-44 0,0-2-58 0,5-2-56 16</inkml:trace>
  <inkml:trace contextRef="#ctx0" brushRef="#br0" timeOffset="4228.2717">13581 3048 2518 0,'0'-6'10'0,"-4"2"27"0,3 4 23 15,1-4 21-15,0 3 5 0,-3 2-9 0,3 0-4 16,-4 2 0-16,6 2-9 0,-4 5-28 0,2 3-21 15,0 5-10-15,2 4-9 0,0 6 14 0,-1 5 8 0,2 2 13 16,1 7-5-16,5-1 11 0,-1 2-5 0,2-1-13 16,3 1 4-16,4-1 0 0,0-2-6 0,-1 2-12 15,3-6 4-15,-2 0-6 0,-1-3 2 0,-1-1-5 0,1-5-8 16,-2 0-20-16,-2-6-21 0,-1-3-28 0,0-3-43 16,-3-5-49-16,-2-2-50 0,-1-3-64 0,0-5-90 15</inkml:trace>
  <inkml:trace contextRef="#ctx0" brushRef="#br0" timeOffset="4420.5574">13576 3606 2764 0,'-7'-2'19'0,"3"0"38"0,-1 1 39 15,6-3 29-15,-2 4 5 0,-2 0-4 0,1 0-1 16,-1 0 1-16,3 0-22 0,3 0-59 0,-1 0-47 15,-1-1-53-15,2 0-34 0,1-2-19 0,0-2-24 0,3-2-40 16,4 0-34-16,0-3-14 0,3-4-35 0,3 2-26 16,4-8-35-16</inkml:trace>
  <inkml:trace contextRef="#ctx0" brushRef="#br0" timeOffset="4810.0557">13796 2973 2119 0,'2'-20'21'0,"0"4"19"0,0 1 23 0,1 5 1 15,-2 3 4-15,-1 4-8 0,2 3-2 0,0 3 1 16,-2 4-16-16,3 1-11 0,-2 6-17 0,3 3 5 16,-1 3 11-16,2 6 15 0,1 3 12 0,0 5 15 0,0 2 5 15,-1 1-4-15,2 1-1 0,-1 4-5 0,-2 1-11 16,1 0-5-16,2 1-10 0,-1 2-15 0,0-1-18 16,0-1 3-16,3-1-9 0,-1-4-4 0,1 0-8 0,-3-6 1 15,2-4-1-15,-1-6 9 0,2-1 0 0,-4-4-8 16,1-4 6-16,-1-3-1 0,-2-4 11 0,0-1 0 15,1-4-1-15,-4 1-8 0,4-3 15 0,-4-3 16 0,1 1 12 16,4-4 7-16,-2-1-1 0,2-4-2 0,2-2 1 16,2-4 2-16,0-4-9 0,-1-3-16 0,5-2-16 0,-4-2-7 15,0-1 6-15,0 0-4 0,2 0-5 0,-1 3-3 16,-2 1 4-16,4 3 2 0,-2 0 6 0,-2 4 4 16,2 3-9-16,-2 2 1 0,-1 2 5 0,-1 5 1 0,-2 2-1 15,0 1-1-15,-1 3-9 0,-1 0-1 0,-1 2 1 16,1 1-1-16,-1-1 6 0,3 1 2 0,-1 5 2 15,2-1-9-15,-1 2 8 0,2 0 3 0,1 0 0 0,1 3 4 16,-2-1-31-16,5-1-29 0,-3 1-43 0,2-2-41 16,-1 0-51-16,0-1-66 0,3-2-64 0,-2 0-60 15,0-4-39-15</inkml:trace>
  <inkml:trace contextRef="#ctx0" brushRef="#br0" timeOffset="5080.0745">14469 3174 2682 0,'-11'-10'11'0,"3"0"31"0,-5 2 38 16,1 0 37-16,0 3 34 0,-2 2 13 16,3 3 0-16,-2 0-5 0,3 0-15 0,0 3-29 0,3 1-36 15,3 1-41-15,-4 2-33 0,3 1-14 0,4 4 0 16,-2 0 3-16,1 5 6 0,0 1-3 0,2 3 4 16,0 0 3-16,4 1-3 0,-1 3-1 0,0-1 7 0,2 0-7 15,1 2-4-15,-2-5 8 0,5 0 1 0,-1-3-9 16,1-2 6-16,-3-3 4 0,2-1-15 0,0-4 15 15,-1-3 1-15,-1-3-1 0,-2-1-4 0,1-2 6 16,-2-1 0-16,2-4-1 0,2-5 4 0,0 1-14 0,0-5-5 16,1-3-17-16,1 1-26 0,2-7-11 0,-1 2-9 15,-2-5-8-15,2 0-9 0,-1-2 12 0,-1 0-7 16,-4-2-97-16,4-1-171 0</inkml:trace>
  <inkml:trace contextRef="#ctx0" brushRef="#br0" timeOffset="5205.4691">14584 3050 5152 0,'8'2'-16'0,"0"1"-27"16,-2 0 1-16,-1-4-24 0,3 1-57 0,-2 2-62 15,-1 2-58-15,0 2-53 0,1 1-8 0,2 1 11 0,-3 2-14 16,-2-3 22-16,0 5 56 0,-1-2 62 0,-1-1 62 16,-2 0 55-16,-3-3 39 0,3 1 27 0,-2-4 26 15,-1 2 3-15,0-3 4 0,3 0 5 0,-1-1-9 0,0-2-29 16,1-1-95-16,1 1-154 0</inkml:trace>
  <inkml:trace contextRef="#ctx0" brushRef="#br0" timeOffset="6058.1604">14924 3142 2198 0,'0'-3'31'0,"-3"1"35"0,3-2 33 0,1-2 22 16,-2 3 13-16,1 0 6 0,-5 0 15 0,4 1 8 15,-2 2-13-15,3-3-22 0,-2 3-35 0,2 0-20 0,0 3-15 16,0-3-9-16,2 0-11 0,-2 0-19 0,0 0-16 16,3 1-24-16,-3 2 9 0,1 2-8 0,1 0 6 0,1 3-2 15,0 5 2-15,0 5 9 0,0 1-6 0,0 3 17 16,2 2-6-16,2 2 4 0,-1 2-3 0,-2-2 5 16,3-2-1-16,-1-2-3 0,1-1 2 0,-4-4-5 15,1-2-1-15,1-3 7 0,-2-2 0 0,-1-3-1 16,0-2-2-16,-1-3 11 0,1 1 4 0,-2-3 6 0,0-2 2 15,0-2-5-15,0-3-9 0,0-2 3 0,1-3 1 16,3-3-6-16,-4-4-4 0,4-2-7 0,0-1-1 0,0-2-2 16,-1-2 12-16,0 1-6 0,1 0 1 0,-1 0-2 15,2 2 3-15,-2 1-6 0,2 1-7 0,-1 1 12 16,1 6-7-16,1 1-1 0,-1 1-1 0,1 2 1 0,-1 3-16 16,4 0 17-16,-2 2 8 0,1 1-5 0,-2 1-2 15,5-2 5-15,-1 5-1 0,-2 0-1 0,2 0 13 0,2 0-4 16,0 3 0-16,-1 2-3 0,2 1 7 0,-1 4-12 15,3 0 11-15,-1 4 0 0,-1 1 2 0,2 2-2 16,-3 2 0-16,2-1 5 0,-2 3-17 0,0-1-21 16,-2 2-45-16,-2-1-60 0,-1 0-64 0,-2-1-90 0,-4 0-144 15</inkml:trace>
  <inkml:trace contextRef="#ctx0" brushRef="#br0" timeOffset="6649.9312">14333 4538 3052 0,'-2'-2'36'16,"1"-3"47"-16,-1 0 29 0,4 3 9 0,-2 2-6 0,0 0-4 16,0 0 0-16,0 2-6 0,1-1-40 0,3 3-46 15,-1 1-29-15,4 5-11 0,0 4 7 0,2 3 1 16,4 6 6-16,1 5 7 0,3 3-1 0,1 4 6 15,2 3-2-15,-2 3 3 0,2 0 4 0,2 1 0 0,-2-2-7 16,0 4 0-16,-1-5 9 0,-1-1-8 0,-3 1 0 16,0-5-3-16,-5-3 3 0,2-2 2 0,-8-2-1 0,1-3 6 15,-1-4-1-15,-4 0 1 0,-4-4 7 0,-1-2 7 16,-3-1 3-16,0-3-4 0,-1-1 4 0,-2-1-5 16,-2-2 2-16,-2-3-5 0,0 0-7 0,-2-4-8 0,0-1-17 15,-1-3-14-15,-2-3-26 0,-4-3-33 0,2-3-31 16,0-4-31-16,-4-4-32 0,4-2-40 0,1-2-24 15,0-4-27-15,2 0-31 0,1-3-40 0,4 2-47 16</inkml:trace>
  <inkml:trace contextRef="#ctx0" brushRef="#br0" timeOffset="8006.1095">14842 4700 1842 0,'22'-7'45'0,"-1"0"46"0,-4-2 34 15,-1-1 36-15,-5 0 25 0,-2 3 25 0,-1 2 31 0,0 0 30 16,-5-2-7-16,-1 4-22 0,-2 3-4 0,0-2-34 16,-2 2-25-16,-1 0-27 0,0 0-28 0,-3 2-29 0,-1 1-38 15,2 0-22-15,-4 3-36 0,-5 2 1 0,3 1-2 16,-2 2 1-16,0 0-12 0,-2 2 10 0,4 3-1 16,3-3-8-16,0 1 6 0,-2 1 0 0,6-1 1 0,-1 0 4 15,2-2 11-15,1 3-20 0,0-3 6 0,1 0 6 16,1-2-5-16,3-1-6 0,-3-1 2 0,2-1-4 15,1-2 0-15,0 0 8 0,2-3-5 0,-2 0 2 0,2-1 7 16,1-1 6-16,0-2-4 0,1-1-6 0,1 0-2 16,1-3-14-16,0 0-8 0,3-4-10 0,-2 1-15 15,3-3-21-15,0 0 3 0,-2-1-5 0,2-3-5 16,-3 1 13-16,-1-1 11 0,0 1 5 0,-2 3 14 0,-2-1 21 16,0 1-2-16,-1 3 16 0,-1-1 7 0,-3 1 6 15,1 3 6-15,-2 1 16 0,2 1 8 0,-1 1 6 0,0 1 3 16,0 0-2-16,0 2-6 0,0 2-1 0,0-2-7 15,4 0-20-15,-4 2-10 0,0-2-9 0,0 3-4 0,-2-1-4 16,4 1 9-16,-2 0-6 0,1-2-6 0,1 5 10 16,3 0 4-16,1-1 1 0,0 5 3 0,2-1 0 0,2 1-8 15,0 5 14-15,0-1 3 0,1 1-11 0,0-1 4 16,0 1 0-16,0-2-13 0,0-1-7 0,1-1 0 16,0-3-14-16,-4-1-11 0,2-2 2 0,-3-2-10 15,-2-2-8-15,0-1 6 0,-4 0 1 0,3-1-13 0,-4-4-9 16,0-1-8-16,1-4-4 0,-1-1 5 0,-1-1-9 0,1-3-8 15,0-2-2-15,-4-3 12 0,3-1 6 16,-3 0 19-16,0-2 5 0,-1 0-3 0,1-2 17 0,-1-2 7 16,-2-2 21-16,2 0-2 0,1 0 10 0,-4 0 4 15,3 2 22-15,2 2 20 0,-2 3 5 0,4 4 19 0,-1 4-2 16,2 4 5-16,2 3-7 0,-2 3-4 0,1 1-20 16,2 3-16-16,1 0 0 0,-1 1-15 0,2 2-12 15,1 1 17-15,3 2 4 0,3 1 6 0,0 1 4 16,2 1 0-16,3 6-1 0,0-1 6 0,5 3 8 0,0 2-17 15,-3 0 4-15,4 1 0 0,-1 3 0 0,0-2-5 16,-1-1 1-16,1 0-6 0,-1-2 2 0,-5-1 1 16,1-3-12-16,-3-3 2 0,-1-2-8 0,-5-1 8 0,0-2 0 15,-2-1 2-15,-1-2 6 0,-2-1 15 0,-2-2 23 16,1 0 11-16,-2 0 24 0,-2 0 14 0,2-2 1 16,-1 0-2-16,-1-1-11 0,1-2-14 0,-4-2-18 0,4-3-16 15,-1-2-26-15,-3-3-29 0,2-4-15 0,0 0-11 16,-4-6-9-16,3 1-16 0,-4-4-10 0,3 0-1 15,0-2-1-15,2 3-9 0,0-3 11 0,1 4-1 0,1 2-3 16,2 4 1-16,-1 1-3 0,4 4-6 0,-1 3-14 16,2 2 8-16,3-1-13 0,1 3 6 0,2-1 9 15,0 1 10-15,5-1 13 0,-2 4 2 0,5-2 23 16,0-1 12-16,0 2 11 0,-2 0 0 0,3 4 9 0,-3-5 1 16,1 5-2-16,-1-1 8 0,-3 0-4 0,-2 1-4 15,1 2 5-15,0 0 5 0,-4 0-4 0,-2 0 4 16,0 2 6-16,0 0 10 0,-4 1 11 0,-2 1 19 0,1 3 21 15,-2 1 13-15,0 1 16 0,-2 2 11 0,-1 1 3 16,0 5 5-16,0-3-9 0,0 3-16 0,-3 0-20 16,3 1-12-16,-1 1-16 0,1-2-12 0,1-1-7 0,1 1-10 15,1 0-6-15,-2 0 1 0,2-2-3 0,2-3-2 16,-1 0 2-16,1-3-5 0,1-1 0 0,1-3-3 16,0 0 9-16,4-2 3 0,-3-3-6 0,1 0 3 0,1-3 1 15,5 0 5-15,-4-2-19 0,5-4-1 0,1-1-15 16,-1-2-16-16,0-1-8 0,2-3-3 0,1 1 3 0,-4-2-3 15,1 0 19-15,-4 3-3 0,-1-2 10 0,1 3 18 16,-4 1 12-16,0 0 10 0,-2 4 8 0,-1 0 15 16,0 4 8-16,-2 0 7 0,0 1 4 0,0 3-6 0,-2 0-2 15,0 0-7-15,2 1-14 0,-1 1-12 16,-1 0-12-16,-1 0-10 0,0 1 0 0,-1 2 3 0,-1-2-3 16,0 2-2-16,2-1-2 0,-2 3 0 0,2-2-9 0,1 0-8 15,0-1-26-15,2 1-22 0,-1-2-12 0,2 0-9 16,3-1-11-16,-1-2-22 0,3 0-15 0,1-5-14 15,2 0-7-15,5-4 0 0,2-1-26 0,0-3-26 16,4-1-15-16,0-2 1 0,3-5 12 0,2 0 10 0,-1-1 25 16,1 0 18-16,-2-4 34 0,2 2 37 0,-2-3 23 15,3 0 22-15,-3-2 24 0,0-2 22 0,-1-1 6 16,-4-2 22-16,0 2 32 0,-1-3 19 0,-2-2 43 0,-3 0 31 16,-4 2 36-16,-1 3 37 0,-7 3 35 0,0 3 13 15,-4 5 11-15,0 3 2 0,-1 5-16 0,-3 4-24 16,3 4-41-16,-1 2-36 0,0 2-38 0,1 1-30 0,0 0-35 15,1 3-27-15,-3 1-17 0,4 0-14 0,0 2-7 16,0 2-4-16,-1 0-6 0,1 5-1 0,1-1 4 16,2 2 0-16,4 1-2 0,-1 1 2 0,3 0 6 15,2 3-3-15,5 0 8 0,0 0 1 0,2 2-8 0,1-1 6 16,3 3 3-16,0 0 0 0,2-1 5 0,1 0-5 16,-5 0 3-16,4 2 0 0,-2-2 3 0,-7 2-12 15,2-1-22-15,-1 3-22 0,-5 0-35 0,0 0-43 0,-3 3-56 16,-2-1-66-16,-5 0-89 0,1 1-107 0</inkml:trace>
  <inkml:trace contextRef="#ctx0" brushRef="#br0" timeOffset="8275.4426">15602 5608 4007 0,'3'-3'0'0,"1"-2"1"0,-3 1 29 0,1-1 14 0,3-5 4 16,-5-1-3-16,5-5 0 0,4-2-1 0,2-2 1 15,8-4-4-15,3-1-32 0,3-4-9 0,5-2-5 0,6-2 3 16,2-2-13-16,4-4-28 0,0 0-45 0,2-3-53 15,0-2-56-15,1 0-87 0,4 0-98 0,-6 2-150 0</inkml:trace>
  <inkml:trace contextRef="#ctx0" brushRef="#br0" timeOffset="10010.838">16521 5182 1517 0,'-2'-9'21'15,"2"1"22"-15,2-4 26 0,-1 2 29 0,-1 1 25 0,-1 1 24 16,-1-1 20-16,0 3 17 0,1-1 6 0,-2 0-3 16,-1 1 1-16,3 1-8 0,-2-1-3 0,1 4-14 15,0-1-15-15,2 1-16 0,0 0-29 0,0 4-22 0,0-2-36 16,2 1-21-16,0 3-27 0,1 0-5 0,-2 6-12 16,7 2 6-16,0 5-3 0,5 7 8 0,1 3 9 0,3 4 1 15,4 4 7-15,0 3-3 0,2-1 3 0,4-1-6 16,-2-2 9-16,-1-2-1 0,0-3-2 0,0-3 4 15,-1-4-4-15,-1-5 0 0,-2-1 5 0,-3-5-2 0,-1-2-3 16,-4-1 2-16,-2-4 8 0,-2-1 12 0,-5-2 23 16,0 0 28-16,-3-2 6 0,0 0 2 0,-1-5 2 15,-3 2-7-15,1-5 3 0,-3-4-20 0,-1-1-27 0,-2-1-28 16,0-5-4-16,-4-2-6 0,-1-1-2 0,-2-1 9 16,-2 0-16-16,2-4 2 0,-2-2 5 0,-4-2-5 15,1 0-9-15,-1-2 4 0,-2-2-1 0,2-2-4 0,1-1 3 16,1 4 10-16,0-1 5 0,3 6 8 0,5 0 1 15,1 3 2-15,4 5 3 0,3 3 2 0,0 2 2 16,4 3-11-16,4 4-3 0,-1-1 2 0,3 1-8 0,2 3 6 16,1-1-8-16,3 3-3 0,1 1 2 0,4 0 1 15,1 2-15-15,2 2 7 0,2 2 11 0,5 2-5 16,-1 2 4-16,4 4-1 0,-1 3 2 0,2 3-2 0,1-1 12 16,0 4-8-16,-2 1 1 0,-4 1 0 0,-1 1-1 15,-2-2 12-15,-2 1-10 0,-5-2 7 0,-2-1 2 16,-1-1-13-16,-4 1-9 0,-3-2-2 0,-1-2-24 0,-2 1-27 15,-1-3-17-15,-2-1-23 0,0-1-15 0,-2-2 1 16,-1-3-3-16,1-4-13 0,-3 2 14 0,2-6 15 16,-3 3 12-16,2-6 19 0,-1-1 9 0,0-5 10 0,0-4 10 15,2 2 26-15,-5-6 9 0,7 2 14 0,-2-5 27 16,3 2 11-16,0-1 19 0,3 2 7 0,-2 1 7 16,2 2-3-16,2 2-4 0,0 1-4 0,-1 4-22 0,1 1-8 15,2 0-17-15,2 3-3 0,0 1-9 0,1 3-8 16,1 0 6-16,0 0-10 0,2 2 7 0,1 0-7 15,-1 4 0-15,1-2 1 0,0 6 9 0,3-1-10 16,-4 3 3-16,4 2 0 0,-2 2 1 0,0-2 8 0,2 4 1 16,-4-3 0-16,0 4-14 0,0 0 9 0,-4-4 0 15,3 1 0-15,-5-4-1 0,-1 2-13 0,1-3-7 16,-2-1-8-16,-2-4-4 0,-1-1-6 0,-1-1-14 0,2-1-4 16,-3-2-25-16,0-1-8 0,3-3-2 0,-3-5-4 15,2 1 1-15,-1-5 3 0,1-1 4 0,0-2-1 16,-2-2 16-16,1-1 18 0,-1 1 8 0,2-3 8 0,-2 2 4 15,-2-3 2-15,2 0 11 0,2-1 5 0,-2-2 8 16,1 2 8-16,3-1 8 0,-3 1 4 0,2 0 11 0,2 0 15 16,-2 2 9-16,3 1 14 0,1 1 10 0,-2 3 0 15,3 2-12-15,-3 1 4 0,0 4-13 0,0 1-15 16,-2 4-15-16,2 2-13 0,-2 2-6 0,1 2-9 0,1 2 11 16,2 4-4-16,-1 2 7 0,3 2 1 0,3 5 5 15,1 2 0-15,-2 5 0 0,4 2 2 0,2 2-4 16,0 3 2-16,0 0 4 0,1 3 2 0,0-1-1 0,0 2 2 15,2-3-2-15,1 1-5 0,-3-3 2 0,3 0-8 16,-2-4 1-16,2-2-4 0,0-3 3 0,-3-1-4 16,-2-6-6-16,0-2 4 0,-5-4 4 0,0-2 4 0,-5-2-1 15,1-1 4-15,-6-4-5 0,-1-3 3 0,0-3 8 16,-1 1-9-16,-2-3-4 0,-3-3-3 0,-2-3-3 16,-2-1 4-16,-4-2 4 0,0-3-3 0,-2-1-1 0,-2-1 9 15,0-4-6-15,-2-1 2 0,1-1-3 0,1-5-9 16,0-1-4-16,1-3 3 0,2-4-1 0,1 0 1 15,2-2 17-15,-1-2 5 0,4 0 10 0,2 1 16 0,2 0 13 16,0 5 10-16,5 5-3 0,-1 2 2 0,2 7-13 16,1 5-4-16,0 6-15 0,3 6-10 0,-1 1-18 15,1 3-9-15,2 6-3 0,0 0-6 0,1 3 1 0,3 1-5 16,3 4 11-16,-1 2-2 0,4 5 3 0,0 3-5 16,1 7 11-16,0 3 3 0,1 4 1 0,-2 0-1 15,-3 4-2-15,2 3-13 0,-3-1-23 0,-4-1-42 16,1 1-58-16,-7 1-64 0,-2-2-92 0,-1 2-101 0,-3-1-145 15</inkml:trace>
  <inkml:trace contextRef="#ctx0" brushRef="#br0" timeOffset="10334.3865">17551 5586 3723 0,'-8'-10'1'0,"-2"1"20"0,0 3 41 0,2-7 23 0,4 8-6 16,-4 3 6-16,3-1-7 0,1 6-1 0,1-3-8 15,2 1-25-15,1 2-46 0,1 0-26 0,1 3 3 16,-1 5 2-16,1 2 4 0,0 4 4 0,3 4 9 15,3 3 9-15,1 5 10 0,0 1 9 0,8 2 5 0,-4 0-11 16,9 1 3-16,0-4 2 0,2 0 1 0,-2-4-4 16,4-4-6-16,-1-1-4 0,-3-4-1 0,1-3-27 15,1-6-26-15,0-4-44 0,-2-1-52 0,-2-5-52 0,0-6-64 16,0-3-76-16,-2-5-105 0,1 0-85 0</inkml:trace>
  <inkml:trace contextRef="#ctx0" brushRef="#br0" timeOffset="10776.1703">18370 5496 2670 0,'3'-1'8'0,"0"0"28"0,-1-1 12 0,4 0 1 16,-3 2 9-16,-1 2-6 0,-2 2 8 0,3 1-3 16,-1 1 0-16,1 1-20 0,2 3-7 0,-2 2-2 0,2 2 1 15,0 0 5-15,-1 1-6 0,-3 0 6 0,4 1-10 16,-5-1-4-16,2 1-6 0,-4-1 3 0,2 0-23 0,-1-3-26 15,-3-2-47-15,-1 0-68 0,2-4-76 0,-3-1-113 16</inkml:trace>
  <inkml:trace contextRef="#ctx0" brushRef="#br0" timeOffset="11058.7151">18702 4855 3495 0,'0'-7'1'0,"-2"0"26"0,-1 4 42 0,0-7 18 0,1 6 7 15,-3 1-1-15,1 3-2 0,1-1-9 0,0 2 0 16,-1 2-27-16,1 4-42 0,-2 0-13 0,-3 8-8 16,-1 2-2-16,0 3 6 0,-3 6 11 0,3 0 6 0,1 7 6 15,3-1 9-15,4 3-3 0,4-2 0 0,3 1 10 16,1-2-3-16,7 0 1 0,0-3-6 0,3-3-7 0,5-2-13 15,-1-5 0-15,1-2 8 0,0-5-7 0,3 0-3 16,1-4-25-16,-1-3-27 0,1-2-32 0,-4-3-44 16,1-3-44-16,0-2-66 0,-3-2-63 0,0-2-75 15,-3-2-74-15</inkml:trace>
  <inkml:trace contextRef="#ctx0" brushRef="#br0" timeOffset="11248.48">18969 5025 2553 0,'5'-8'22'16,"-4"1"34"-16,3 0 34 0,4-3 20 0,-3 1 6 0,0 2 0 15,-2 0 10-15,6-2 1 0,-1 1-8 16,-1-3-22-16,1 4-30 0,3-3-19 0,2 1-8 16,0-3 3-16,1 3-13 0,0-2 3 0,2-1-28 0,0 1-44 15,-1-1-51-15,1-1-64 0,1-2-73 0,-2-1-106 16,-1-1-107-16</inkml:trace>
  <inkml:trace contextRef="#ctx0" brushRef="#br0" timeOffset="11464.1636">18967 4645 2472 0,'0'0'4'0,"-1"3"9"0,1-4 4 15,6 4 18-15,-4 2 15 0,-1-1 15 0,4 4 20 0,0 0 18 16,6 3 11-16,-3 3-4 0,5 1-1 0,2 0-16 16,4 1-12-16,-1 1-12 0,2 0-18 0,2-1-13 15,-3 0-21-15,3 0-1 0,0-1-2 0,-2 0-20 16,0-2-47-16,-1 0-52 0,-2-1-77 0,1-2-107 0,-2 0-112 16</inkml:trace>
  <inkml:trace contextRef="#ctx0" brushRef="#br0" timeOffset="11661.1768">19402 4633 2530 0,'-1'-8'23'0,"-1"1"35"0,0 5 42 16,2-3 39-16,0-2 12 0,0 7 5 0,0-1-2 0,0 0 6 15,4 0-21-15,-4-1-40 0,4-2-44 0,0 0-35 16,3 0-11-16,-1-1-10 0,4-2 2 0,2 2-23 0,0-2-32 15,-1-1-29-15,1 3-46 0,1-2-64 16,-2 2-56-16,0-1-68 0,0 0-88 0</inkml:trace>
  <inkml:trace contextRef="#ctx0" brushRef="#br0" timeOffset="11852.1869">19405 4250 2198 0,'0'-7'2'15,"2"2"17"-15,-2 5 17 0,3-4 5 0,-1 4-5 16,-2 2 11-16,2 3 15 0,-2 4 15 0,4 4 19 16,-4 3 1-16,1 5 0 0,2 4 4 0,1 5 14 15,1 3-8-15,1 4-14 0,1 1-17 0,3 3-16 0,1-1-14 16,2 0-13-16,1 0-16 0,2-2-42 0,0 0-54 16,-1-6-54-16,3-1-62 0,-1-4-86 0,-1-8-108 0</inkml:trace>
  <inkml:trace contextRef="#ctx0" brushRef="#br0" timeOffset="40810.521">6270 5513 774 0,'-6'-7'13'0,"3"2"13"16,-1-4 10-16,3 2 19 0,-2 1 16 0,1 2 10 16,-1 2 12-16,1-1 16 0,-1-1 3 0,0 0 5 0,0 0 31 15,3 2 7-15,-2-1 5 0,1 0 7 0,1-1 3 16,-3 3 2-16,4-1-4 0,-2 0 3 0,2 2-30 16,-1 0-15-16,0 0-17 0,0-3-15 0,0 3-8 0,2 0-7 15,-2 0-15-15,0 0-14 0,0 0-14 0,1 0-5 16,1 0-2-16,-2 0 0 0,0 0-12 0,0 0-11 15,0 1 1-15,0-1-5 0,0 2-9 0,0-2 1 0,0 2-10 16,0-1 0-16,3 1 2 0,-3 0-4 0,1 3 6 16,1-1 2-16,-1 2 7 0,3 3-3 0,-1 1 6 0,2 2-5 15,-2 3 3-15,2-3 9 0,1 5-6 0,0-1-2 16,-1 1 4-16,1 0-5 0,1-2 1 0,-1-1 6 0,0-3-1 16,-1 0-4-16,0-4-1 0,0-1 2 0,0 0-5 15,2-3 5-15,-4-1 1 0,2 1-5 0,0-3 3 16,1-2 4-16,5-1 2 0,0 0-2 0,4-6 5 15,2 1-1-15,5-8 3 0,3-1 3 0,5-7-1 16,5-1-7-16,3-6 4 0,5-5 3 0,4-3-8 0,3-2 4 16,3-5 2-16,1-3-4 0,1-4-2 0,-1-2-2 15,0-1-2-15,1 0-1 0,-3 0 7 0,0 3 2 16,-4 1 0-16,-3 6 5 0,-3 4 13 0,-3 5 2 0,-1 6 0 16,-7 2 5-16,-2 5-3 0,-2 2-5 0,-6 8-7 15,0-1 9-15,0 1-18 0,-5 2 8 0,-1 4-7 0,-2-1-1 16,-3 1 3-16,1 2-6 0,-5 0 4 0,1 4-13 15,-3-1 6-15,0-1-4 0,0 3 5 0,-4 1-12 16,2-1-19-16,-2 1-21 0,0 0-33 0,-2 1-31 0,2 0-45 16,-2-1-38-16,2 3-35 0,-2 1-46 0,2 1-49 15,-4 0-58-15</inkml:trace>
  <inkml:trace contextRef="#ctx0" brushRef="#br0" timeOffset="46403.9949">10421 7686 844 0,'-7'-4'6'0,"4"2"13"15,2-4 12-15,-4 4 4 0,2 1 9 0,-1 0 15 16,2 1 16-16,-3 0 7 0,5 0 0 0,-3 0-1 16,3 0 11-16,-4 0 7 0,4 0 7 0,-1 0 8 0,1 0 5 15,0 1 6-15,0-2 7 0,0 2-2 0,0-1 0 16,0 0 1-16,0 0 0 0,1 0-15 0,-1 1-1 15,0-1-12-15,0 2-8 0,0-2 3 0,0 0-13 16,0 0-8-16,0 0-9 0,2 0-3 0,0 0-14 0,-2 0-4 16,0 0-5-16,1 0-12 0,1 0-8 0,-2 0-12 0,2 0-6 15,-2 0-9-15,3 0-1 0,1 0 0 0,1 3 4 16,3-3-4-16,2 0 7 0,7 0 7 0,0 0 2 16,9 0 6-16,0-3 2 0,8 0-4 0,3 0-4 15,3-3 6-15,4 1-8 0,4-1 0 0,-1 0-2 16,4 0 2-16,1-1-10 0,1 2 9 0,0-1-2 0,-1 1-2 15,-3 0-1-15,0 1 4 0,-3 3-3 0,-5-2-6 16,-3 2 2-16,-5-2-3 0,-3 3 4 0,-5 0-1 16,-1 0-1-16,-5 0-8 0,-6 0 9 0,-2 0-2 0,0 0 6 15,-7 0-2-15,1 0 4 0,-3 0 10 0,-2 0-1 16,0 3 15-16,-2-3 7 0,1 0 9 0,-3 1 3 16,-2 0-8-16,-3 2-5 0,-2-2-8 0,-6 2 6 0,-1 2-15 15,-7 1-6-15,-7 0-14 0,-1 2 7 0,-7 1 3 16,-6-1-1-16,2 1-1 0,-5 1 1 0,-3 0 1 15,1-1-8-15,-2-1 10 0,1 1-11 0,1 1-1 16,-1-2 7-16,3-2-5 0,4 4 2 0,3-3 1 0,4 0 2 16,3-2-5-16,7-2-2 0,4-1 6 0,8 1-6 15,0 0 5-15,8-2-6 0,3-1-7 0,2 0-5 16,3-1 2-16,2 0 3 0,-1 1-2 0,6-2-2 0,1 2-5 16,4-1 6-16,1-2 8 0,6-1 2 0,2 1 0 15,6-1 1-15,6-3-3 0,0 0 7 0,5-1 0 0,5-1-2 16,4 0-4-16,-1-2 1 0,6-1 0 0,0 6-6 15,-1-5-5-15,2 5-4 0,-2 0-4 0,-3 1-9 16,-4 1-4-16,-3 0-2 0,-8 0-5 0,-5 2-4 0,-6 2 6 16,-4-3 2-16,-4 3 4 0,-6 0 13 0,-3-1 5 15,-3 1 11-15,-2 0 8 0,-4-1 7 0,3 1 0 16,-4 1 3-16,-3 0 1 0,-3-1-6 0,-3 0-5 0,-3 3-1 16,-3-1-5-16,-3 3 1 0,-4-2-1 0,0 1-2 15,-1 1 5-15,2-2-3 0,1 2 4 0,1-1-10 16,0 1-7-16,6-2-25 0,-2 1-20 0,5 0-37 0,2 0-47 15,1-2-38-15,0 1-44 0,6 0-55 0,-2-2-55 16,5-1-37-16</inkml:trace>
  <inkml:trace contextRef="#ctx0" brushRef="#br0" timeOffset="47928.833">15428 7945 1798 0,'-1'-2'15'16,"-2"-1"12"-16,-1 2 32 0,3-4 24 0,-2 2 15 0,-1 0 14 15,-1 0 13-15,1 2 11 0,-1-1-9 0,1-1 3 16,0 0-10-16,-1 3-11 0,2 0 1 0,2 0-5 16,-3 0 4-16,3 0 2 0,-2 0 8 0,2 0-6 15,1 0-12-15,0 0-4 0,0 0-18 0,0 0-7 0,0 0-13 16,1 0-14-16,2 0-11 0,-3 0-11 0,1 0-11 16,-1 0-19-16,2 0 9 0,0 2-1 0,-1-1-1 0,-1-1-3 15,2 0-7-15,-1-1 5 0,3 1 5 16,-1 0 17-16,3 0-4 0,3-2 4 0,4 2 3 0,4 0 6 15,4 0 4-15,6-2 0 0,6-1-2 0,2 0-8 16,8 2-5-16,1-1-7 0,3-1 1 0,3 0-9 16,2-1 10-16,0 4-7 0,3 0 1 0,2 0-3 0,0 0 4 15,3 0 4-15,2 0-8 0,2 0 8 0,-1 0-9 16,2 2 3-16,0-2 0 0,0 0 4 0,-2 0-3 0,4 2-1 16,-2-2-1-16,1 0-1 0,-1 0 8 0,-1-4-4 0,5 4-9 15,-1 2 3-15,-2-2 1 0,-3-2 1 16,2 2 6-16,-5 0 0 0,-2 2-14 0,-1-2 0 0,-11 2 11 15,1-2-3-15,-5 0 1 0,-4 0-4 0,-7 0-3 16,-1 3 2-16,-4-3 8 0,-4 1 2 0,-3-1-6 16,-4-1 1-16,-2 1 0 0,0 0 1 0,-2 2 4 0,-5-3-9 15,0 2 1-15,1-1 4 0,-6 0 5 0,3 1 6 16,-3-1-6-16,-1 0 9 0,-1-1 5 0,1 2 7 0,0-2-3 16,-2 0-4-16,0 0 2 0,2 2-2 0,0 0 6 15,0-1-15-15,-1 0-6 0,1-1-2 0,0 0 2 16,0 1 0-16,0 1-7 0,0-2-4 0,0 1 1 0,0 0 3 15,0 0-9-15,0 0-8 0,0 0-22 0,0 0-20 16,0 0-28-16,0 0-42 0,0 0-37 0,0 0-45 16,0 0-46-16,0 0-46 0,0 0-52 0,0 0-72 0</inkml:trace>
  <inkml:trace contextRef="#ctx0" brushRef="#br0" timeOffset="49896.947">16108 6958 1603 0,'-3'-8'10'0,"-3"-1"9"0,-1 2 15 0,1-3 13 16,-2 3 3-16,-1-1 12 0,2 2 11 0,-1 1 1 16,0-1-5-16,1 3 4 0,-3-3-10 0,2 1-5 15,-3-2 7-15,0 2-8 0,-2 0 2 0,-3-2 5 0,0 0 5 16,-1 0 3-16,-1-1 10 0,0 1 1 0,-3 2-1 16,1-2 3-16,1 0-8 0,-2 0-2 0,2-1-8 0,-1 2-18 15,-2-1-14-15,0-1-4 0,-1 0-13 0,-2 0-6 16,-2-1-4-16,0 2-2 0,-1-3-1 0,0 3 3 15,-2-3-5-15,-2 3 5 0,0-2 1 0,1-1 7 0,1 0 4 16,-4 3-3-16,3-3-2 0,-1 4 1 0,-1-2 3 16,0 0-12-16,-1 0 3 0,-2 1-7 0,0 1-7 15,1-2 3-15,-1 1-1 0,-2 0-1 0,0 1 5 16,2-1-2-16,-3-2 0 0,1 4 4 0,-1-2 4 0,3-1-3 16,-4 2-3-16,0-2 7 0,0 2-9 0,2-2 3 15,-4 0 2-15,3 1-5 0,1 1-3 0,2-1 7 16,-1 0 0-16,0 1-9 0,3-2 8 0,1 4 0 0,0-4-4 15,1 3-1-15,2 2 2 0,0-3-11 0,2 0 8 16,-1 2 1-16,-2-1-7 0,1 0 9 0,-3 0-2 0,-1 1 1 16,-1-2 1-16,1 2 8 0,-3-1-2 0,0 2-3 15,0-2 2-15,1 1-10 0,-2 1 6 0,0 1 3 16,2-1 0-16,1 1-8 0,0-1 2 0,-2 2 5 0,6-2-3 16,-2 2 2-16,1 1-7 0,2-1 1 0,0 0-9 15,1 1 10-15,-1 0-5 0,2 1 0 0,-2 0 7 16,0 0-3-16,0 2 4 0,-3-2 4 0,-3 2 3 0,1 2-5 15,-2-2 2-15,-1 2-2 0,-1-1-2 0,-2 1 5 16,0-1 2-16,-3-1-7 0,1 2 4 0,0-2-3 16,-3 1-4-16,3-2 8 0,-1 1-2 0,3 1-3 0,-3-1-8 15,3 0 7-15,0-1-9 0,3 0 9 0,-2 1-4 16,2-3-1-16,0 3 6 0,-2-1 0 0,1 0 8 16,1 0-8-16,-1 1 3 0,-4-1-2 0,4 1 7 0,-4-1-2 15,0 1-2-15,-2 1-4 0,0-1-5 0,2 1 10 16,-1 0-5-16,2-1-2 0,-2 0-1 0,1 0 0 15,0 2-7-15,4-2 4 0,1 1 3 0,-2-1-3 0,1-1 7 16,1 3 2-16,0-3 2 0,1 3-6 0,0-2 5 16,2 1 7-16,0 0-3 0,2-1 0 0,-1 0-2 15,3 2-3-15,1-2-1 0,0-1 3 0,0 2-5 0,0-1-5 16,0 3 2-16,0-3 0 0,3 0-2 0,-3 2 3 16,3-1-4-16,-1 1 3 0,1-2 1 0,0 2 1 15,3-1-1-15,-3 1-3 0,2-2 2 0,1 4-5 0,-1-4 10 16,3 2-7-16,0 0 5 0,-2-1-1 0,0 1 6 15,3 1-4-15,-1-2 1 0,-1 1 6 0,1 0-2 16,1-1-2-16,-4 1 0 0,3 0 5 0,0 0-6 16,-1 0 2-16,0-3 3 0,-1 4-7 0,-1-2-1 0,0 0 7 15,1-1-7-15,-3 2-7 0,-2-3 4 0,1 3 3 16,-2 1-1-16,0-3 2 0,0 0-2 0,0 2-4 16,0-1 3-16,0-1 4 0,0 2-5 0,0 0-1 0,0-1-6 15,0-1 3-15,0 2 1 0,0-1 6 0,0-1-3 16,1 2-2-16,-2 0 0 0,4-1 7 0,-3-1 6 15,1 2-7-15,1-1 6 0,-1-1-4 0,1 1 8 0,2 0-2 16,-2 0-4-16,1 1-2 0,0-2-1 0,0 1-2 16,2 0-5-16,-2-3 5 0,5 4-6 0,-3-1 1 15,3-1 7-15,-2-1-6 0,5 1 6 0,-2 0 0 0,1-1 1 16,1 1-3-16,2-1 0 0,-2 1-2 0,0-1-3 16,1 0 1-16,1 1 0 0,-4-1 3 0,1 3-1 15,1-3-7-15,-2 1 7 0,1-1-1 0,1 1 2 0,0-1 2 16,0 1-4-16,3 0 0 0,-1-2 0 0,4 2 8 15,-1-1-9-15,1 0 6 0,0 2 4 0,-2-3-6 0,2 1 3 16,-1 1 2-16,3-3-3 0,-3 3-4 0,1-1 13 16,2-2-6-16,-3 2-2 0,2 0 0 0,-2 1-1 15,2-3-4-15,-2 5 7 0,1-2-2 0,-2-1-8 16,0 1 5-16,-4 1-1 0,3-1 1 0,-4-1 1 0,2 3 6 16,-4-3-3-16,0 1-5 0,0-1 4 0,1 2-6 15,-3-1 0-15,2-1 3 0,1 1-2 0,-2 1 0 16,3-3 1-16,-1 2 6 0,2 0-7 0,-2-2 5 0,4-1-1 15,0 0 0-15,-2 0-4 0,3 0 0 0,-3 0-2 16,1 0 4-16,1 0-2 0,1 0 2 0,-1 0 3 16,-2 3-1-16,3-3 4 0,-1 0-1 0,1 0 0 0,2 0-4 15,-2 0 4-15,0 0 1 0,2 0-6 0,0 0 2 16,-2-3-1-16,2 3-1 0,1 3-1 0,-3-3 6 0,3 0-2 16,1 0 0-16,-2 0 2 0,4 0-2 0,-2-3-1 15,2 3 2-15,-1 0 3 0,2 0-4 0,-1-1-2 16,-1 0 4-16,2 0-2 0,-1-1 7 0,-1 0-4 15,0 2-3-15,0-2 3 0,1-1 0 0,-2 3 1 0,2-3-9 16,2 2 7-16,-4-2-10 0,4 0 7 0,-2 1-1 16,1-1 6-16,1 0-7 0,0 0 5 0,0 0-1 15,-3-2 1-15,5 2 3 0,-4 0-5 0,1-1-1 0,-1-1-4 16,1 2 7-16,-1-3-5 0,1 4 0 0,1-4 2 16,0 3-5-16,-1-3-1 0,1 1 4 0,-1 2 0 15,0-1-1-15,0-1-1 0,1 0 4 0,0-2-2 0,-1 5 5 16,0-4 3-16,0 2-5 0,0-1-1 0,-1 0-4 15,2 1 8-15,0-1-7 0,-3-1 2 0,2 2-6 16,-1-2 2-16,1 2 3 0,1-3-3 0,0 2 5 16,0 0-7-16,-1-2 6 0,1 2-7 0,-1 1 8 0,5-2-1 15,-4-1-2-15,2 3 2 0,-1-4-2 0,1 3-6 16,-3-2 7-16,1 1 2 0,1-5-2 0,-1 5-7 16,-2-2 6-16,3 1-2 0,-3-3-1 0,0 3 7 0,3-3-7 15,-1 3 4-15,-1-1-2 0,-1-1 0 0,2 1 4 16,0 0-7-16,-2 0 4 0,2 0 2 0,0 0-1 15,-2 1-3-15,2 0 5 0,-1 0-458 0</inkml:trace>
  <inkml:trace contextRef="#ctx0" brushRef="#br0" timeOffset="50003.5188">7272 6532 3723 0,'3'-1'-4'0,"-6"19"4"0,3-18-3 0,0 0 0 0,0 0 2 16,0 0-12-16,0 0-5 0,0 0-4 0,1-2-3 16,1 2-18-16,-2 0-7 0,0 0-19 0,0 0-22 15,0 0-12-15,0 0-24 0,0 0-10 0,2-1-29 0,-2 1-66 16,0 0-51-16,0 0-48 0</inkml:trace>
  <inkml:trace contextRef="#ctx0" brushRef="#br0" timeOffset="62683.4221">9033 5179 2041 0,'-9'-9'26'16,"2"-3"30"-16,1 2 28 0,-1-2 17 0,-2 0 22 15,3 3 14-15,-2 1 17 0,0-2 23 0,0 4-16 0,2-2-12 16,1 3-17-16,-2 0 0 0,4-2-14 0,0 4-3 16,-1 1-3-16,1-1-11 0,1 1-2 0,2 0-9 15,-2 0-3-15,2 2-14 0,2-1-10 0,-2 0-6 0,0 0-14 16,0 1-9-16,2 0-4 0,-2 0-4 0,3 1-13 15,-3-1-4-15,0 2 3 0,0-2-5 0,1 2-2 16,-1-2-9-16,0 0-1 0,3 2-3 0,-3-2-2 0,0 0-2 16,0 2-2-16,2 1 4 0,1 2-4 0,0 2 6 15,2 3 3-15,5 5-2 0,3 4 0 0,2 2 4 16,7 8 4-16,2 3-9 0,2 2 11 0,6 4-1 16,0 1-7-16,4 0 7 0,-3 2-4 0,4-2 7 0,-4-1-3 15,-1-1 3-15,-1 0-5 0,-4-4 0 0,-2-4 6 16,-3 0-4-16,-4-3 10 0,1-2-10 0,-6-3-2 15,1-3 3-15,-3-1-1 0,-2-2 6 0,-1-3-15 0,-2 0 11 16,-1-3-6-16,-2-1 2 0,1-3-15 0,0 0-37 16,-2-1-40-16,-2-1-54 0,0-3-51 0,0 0-88 15,0-2-117-15</inkml:trace>
  <inkml:trace contextRef="#ctx0" brushRef="#br0" timeOffset="63127.3168">9536 5531 2752 0,'1'-3'3'16,"1"0"17"-16,-2-1 33 0,3-1 18 0,-1 3-1 15,-2 1 1-15,1-1 8 0,-1 2 3 0,3 0 5 16,-1 2-6-16,-2-2-20 0,0 0-19 0,1 1-1 0,1-1-1 15,-2 2-5-15,3 0-5 0,-1 0-4 0,1 2-13 16,3 0-8-16,1 1 0 0,0 3 6 0,3 1 0 16,1 0-4-16,1 2 2 0,0 1-4 0,2-1 1 0,-3 1-3 15,2 0 4-15,-1-4-6 0,-1 2 3 0,-1 0 1 16,1-4-5-16,-2 1 4 0,-1-4 6 0,2 2 1 0,-2-2-6 16,-4-1 3-16,1-2 3 0,0 0 0 0,1 0 1 15,-4-2-3-15,1 1-4 0,2-1-2 0,-2-3-4 16,0 1-7-16,2-2-8 0,0-3-2 0,1 1-1 15,-2-1-5-15,1-3 0 0,0 2 0 0,2-2 11 0,-2 0-2 16,0 2 1-16,0 1 3 0,0 3 0 0,0 0 5 16,0 1 3-16,0 3-11 0,0 3-1 0,-1-1 9 15,2 0 3-15,-1 3 0 0,0 0 3 0,4 2-3 0,-3-1-4 16,2 3 12-16,0 0-6 0,5 3 1 0,-4 0 4 16,3-1-7-16,0 2 6 0,2 1 3 0,2 0-1 0,-5-1-13 15,3 2-28-15,-1-3-41 0,1-1-50 0,-5 1-57 16,1-1-80-16,-3-2-86 0</inkml:trace>
  <inkml:trace contextRef="#ctx0" brushRef="#br0" timeOffset="73532.2027">8236 10535 123 0,'-1'-1'2'0,"1"-2"11"16,-2-1 10-16,1 3 15 0,-1 0 4 0,-1 0 14 0,1-1 13 15,1 2 11-15,1-1 5 0,-2-1 2 0,-1 2 2 16,1-1 0-16,1 0 4 0,-1-1-6 0,2 2-4 0,-4 0 2 16,0 0 0-16,4 0-3 0,-1 0-3 0,-1-1-4 15,1 1 7-15,-3 1-1 0,3-1 9 0,-2-1 7 16,1 1 15-16,0 0 1 0,-2-1 9 0,2-2 5 15,-2 3 1-15,-1-2-3 0,2-1-8 0,-2 3-18 0,-2-1-16 16,-1-1-5-16,1 1-7 0,-1 0-16 0,0-1-15 16,0 2-4-16,0-1-9 0,0 1 2 0,2-1-10 0,-2 1-9 15,-1 0-2-15,-1 0-9 0,0 2 5 0,-2 0-1 16,1 0 1-16,0 0-9 0,0-1 14 0,1 1-7 0,-1 1-2 16,2-3 4-16,1 3 3 0,1-2-1 0,0 2-3 15,-1-1 6-15,0 0-4 0,1-1 19 0,0 1-2 16,2-1 7-16,0 0 9 0,2-1 2 0,-2 1 9 15,3-1 7-15,2 0 2 0,-1 0-13 0,1 0-3 0,0 0 0 16,0 0-14-16,0 3-7 0,1-3-5 0,-1 0-18 16,0 0-7-16,2 0 9 0,-2 1-5 0,1 0 0 15,3-1-6-15,1 3 4 0,-1-3-1 0,5 2 10 0,0 0-2 16,3 1-3-16,4-2 3 0,2-1-3 0,4 1 9 16,3-1 2-16,6-1 5 0,6 0 0 0,3-2 11 0,7-1-3 15,8-1 5-15,7-3 1 0,4 1-5 0,6 0 1 16,3 0-8-16,5-1-3 0,0 1-8 0,-1 0-4 15,-3 3 1-15,-4-2-6 0,-2 1 4 0,-4 1-2 16,-6 1 6-16,-1 1-6 0,-7-1 9 0,-3 3 1 0,-3-1-6 16,-6 1 4-16,-4-1 0 0,-4 2-5 0,-6-1-2 15,-2 1 6-15,-5-1-9 0,-6 2 0 0,-1-2 6 16,-6 0 3-16,1 1-3 0,-6-1 1 0,3 0 4 16,-4-1-1-16,0 2 2 0,1-2-1 0,-1 1-6 0,2 0-6 15,-2 0-7-15,0-2-13 0,0 2-22 0,0 0-13 16,0 0-15-16,0 0-17 0,-2 0-20 0,2 0-17 15,-1 0-21-15,1 0-17 0,0-1-28 0,0 1-24 0,1 0-36 16,1 0-45-16,0 0-75 0</inkml:trace>
  <inkml:trace contextRef="#ctx0" brushRef="#br0" timeOffset="80896.0741">9493 8799 854 0,'-9'-6'10'0,"2"-2"9"16,1 3 2-16,3-2 10 0,-4 2 10 0,0 0 9 0,3 3 6 16,3-3 17-16,-2 2 2 0,1 1 20 0,-1 2 18 15,3-2 7-15,0 1 3 0,0 0-2 0,0-2 3 0,0 3-8 16,0 0-5-16,0 0-14 0,1-2-15 0,1 2-9 15,-2 0-2-15,0 2 4 0,2-2-1 0,-2 0-2 16,-2 0-3-16,4 0-3 0,-2 0 1 0,0 0 2 16,0 0 1-16,0 0-7 0,-2 0 1 0,4 2 0 15,-2-2-1-15,0 1-6 0,-2-2-1 0,2 1-10 0,0 0-13 0,0 1 0 16,2-1-13-16,-2 0 1 0,0 1-7 16,0-1-4-16,0 1-4 0,0-1-6 0,0 0 3 0,0 0-6 15,0 2 1-15,0-2-6 0,0 0 3 0,0 0-1 16,0 0 0-16,0 0 6 0,0 0-3 0,0 2 4 15,0-2-4-15,0 0 5 0,0 0-4 0,0 0 5 16,0 0-6-16,1 0 0 0,-1 3 1 0,2-6-1 0,-2 3 4 16,0 3-2-16,0-3-5 0,1 0-2 15,3 3 4-15,0-1 8 0,-1 1-4 0,2 1 1 0,1 0-1 16,1 2 4-16,-1-2 2 0,5 4 2 0,-3-1-3 0,2 1-4 16,-1 1 4-16,0-1-3 0,3 1-2 0,-2 0 1 15,2 2 3-15,-4-2-4 0,4 3 4 0,-2-2-2 16,1 2 4-16,0 0-3 0,2 0 2 0,-1 0 1 0,-1-2-4 15,2 2 3-15,1 0-4 0,-3 0 4 0,3 0-5 16,-3 1 10-16,5-1-1 0,-3 0-6 0,2 2 5 16,-2-2 4-16,2 2-2 0,2 1-2 0,-4-1 9 15,4-1-1-15,-4 1 0 0,4 1 7 0,-4-3 6 0,4 3-13 16,-4-3 11-16,1-1-1 0,-1 2-7 0,1-1-1 16,-2 0 5-16,1 0-9 0,-2-3-3 0,-1 4 9 15,0-4-9-15,0 1 5 0,0 0-6 0,-1-1-2 0,0 2-3 16,-2-3 8-16,1 0-1 0,1-1 1 0,-2 0-4 15,1 1 3-15,0-1 11 0,-1 1 2 0,0-2 1 0,-1 1-8 16,2-1 5-16,0-1-1 0,-2 2-1 0,0-3 1 16,1 1-12-16,-2-2 6 0,1 0 3 0,-3-1 1 15,2 2-4-15,-4-4 1 0,2 3 7 0,-1-1-7 16,0-1 4-16,1 1-9 0,-3-2-7 0,2 2-1 0,-1-1 4 16,1-1-5-16,-1 1 1 0,-1-1 2 0,3-1-9 15,-3 1 4-15,2 0 8 0,-2 0 1 0,0-1-18 16,0 1-23-16,0-2-36 0,0 2-51 0,0-2-39 0,-2-1-56 15,2 3-97-15,0-4-120 0,2-4-109 0</inkml:trace>
  <inkml:trace contextRef="#ctx0" brushRef="#br0" timeOffset="82641.0627">10405 9252 695 0,'-3'-1'3'0,"1"-1"17"0,2 0 10 15,-4-1 13-15,4 2 5 0,-2 0 14 0,2 1 8 16,0-2 13-16,0 2 10 0,0 0-7 0,2 0 3 16,-2 0-3-16,0 0-1 0,0 0-2 0,0 0 0 15,0 0-6-15,0-2-6 0,2-1-1 0,-2 3 1 16,2 0 2-16,-2 0 5 0,0 0-2 0,0-3 9 0,0 3 0 16,0 0-2-16,0 0 7 0,0 0-7 0,0 0 3 15,-2 0 0-15,2 0-3 0,0 0-9 0,2 0-3 0,-2 0 1 16,0 0-11-16,0 3-2 0,0-3-4 0,0 0-7 15,0 0-1-15,0 0 1 0,0 0-1 0,2 0-2 16,-2 0-1-16,0 0-2 0,0 0-10 0,0 0 1 0,0 0-6 16,0 0-10-16,1 0-9 0,-1 3-3 0,0-1 0 15,0-2-7-15,0 0-1 0,0 2-10 0,0-1 3 16,2 0-1-16,-2-1 2 0,1 0 1 0,1 3 0 0,1 1 2 16,0 0-1-16,1 1 7 0,1-1-8 0,2 5 8 15,-2-1 5-15,1 1-5 0,2 1-3 0,-1 0 3 0,2 4 0 16,-1-3-3-16,-2 1 8 0,2 0-10 0,1 0 3 15,0 2-1-15,0-2-2 0,0 1 2 0,-1-2 2 16,0-1 2-16,0 2-2 0,0-3-1 0,-3-1-4 16,1 0 6-16,-3-4 5 0,1 1-2 0,1 0-3 15,-3-3-3-15,0 0 6 0,1-2 1 0,-1 3 3 0,-2-3-1 16,1 0 2-16,1 0-5 0,-2 0 0 0,0 0 8 0,0 0-3 16,0 0 5-16,-2 0 3 0,2 0-2 0,-1-3 2 15,1 3 2-15,0-2 7 0,0-2-5 0,-2-2-9 16,2-1 2-16,2-2-4 0,-4-1-1 0,2-2-4 15,2-3 0-15,-2 0-5 0,0-2-1 0,0-1 7 0,1 1-7 16,1-1 6-16,-1 1-3 0,3-1 3 0,-1 1-8 16,-2-3 3-16,3 5 2 0,1-2-1 0,0 0-1 0,-1 1-1 15,0 1-1-15,1 0-2 0,0 3 5 0,0 1 2 16,1 1-6-16,-5 0 3 0,4 3-3 0,-3-1 0 16,3 2 4-16,-4 0-4 0,3 0-2 0,-1 0 3 0,0 1 1 15,3 1-3-15,-5-1 4 0,3 1-4 0,-1 0 0 16,0 4-6-16,0-4 9 0,-1 4-2 0,1 0-11 15,-1-2 2-15,-1 2 2 0,3 2-2 0,-3-2 2 16,3 2 6-16,0 0-11 0,-1-2 3 0,2 5 10 0,0 0-3 16,-1 0 1-16,4 0 8 0,-2 2-7 0,1 0 7 15,1 1 0-15,1 2-5 0,-1 1 2 0,2-1 4 16,-2 3-1-16,4-1-10 0,-4 2 7 0,2 0 0 16,0 1 2-16,0 0 1 0,0 2-3 0,-1 0 2 0,0 0-1 15,0 0-1-15,0 0 0 0,-1 1 2 0,-2-3-5 16,1 2 3-16,-1 0 1 0,1 0 3 0,-2 0-8 0,0-1 7 15,-2 0 1-15,4-2-9 0,-4 1 10 0,1-2-7 16,-1 0 7-16,2-1-10 0,-1 0 5 0,-3-2 2 16,2 0-9-16,1-4 11 0,-3 2-6 0,1-3 7 15,-1-1-5-15,1-1 6 0,0 1 2 0,0-3-3 0,-2-1 6 16,0 3-9-16,2-3 3 0,-2 0-4 0,0-3 1 16,0 3 4-16,2 0-3 0,-4-1 4 0,2 0-1 15,0 0 9-15,0-1-4 0,0 2 2 0,0-2-9 0,-2 2-15 16,4-1-25-16,-4 1-42 0,2-1-46 0,0 0-69 15,-2-1-89-15,2 0-104 0</inkml:trace>
  <inkml:trace contextRef="#ctx0" brushRef="#br0" timeOffset="83164.5157">10203 9664 2255 0,'-7'0'15'0,"2"-1"20"0,1-1 21 0,4 0 15 15,-5-1 3-15,2 3 0 0,2 0 4 0,-1 0 2 0,2 3-12 16,0-3-18-16,0 2-20 0,2-2-17 0,-1 2-7 16,2-1 3-16,0 0 0 0,2-1-4 0,-2 0 10 0,3 3 3 15,6-1 4-15,2 0 16 0,8-1 20 0,2 2 3 16,6-1 1-16,6 0-1 0,5-1-6 0,4 0-1 15,3-1-6-15,3-1-16 0,0 0-16 0,-1-1-5 16,0 2 1-16,1-2 2 0,0-1-4 0,-5 2-9 0,-1 0 6 16,-2-2 4-16,0 3-3 0,-7-3-2 0,-1 3-1 15,-3-1-2-15,-7-2-3 0,-2 3 2 0,-6-1-4 16,-2 1-1-16,-5 0 9 0,-2-1-3 0,-4 2-3 0,-1-1 5 16,-1 0-2-16,-2 0 4 0,0 0-1 0,-3-1 7 15,3 1-8-15,-2 1 10 0,-1-1 1 0,3 1 2 16,-1-1 2-16,-1 0 1 0,1 0 0 0,-1 2-2 0,0-2-5 0,1 0-14 15,-2-2-14-15,-1 2-27 0,-1 0-36 16,1-1-46-16,-4 0-67 0,2-2-75 0,-2 1-90 0</inkml:trace>
  <inkml:trace contextRef="#ctx0" brushRef="#br0" timeOffset="86368.4713">4748 11976 2658 0,'0'0'25'0,"0"0"-3"0,0 0 5 0,0 0 1 16,0 0-5-16,0 0 7 0,0 0-8 0,0 0-4 0,0 0-2 15,0 0 14-15,0 0 3 16,0 0 4-16,0 0 15 0,0 0-8 0,0 0 2 15,0 0-8-15,0 0-10 0,0 0-9 0,0 0-24 16,32-10 4 15,-32 10 21-15,50-14 4-16,-50 14-8 16,0 0 4-16,0 0 0 0,92-23-6 0,-78 20-3 0,-3 0 2 15,3-2-3-15,2 3 0 0,0 0-3 0,0 0-1 16,2-2-5-16,2 1 9 0,0-1-6 0,2 4-2 0,-3-1 3 15,5-2-8-15,1 2-1 0,-1 0 0 0,2 1 1 16,0 0 3-16,4 0 0 0,2 0 4 0,1 0-4 16,1 0 3-16,3 2 2 0,-1-2-2 0,1 3 3 15,2-2-4-15,-1-1 2 0,-1 5-4 0,-1-2 4 0,0 1-3 16,-1-1 2-16,0-1 2 0,-2 3-5 0,0 0 2 16,-1-3 1-16,-1 3-2 0,-1-2 1 0,0 1 4 0,-1 0-4 15,-1-3 4-15,-1 4-3 0,-3-2 0 0,0 1-1 16,1-1-2-16,-1-1 4 0,-4 1-4 0,1 0 3 15,1-2-6-15,-2 0 6 0,-2 0-1 0,2 1 2 0,-2-1 4 16,1-1-3-16,0 0 7 0,-5 0-1 0,5 3 5 16,-5-3 3-16,2 0 1 0,-3 0-2 0,-1 0 4 0,1 0 2 15,-3 0-4-15,2 0 4 0,-2-3 2 0,-4 3-1 16,3 0 9-16,-4 0 2 0,0 0-2 0,0 0 5 16,-1 0 1-16,-2 0 12 0,3 0-5 0,-1 0-3 0,-2-3-8 15,1 5 10-15,-3-4-5 0,0 1-6 0,2 1 1 16,-2 0-6-16,0 0-1 0,0 0-3 0,0 0 4 15,0-1-18-15,0 1 3 0,1 1 2 0,-1-1-10 0,0-1-4 16,2 1-3-16,-5-1-2 0,4 0 0 0,1 1 11 16,-2-2-8-16,0 1-4 0,1-1 3 0,-1 2 2 0,0 0 4 15,0 0 0-15,0 0-10 0,-1 0-4 0,1 2 13 16,1-2 0-16,-2 1-2 0,2 1-3 0,1-3-11 16,-2 1-13-16,0 0-14 0,0-1-26 0,0-2-39 0,-2 3-48 0,2 0-48 15,0 0-73-15,0 0-111 0,0 0-144 16</inkml:trace>
  <inkml:trace contextRef="#ctx0" brushRef="#br0" timeOffset="91461.263">1909 5843 3533 0,'-3'-1'3'15,"-1"0"14"-15,1-2 24 0,-1-2 15 0,4 5 10 16,-5-2-8-16,5 2 3 0,0 0-4 0,0 0-1 15,0 0-17-15,0 2-21 0,0-2-18 0,2 0-10 0,-1 3 4 16,1-2-6-16,-2 0 6 0,4 2-6 0,-2 1 4 16,1-1 0-16,2 2 2 0,1 1-1 0,4 2 7 15,-1 1 3-15,1-1-3 0,3 4 4 0,-1-2-1 0,1 0-5 16,1-1-1-16,-3 1 5 0,-1-1-7 0,2-2 2 16,-1 0 3-16,0-4 0 0,-3 2-2 0,2-5 5 15,-1 2 7-15,0-4 3 0,1-3 10 0,0 2 5 0,0-4-7 16,2-3 5-16,3-4-1 0,-2-3-9 0,3-2 7 15,0-3-13-15,3-2-4 0,-3-3-6 0,4 0 3 16,-4-1-4-16,1 1 6 0,-1 3 3 0,-5 0-5 0,2 0 2 16,-1 2-3-16,-2 3-5 0,-2 2-7 0,-1 2-10 15,-2 2-34-15,0 2-23 0,-2 3-39 0,-1-1-43 16,0 4-48-16,-2-2-49 0,0 4-66 0,-2-1-75 0,-1 4-70 16</inkml:trace>
  <inkml:trace contextRef="#ctx0" brushRef="#br0" timeOffset="92324.6818">1250 6125 2368 0,'-7'-2'21'0,"1"0"20"0,3-3 19 0,1 3 27 15,-2-1 13-15,-1 3 18 0,2-2 4 0,0 2 13 16,-1 0-16-16,3 0-3 0,-1 0-8 0,2 0-11 0,-1 0-6 16,-1 0-15-16,2-1 2 0,0 1-10 0,0-1 1 0,0 2-15 15,0-1-11-15,2 0-14 0,-1-1-4 0,-1 2 6 16,0-1-3-16,0 0 3 0,2 1 4 0,-2-2 3 16,0 1 5-16,0 1 2 0,0-1-2 0,1 0-1 15,1 0 3-15,-2 0-6 0,0 0-10 0,-2 0-2 0,2 0-10 16,0 0 0-16,2 0-4 0,-4 0-11 0,1 0-4 15,4-1-1-15,-5 2 3 0,4-2-2 0,0 0 1 0,-2 1-3 16,0 0 1-16,0-1 6 0,0 1-8 0,0 0 7 16,0 0-13-16,1-2 1 0,1 2 7 0,-4 0 3 15,2 0-2-15,-1 0 2 0,1 0 2 0,0-1-9 0,0 1 15 16,0-1-1-16,0 1-5 0,0-1-2 0,0 1 5 16,0-2-5-16,0 2 5 0,-2 0-1 0,0 0-4 0,1 0 3 15,1 0 7-15,0 0-11 0,0 0 4 0,-2-2 2 16,1 1-7-16,1 0 4 0,-2-2 0 0,0 1-4 15,1-1-5-15,-1 3 9 0,1 0-5 0,-2-3 1 0,3 3 4 16,-5-2 1-16,5 2-1 0,-5 0 3 0,2 0-4 16,-2 0-1-16,4 0 0 0,-1 0-1 0,-1 0-3 15,0 0-2-15,0 2 1 0,1 0-6 0,1-1 1 0,-1 2-2 16,0 2 0-16,1-1 2 0,-1 1 1 0,2 4-1 16,-1 3-3-16,2 0 2 0,1 4 3 0,-1 0 1 0,4 1-3 15,0 5-3-15,1-2 8 0,2-1 0 0,0 0 5 16,3-2-7-16,0 0 7 0,2-2-5 0,-2-6 7 15,3 3-1-15,0-4-9 0,-1-2 6 0,4-4-4 0,-2 1 1 16,0-5-6-16,3 2 1 0,2-3-13 0,-1-1-13 16,-1-6 1-16,2 3 2 0,-4-5-9 0,3 1-2 15,0-2-7-15,-3-2 8 0,-2 1 2 0,-3-3 7 16,0 1 0-16,-3-2-2 0,0 4 9 0,-5-3 7 0,0 0 4 16,-3 0 0-16,-1-1 10 0,-4 1 6 0,-3 1 5 15,-1 1-2-15,-3 0 5 0,-2 0 3 0,0-1 5 16,-2 2 2-16,0 2 3 0,-1 1 2 0,1 0 3 15,-1 3 6-15,2 2-4 0,1 1-7 0,2 0 5 0,-2 2-5 16,4 3-16-16,-1 0 7 0,0 0-14 0,1 2-13 16,1 1-13-16,2-3-33 0,0 3-45 0,-1-1-46 15,3 0-43-15,2 0-69 0,-2 0-55 0,3-2-71 16,-2 1-78-16</inkml:trace>
  <inkml:trace contextRef="#ctx0" brushRef="#br0" timeOffset="92986.1216">1463 5838 2553 0,'4'0'30'0,"-3"0"24"15,1-2 22-15,2 2 18 0,-4 1 7 0,0 0-1 16,0 2 1-16,-3-2-2 0,6 2-27 0,-3-3-27 0,2 5-17 16,-1-1-15-16,2 4-9 0,1 0 6 0,1 1 4 15,1 1-2-15,0 4 0 0,5-1 5 0,-3 0-6 16,2 0 3-16,2-3 3 0,-2 1-7 0,2-1-2 15,-2-3-2-15,1 0-2 0,0-1 1 0,-2-4 1 16,1 3-7-16,-2-5 1 0,1 0 5 0,-2 0-4 0,-3-2 4 16,1-1 1-16,-1 1-3 0,0-1 7 0,-1-4-2 15,-3 1-10-15,2-2-3 0,-1-2-7 0,-1 0-2 16,0-4-3-16,0-1-13 0,-3 0-7 0,3-2 7 16,-3 0 5-16,-3-1 0 0,1 0 7 0,-1-1 8 0,-1 0 6 15,-2 1 21-15,1 4 14 0,0-2 3 0,-2 1 20 16,1 5 23-16,1 0 22 0,0 0 3 0,2 6 11 15,0-1-1-15,3 2-10 0,-2 1-6 0,3 0-21 16,2 2-22-16,0 0-25 0,0 2-18 0,0-2-18 16,2 1-10-16,-1 0-4 0,3 0-1 0,-1 3 3 0,1-1 3 15,3 4 7-15,-1-2 3 0,2 4 2 0,3 2 7 16,2 0-4-16,0-1 1 0,2 3-1 0,1-2-3 16,0-1 0-16,-2 0 5 0,3-3 5 0,-1 2-7 15,0-4 11-15,-2-2-4 0,2 1 1 0,-3-4 1 0,1 0-5 16,-1 0-2-16,-1-4-5 0,-1-1-7 0,-3 0-19 15,3-4 0-15,-5-1-18 0,1-3-9 0,-2 1 6 16,-2-2-1-16,1-3-6 0,-2-2 7 0,-1 1 9 16,-2-3 4-16,-5 1 12 0,1-3 2 0,-3-1-4 0,-3-1 4 15,-2-2-1-15,-1 1 6 0,-3 0 5 0,-1-2 6 16,-1-1 6-16,-1 0 22 0,2 3 24 0,-2 0 15 16,4 3 21-16,-3 0 13 0,2 3 18 0,4 3 1 15,2 5 6-15,-2 0-7 0,4 4-4 0,1 2-9 16,2 3-2-16,1 0-15 0,2 3-18 0,3 0-15 0,-2 0-12 15,2 0-12-15,0 3-23 0,2-3-7 0,-2 3-10 16,3 1-1-16,0 1-3 0,5 4 13 0,-2 1 1 16,2 5-2-16,5 1 11 0,1 4-2 0,2 2 0 15,3 2-5-15,1 0 7 0,1-1-7 0,1 1-1 16,2-1 10-16,-1-1-13 0,0-2-18 0,0-4-33 0,1 0-35 16,-4-3-58-16,0 0-47 0,-3-4-40 0,-1-1-58 15,-2-4-58-15,-1-1-71 0,-4-1-60 0</inkml:trace>
  <inkml:trace contextRef="#ctx0" brushRef="#br0" timeOffset="93177.2529">1607 5636 2824 0,'-16'5'17'0,"2"-4"32"0,6-1 21 16,3-1 13-16,-1 0 8 0,3 0 11 0,1 1 12 15,1 0 7-15,2-2-8 0,1 2-24 0,1-2-19 16,-1-1-13-16,4-2-15 0,-3-2-14 0,5 0-7 15,0-3-13-15,3-2-21 0,0-1-31 0,4 0-32 0,2-2-34 16,0 3-22-16,0-2-33 0,4 3-53 0,-2-1-56 16,0 0-83-16,0 1-61 0</inkml:trace>
  <inkml:trace contextRef="#ctx0" brushRef="#br0" timeOffset="94198.9417">1098 11772 2682 0,'-6'-4'26'0,"-1"-1"20"0,1 0 31 16,0 1 33-16,1 0 37 0,-3 1 26 0,3 1 19 16,2 1 13-16,0-1-11 0,0-1-10 0,3 6-25 15,0-6-16-15,0 3-33 0,0 3-19 0,3-3-8 0,-3 0-4 16,0 0-12-16,3 1-6 0,-3-2-1 0,3 1-18 16,-3 0-3-16,2 0-4 0,-2 0-12 0,3 2-2 15,-1 0 0-15,1 2 4 0,2 0 2 0,1 1 7 0,3 1-1 16,-1 2 1-16,4-1-1 0,0 4-7 0,1-2-2 15,1 0-6-15,0 2-2 0,0-1-11 0,1 0 1 16,-1-1-4-16,0 0 3 0,-1-2-9 0,1 0-30 0,-1-3-33 16,1 0-60-16,-6-1-50 0,1-1-63 0,2 0-49 15,-3-2-63-15,-1-2-58 0,-1 0-52 0,0-5-48 16,-5 2-23-16</inkml:trace>
  <inkml:trace contextRef="#ctx0" brushRef="#br0" timeOffset="94617.703">1255 11664 2380 0,'-5'-6'37'0,"0"-2"32"0,2 2 36 0,0 1 27 16,-1 1 33-16,1-1 19 0,2 4 3 0,1-2 11 16,-3 3-39-16,6-1-29 0,-3 1-38 0,1 0-27 0,1-2-31 15,-1 4-18-15,1-1-6 0,0-1-4 0,1 0 12 16,0 3 3-16,2-2 16 0,3-1 0 0,-1 5 8 16,3-1-7-16,0 1 13 0,4 1-13 0,0-1-5 15,0 4-10-15,2-1-11 0,-2 0 1 0,2 0-9 0,-2 1 2 16,-1-2-4-16,1-1 5 0,-4 0-2 0,-1-4 9 15,-2 2-9-15,0-1-4 0,0-3-12 0,-4 0-16 16,-2 0-14-16,1 0-17 0,-2-3-15 0,0 3-33 16,-3-1-16-16,1-6-20 0,-3-2-2 0,1 3 6 0,-2-5 6 15,-2-1 8-15,-2-3 10 0,2-2 30 0,-1 1 23 16,-2-3 17-16,1 3 20 0,1-2 13 0,-2 1 11 0,3 2 18 16,0 1 15-16,2 2 15 0,1 0 20 15,2 4 14-15,1 3 17 0,0 2 6 0,2 2 6 0,0-2-5 16,2 3-8-16,-2 0-9 0,0 0-9 0,0 0 6 15,3 3-3-15,-1-2 3 0,4 0-5 0,3 1 4 16,-1 2-7-16,5-3 0 0,1 4-10 0,1 1-9 16,2 0-15-16,1 1-12 0,0 1-6 0,1 0-5 0,0-2 0 15,2 2-8-15,-5 1-14 0,3-2-28 0,-2-2-31 16,-3-1-37-16,-1-1-29 0,-2 0-41 0,-3-1-33 16,-3-1-27-16,-2-1-17 0,0-3-36 0,-3 0-26 15,0-1-26-15,-3-3-23 0,-2-1-13 0,0-1-8 16</inkml:trace>
  <inkml:trace contextRef="#ctx0" brushRef="#br0" timeOffset="95728.9021">1452 11364 1465 0,'-8'-12'41'0,"-1"1"41"0,6 0 37 0,-2 2 31 15,0 2 26-15,3 3 16 0,1 0 11 0,1 2 7 0,1-1-33 16,1 3-36-16,-2 0-32 0,2-1-26 0,-1 1-15 0,2 0-5 16,1-2-4-16,2 4 8 0,0-1-1 15,2-1 11-15,2 4 2 0,5 2 2 0,0 0-1 16,2 3-8-16,4 2 4 0,-1 2-9 0,4 1 0 0,-1 6-7 15,3-3-5-15,-1 4-7 0,2-1-8 0,0 0 1 16,-2 1-13-16,0-3-9 0,2-1-1 0,-4 0-15 16,-1-2 7-16,-2-2-4 0,-2-1 2 0,-3-2-8 15,-2-2 5-15,1-1 0 0,-6-3-6 0,-1-2 6 0,-3 1-9 16,0-1 9-16,-2-1-5 0,0-2 7 0,-2-1-2 16,-2 1 0-16,-2-1 0 0,1 0-12 0,-4-1-3 15,1-2-3-15,-2-2-11 0,-3 2-4 0,-2-4-11 16,-2-2 3-16,0 1-13 0,-2-5 3 0,-1-2 5 0,-2 0-12 15,-2-3 6-15,-1-1-6 0,0-1 14 0,-1-4 10 16,1-1 17-16,-2 2 16 0,4 2 12 0,-3 0 25 16,5 5 20-16,0 0 23 0,2 2 12 0,4 4 8 15,-1 1-12-15,3 3-1 0,1-1 0 0,1 1-11 0,3 0-12 16,1 3-12-16,-2-3-11 0,4 1-16 0,-3 0 9 16,3 0 3-16,0-1-18 0,3 4 7 0,-4-4-8 15,3 3 1-15,1 1-1 0,1 1-6 0,1-2-11 16,0 3-3-16,1-1-2 0,0 3-13 0,5-1 5 0,-2 1-7 15,4 1 14-15,5 2 2 0,-2 4 14 0,6 3 1 0,2 4 21 16,1 0 6-16,3 4-2 0,0 4 11 16,-1-1-16-16,-2 2 5 0,2 0-1 0,-4 2-13 15,1-4-14-15,-4 2-13 0,0-2-8 0,-2-4-19 16,-2-1-16-16,-1-3-21 0,-2-3-27 0,-4-2-11 0,0-1-21 16,-1-6-14-16,-2 2-14 0,-3-3-7 0,0 0-10 15,0-3-13-15,-3-1 4 0,-2-4 6 0,-1 1-4 16,1-6 17-16,-1-1 14 0,-2-3 7 0,-1-3 17 15,-1-1 22-15,-1-4 11 0,0 0 16 0,0 0 24 0,0-1 6 16,0-1 6-16,0 1 14 0,3 4 12 0,0 2 18 16,0 1 18-16,3 4 13 0,2 1 14 0,0 4 16 15,0 4 13-15,1 3 8 0,2-1 1 0,0 4-3 16,2 0 0-16,-1 1-2 0,1 2-1 0,-1 1-6 0,6 0-1 16,-2 2-7-16,1 1-4 0,5 3 0 15,0 0-6-15,1 1-7 0,1 3-17 0,2-2-7 0,2 2-9 16,0 0-2-16,-1-2-2 0,0 0-6 0,0 0-6 15,1-1-7-15,-1-5 7 0,0 1-8 0,-2-2 1 0,0-5 6 16,-4 3-2-16,1-1 4 0,0-5 3 0,-5 1-4 16,-1 0 3-16,1-5 2 0,-2-1-1 0,1-1-10 15,-1-2-2-15,-1-5-1 0,-1-1-17 0,-1-1 4 16,-1-3-20-16,-3 0-4 0,0-3-2 0,-6-1 0 16,2-1-2-16,-4-1-3 0,-1 1 16 0,-3 1 0 0,2-4 21 15,-2 4 4-15,-1 0 17 0,2 3 12 0,-1 2 22 16,3 6 16-16,2-1 8 0,2 7 13 0,-1-1 1 15,4 5 6-15,0 0-7 0,5 3-11 0,-1-2-22 16,1 3-5-16,0 0-12 0,1 0-17 0,1 0-1 16,0 3-14-16,1-1 7 0,2 2 1 0,2 1-1 0,1 2 3 15,3 1 1-15,5 5 4 0,0 0-8 0,3 0 12 16,3 3-16-16,-1 0 2 0,4 0 7 0,2-3-6 16,-4 3-5-16,4-6 5 0,-3 2 2 0,2-4-5 15,-3 0 9-15,1-3-6 0,-2-1-3 0,-3-4-5 0,0 0 9 16,-6-2-5-16,2-4-14 0,-4 1-5 0,-1-3-4 15,-4-1-3-15,0-4 2 0,-4-3-5 0,0 0-8 16,-2-4 1-16,-2-2 4 0,-4-2-2 0,-2-2-12 16,0-2-7-16,-2-1-2 0,-5-2-7 0,0-5 3 0,-2 0-2 15,-5-1 2-15,1-4 6 0,-2-4 15 0,-6 0 12 16,-1-1 4-16,-1-4 30 0,-3 3 31 0,1 2 24 0,-3 1 22 16,4 5 13-16,-1 6 3 0,4 7 6 15,3 5 9-15,5 8-8 0,3 4-25 0,5 3-20 0,1 6-20 16,6 3-11-16,-3 1-5 0,4 6-2 0,0 2-19 15,5 5-1-15,-3 2-12 0,4 7 9 0,3-1 5 16,2 6 3-16,2 1-2 0,6 3-4 0,2-2 13 0,6 5-5 16,2 1 7-16,3-1-5 0,1 3 6 0,4 4 3 15,1-2 4-15,0 0-1 0,0-2-28 0,2-4-23 16,-3 0-35-16,3-8-51 0,-1-3-72 0,-4-6-74 0,-3-5-77 16,2-6-90-16,-2-4-87 0,-5-5-112 15</inkml:trace>
  <inkml:trace contextRef="#ctx0" brushRef="#br0" timeOffset="95913.9757">1697 10767 3800 0,'-30'9'17'16,"2"3"24"-16,1-4 26 0,11-2 14 0,-5-1 6 15,6 0-6-15,5-2-2 0,4-1-12 0,1-2-23 16,5-2-14-16,3-3-30 0,2 0-13 0,5-4-21 15,4-4-9-15,3-6-16 0,7-2-15 0,4-8-39 16,5 0-48-16,7-5-59 0,1-3-95 0,2 2-119 0</inkml:trace>
  <inkml:trace contextRef="#ctx0" brushRef="#br0" timeOffset="98143.6427">12104 11959 2507 0,'-12'-4'7'15,"2"3"10"-15,-1-6 17 0,2 2 5 0,-4 1 8 0,1 1 2 16,-1-2-1-16,1 3 7 0,-2 0 13 0,5-1 18 16,1 1 4-16,-3-1 11 0,5 3 0 0,1-2 2 15,0 2 7-15,2 0-6 0,1-2-21 0,0 2-28 16,1 0-17-16,1 0-17 0,1 0-5 0,-1 2-12 0,0-2 0 16,0 0-3-16,2 0 4 0,-2 0 3 0,2 0-4 15,-2-2 2-15,0 2 5 0,0 0 10 0,1 0-3 0,-1-1 4 16,2 1 1-16,-2 0 3 0,-2 1 0 0,2-1 2 15,0-1-17-15,0 1 2 0,2 1-3 0,-2-1-2 16,0 0-7-16,1 0-10 0,-1 0 2 0,0 0-3 0,4 0 7 16,-1 0-5-16,-1 2 5 0,1-2-7 0,2 2 7 15,0-2 8-15,4 3-5 0,-3-2-2 0,4 2 4 16,0 0-6-16,2-2 3 0,-1 0 14 0,3 2-12 16,-1-1-1-16,1 0 4 0,-2-1-1 0,2-1 0 0,1 0 5 15,-1-1-3-15,2 1-10 0,-1 0 10 0,2 0 2 16,0-2 4-16,-1 2 2 0,3-2 2 0,-3-1 6 15,2 3-6-15,3 0 5 0,-5-1 0 0,6-2-1 0,-2 2-2 16,1 0-6-16,0 0-4 0,0 0-5 0,2 0 9 16,-3-2-7-16,2 3 2 0,0 0-8 0,-1 0 1 0,1 0-1 15,-1-2 5-15,0 0 7 0,1 0-8 0,-2 2 0 16,1 0-2-16,1 0 5 0,-2 0-2 0,1 0 9 16,1 0 4-16,0-3-2 0,2 3 3 0,1 0 6 0,1-1-1 15,0-1 1-15,3 2 1 0,1-1-3 0,-3 0-2 16,4-2-9-16,-1 6-2 0,0-6-1 0,-1 3 1 15,-1-1-10-15,1-1 9 0,1 1-5 0,-2 0 0 0,-1 0-1 16,0-1 6-16,-3 1-7 0,3 1-3 0,1-1 8 16,-1-1-5-16,-2 2 3 0,0-2-5 0,0 0 6 15,0 2-3-15,1-1 3 0,3 0-1 0,-4-2 4 16,2 3-7-16,0-3-2 0,-1 3 1 0,3-1 2 0,-2-3-2 16,0 4 8-16,-2-1-1 0,2 1-4 0,-2-3 3 15,-1 2-5-15,-3-1 4 0,2 2-6 0,-2-2 4 16,1-1-4-16,-3 3-1 0,0-2 6 0,-3-1-3 0,-1 3 7 15,0 0-5-15,-1 0 5 0,-3-1-4 0,0 1 4 16,-3-3 13-16,-2 6-1 0,1-3 1 0,-4-3 10 0,1 3 7 16,-1-1-4-16,1 1 3 0,-4 0-5 0,0 0-5 15,0 0-2-15,0 0 7 0,0 0-5 0,0 0 2 16,0 0 2-16,0 0-5 0,0 0-1 0,0 0-3 16,-2 0 1-16,0 0-8 0,2 0-4 0,-1 0-10 0,1 0 0 15,0 0-2-15,0 0-10 0,0 0-11 0,1-2-36 16,-1 2-35-16,2-2-45 0,0 2-51 0,-2-3-65 15,0 3-71-15,0-4-89 0,0-1-131 0</inkml:trace>
  <inkml:trace contextRef="#ctx0" brushRef="#br0" timeOffset="99815.028">18079 10769 2518 0,'1'-9'-5'0,"3"-2"5"16,-3 2 13-16,-1-1 20 0,2 2 8 0,-4 3-1 16,2-1 1-16,-1 1 9 0,1 4 7 0,0 1 10 15,0-2-3-15,0 2-13 0,0 1-15 0,-2-1 6 0,2 1-4 16,0 0-14-16,2 2-3 0,-2 1-15 0,0 1-10 16,0 3-10-16,1-1 10 0,1 6-7 0,-2 1 8 15,1 2 2-15,3 1 2 0,-3 0-5 0,4 3 2 0,-2-3 4 16,1 0-1-16,1-4-1 0,-1-1-6 0,0-2 3 15,0 0 2-15,-3-5 10 0,3 0 4 0,-1-2 10 16,-2-3 8-16,3 2 14 0,-3-2 24 0,2 1 19 16,0-2 22-16,0-1 14 0,4 2 6 0,-1-3 4 0,5 1-2 15,-1-3-9-15,2 0-23 0,6-2-9 0,-1-1-28 16,7-2-13-16,-1-4-8 0,4 2-10 0,2-2-10 0,2-2-3 16,3-3 0-16,-1 0-9 0,3-2 2 0,1 1-4 15,0-1-8-15,0-1 0 0,-2 3 2 0,-4-1-1 16,-1 3 3-16,-1 2-3 0,-4 1 3 0,-2 2-9 15,-3 2 5-15,-2 0-3 0,-1 1 1 0,0-1 0 16,-3 3-17-16,0 0-19 0,-1 1-26 0,1 0-27 16,-3 1-43-16,2 0-48 0,-2 3-39 0,-2-2-52 0,2 3-47 15,2-2-60-15,-2 3-69 0</inkml:trace>
  <inkml:trace contextRef="#ctx0" brushRef="#br0" timeOffset="102085.2735">22987 11906 1625 0,'-18'2'-5'0,"1"-4"8"16,3 1 2-16,3-3 6 0,0 0 0 0,1 3 6 16,-2 0 8-16,2 1 12 0,0-2 30 0,1 1 13 0,1 0 32 15,0-1 26-15,3 2 13 0,0 0 10 0,1 0 2 16,0 2 9-16,4 0-17 0,-4-2-9 0,4 2-36 16,0-1-7-16,-1 0 1 0,2-1-9 0,-2 1 5 0,1-2-20 15,0 1-3-15,0 0-5 0,1 0 8 0,-1 0-15 16,2 0-18-16,-2 0 0 0,2 0-16 0,-1 0 2 0,2 1 2 15,2 1 18-15,4-1 10 0,3 3 5 0,10 0 20 16,4 0-12-16,9 1 5 0,11-2-1 0,10 0-8 16,7 1-24-16,9-2-17 0,6-2-10 0,6 3-30 0,2-1-20 15,6-2-31-15,-3 3-38 0,-1-1-53 0,-7 1-48 16,-1 0-76-16,-10-2-89 0,-7-1-108 0</inkml:trace>
  <inkml:trace contextRef="#ctx0" brushRef="#br0" timeOffset="103434.7368">24751 8115 3533 0,'0'0'30'31,"0"0"0"-31,27-58 6 0,-27 58 7 0,0 0 2 0,0 0 4 16,0 0 6-16,0 0 3 0,0 0-16 0,0 0-11 15,3-12-7-15,-3 12 2 0,14 16-43 32,16 37 21-32,-19-31-3 0,3 6 4 0,-1 2-5 15,3 0 5-15,-2 3-3 0,3-1-1 0,-1-1-1 16,0-2 2-16,-1 0-4 0,0-1-3 0,-2-5 2 15,-2-1 5-15,-2-3-4 0,-1-4 7 0,-1-3-7 0,-2-2 7 16,-5-10 20-16,0 0 1 16,0 0 7-16,0 0 0 0,0 0 7 15,0 0-4-15,0 0 2 0,0 0-6 0,0 0-1 16,0 0-2-16,0 0-1 0,-38-143-48 16,29 114 13-16,1-3-3 15,-2-1 7-15,0-1-12 0,2-3 1 0,-3 2 6 16,2-3 1-16,2 1-3 0,1-3-6 0,0 6 12 0,3 0-2 15,1 1 2-15,2 1 11 0,5 3 1 0,2 2-3 16,0 2 7-16,2 2 1 0,4 1-8 0,0 1 8 16,1 4 1-16,2 2-4 0,-2 2-3 0,0 3 6 0,-1-1-3 15,-2 7-1-15,-2 0-3 0,-1 0-4 0,2 4-7 16,-4 4-5-16,2 0 5 0,-2 3-7 0,-1 2 4 16,4 2 5-16,-1 3 3 0,0 4 5 0,-3 2 5 0,4 5 8 15,-4 0 0-15,-2 3 1 0,1 2 1 0,-3 0-7 16,-1 2 7-16,-3-3-4 0,-2 1 2 0,-1 0-6 15,-2-1-7-15,0-2 2 0,0 0 0 0,0-4 3 0,-3-2-8 16,3-3-19-16,2-1-23 0,0-2-27 0,-2-3-36 16,0-2-54-16,2-3-56 0,-3-2-68 0,4-2-94 15,0-2-80-15</inkml:trace>
  <inkml:trace contextRef="#ctx0" brushRef="#br0" timeOffset="104930.8773">25424 8178 596 0,'5'-13'9'15,"-4"4"11"-15,1 0 14 0,0 1 13 0,-4 0 6 16,2 1 4-16,0 3 1 0,2-2 2 0,-2 3-4 0,1-1 5 16,1 3-2-16,0-2-2 0,-2 2 10 0,1 1 12 15,1-1 19-15,-1 0 17 0,-1-1 17 0,0 1 0 16,2-1 7-16,-2 2 4 0,0 0-2 0,0-2-6 0,0-1-7 15,0 3-9-15,0 0-16 0,-2 0-7 0,2 0-12 16,0-1-17-16,0 1-10 0,0 0-14 0,0 1-10 16,0-1-9-16,0 0-7 0,0 0-6 0,0 0-8 0,0 0 1 15,0 0-4-15,0 0 11 0,0 0-8 0,0 0 8 16,-1 0 10-16,1 0 4 0,0 0 1 0,-2-1 4 16,2 0 11-16,0-1 1 0,-1 0 13 0,-1-1 3 15,0 0 0-15,-1-1 0 0,1-1 13 0,-1 2 6 0,2-2-7 16,-1 4-4-16,2-2-3 0,-3 0-15 0,3 1-7 15,-1-1-10-15,-1 3-12 0,2 0-7 0,0 0-12 16,0 0 1-16,0 0-9 0,0 0 0 0,0 3-2 0,0-1-1 16,0-1-2-16,0 1-4 0,2-2 9 0,-2 0-2 15,0 4-1-15,1 0 8 0,2-3-4 0,-1 4 2 16,1-2 2-16,-2 1 3 0,4 1 2 0,-1-2-7 0,-1-1 8 16,0 0-9-16,2-2 4 0,-1 0-1 0,1 0 8 15,0-2-4-15,0 0 1 0,1-2-1 0,2-2 3 16,4-1 2-16,0-1-4 0,3-4 3 0,1 3-10 15,3-3 0-15,0-1-3 0,0 0 8 0,0 0-10 0,-3 1 2 16,1 0 0-16,-4 4 1 0,3-1-1 0,-5 1 3 16,-1 3 0-16,0 1-9 0,-3 1 4 0,-1 2-3 15,-3-1 2-15,2 4-7 0,-5-1 1 0,1 4-4 0,-1 2 3 16,2 6 7-16,-1 4 3 0,-1 4 5 0,2 3 0 16,3 10 19-16,-4 3-10 0,3 5 0 0,-1 3 2 15,0 1-3-15,0 4-2 0,2 1 1 0,-4-2-4 0,1 2-8 16,-1-1 4-16,-1-5 9 0,0 0-5 0,0-6 2 15,-1-1-2-15,-2-6 1 0,0-5 4 0,-2-3 0 16,3-5 16-16,-1-5 5 0,-2-2 18 0,1-5 11 0,0-1 18 16,0-3 9-16,-4-3 6 0,2-3-2 0,-1 1-10 0,1-4-9 15,-5-3-18-15,1-1-7 0,-1-5-17 16,0-3-15-16,3-2-5 0,0-2-1 0,-1-5-6 0,4-4 0 16,2-2-5-16,2-4-11 0,2-1-3 0,2-2-2 15,6-3-8-15,1 2-7 0,0-2 7 0,5 1-4 16,1 2 5-16,0 5 3 0,0 4 7 0,-2 6-9 15,0 4-5-15,-3 7-10 0,-1 3-31 0,-2 6-17 0,-3 3-30 16,-2 2-24-16,4 2-38 0,-2 1-20 0,0 3-20 16,2 5-25-16,-1 1-30 0,1 2-46 0,-2 7-49 15</inkml:trace>
  <inkml:trace contextRef="#ctx0" brushRef="#br0" timeOffset="105134.7347">25374 9605 3148 0,'3'1'-9'0,"0"-1"-7"16,4-8-2-16,8-4 0 0,-4 0 6 0,6-5-1 16,7-2-7-16,5-5 11 0,12-4 7 0,3-1 12 0,8-2 3 15,4-2 1-15,7-4-8 0,3 0 3 0,1-1 3 16,4 1-46-16,-2-1-68 0,3 1-94 0,-2 4-122 15</inkml:trace>
  <inkml:trace contextRef="#ctx0" brushRef="#br0" timeOffset="105532.3972">26442 9752 4257 0,'4'1'-4'15,"-3"2"3"-15,1-2-3 0,1-2 3 0,-5 1-4 0,2 1-8 16,0-1 1-16,0 3 2 0,2-3 2 0,-2 7-7 16,2 0 5-16,0 3 0 0,1 3 4 0,2 1 6 15,3 7 1-15,0-1-6 0,3 4 4 0,2 2-8 0,4-2-35 16,2 1-28-16,0-4-29 0,3 1-35 0,-3-5-39 15,3-2-35-15,-3-2-48 0,-1-5-31 0,-1-3-27 16,-6-4-38-16,3-1-48 0</inkml:trace>
  <inkml:trace contextRef="#ctx0" brushRef="#br0" timeOffset="105911.0463">26825 9772 2907 0,'1'0'16'0,"2"0"7"0,-1 0 18 0,1-3 14 15,0 3 20-15,-3 0 4 0,0 3 14 0,0-1 4 0,2-1-12 16,0 1 4-16,-1 1-12 0,1 2-2 0,-2-1-17 16,5 1-6-16,-1 5-5 0,2 0-10 0,-1 2-5 15,2 1-4-15,-1 0-5 0,6 3-15 0,-5 0-5 16,1 0 7-16,1-1-8 0,-1-1 7 0,0-4 1 0,0 2-10 16,-2-3 2-16,-1-2-2 0,-2-3 5 0,2-2-10 15,-3 0-5-15,-1-1-1 0,-1-4-6 0,2 1 3 16,-1-4-4-16,1-3 3 0,-2 1 0 0,0-4 2 0,3-2 4 15,0-1-3-15,0-2 7 0,0 0 7 0,-1-1-8 16,1 1 6-16,0 0 3 0,2 2 8 0,-2 2 12 16,-1 1 1-16,1 3-1 0,1 4 2 0,-2 2 7 0,0 1-4 15,1 0-5-15,-3 5 1 0,0-2 3 0,3 2-1 16,0-1 11-16,1 3-2 0,0-2 5 0,3 4-7 16,0 1 5-16,3 1-4 0,1 1-11 0,0 0-1 0,0 1-14 15,2 1-23-15,-1 1-21 0,1-1-19 0,1 0-46 16,-4-3-38-16,1 2-42 0,2-2-38 0,-4 0-41 15,2-2-30-15,-3-2-26 0,2 0-17 0,-2-4-7 16,1-1-7-16,-1-2 11 0,-2-3 4 0</inkml:trace>
  <inkml:trace contextRef="#ctx0" brushRef="#br0" timeOffset="106398.594">27311 9736 1306 0,'7'-19'25'16,"-2"-1"40"-16,1 4 26 0,-1-2 34 0,2 3 21 15,-2 3 29-15,-3 1 22 0,3 5 15 0,-4 1-10 16,1 3-34-16,0 0-16 0,-1 2-29 0,-1 2-7 0,0 0-11 15,3-1-5-15,-1 3 5 0,2 2 3 0,-1 3-3 16,1 1 4-16,1 2 2 0,-1 4-7 0,4 2-10 16,-2 4-14-16,2 1-14 0,0 2-20 0,-1 4 5 0,2 0-19 15,-1 4-4-15,-2-3-8 0,1 3-3 0,2 1-3 16,-3-1-9-16,2-3 1 0,-1 1-4 0,0-5 3 16,-2-2 0-16,2-1-1 0,-3-5-6 0,3-2-3 15,-4-5 5-15,0-2 1 0,2-2 1 0,-4-2 6 0,-1-2-4 16,0-3 4-16,3-1-9 0,-4-1-6 0,-1-3-5 15,2 2 5-15,-3-4-8 0,0 0-3 0,0-5-9 16,-2 0-5-16,-4-5 12 0,1 0 3 0,-1-5-1 0,-1-1-22 16,-1-2 6-16,-3-4-11 0,2-1 2 0,-2-1-4 15,2-3-4-15,-4-1 7 0,3-2 5 0,0-1 11 16,1-1 12-16,4 0 11 0,-2 2 12 0,4-1 6 0,3 4 13 16,3 0 0-16,0 5 8 0,3 0 17 0,2 5-4 15,-1 2 4-15,3 5 4 0,-2 2 11 0,1 1-4 16,-1 7 0-16,-1-1-5 0,1 4-17 0,0-1-4 0,0 2-6 15,0 1-10-15,-1 2-6 0,2 2-6 0,1-1 3 16,1 1 4-16,1 6 19 0,1 1 8 0,-1 6 8 16,4 3 11-16,-1 2 2 0,1 7 1 0,0 2 1 0,-1 4-2 15,-2 3-19-15,1-1-9 0,-3 1-12 0,-2 1-7 16,-1-2-14-16,-2 2-15 0,2-4-20 0,-4-3-17 16,1-1-14-16,-2-5-17 0,1 1-12 0,1-6-24 15,-2-5-24-15,3-1-19 0,-3-5-15 0,0-2-19 16,-1-3-23-16,1-3-33 0,-2-1-32 0,2-6-25 0,2 1-24 15,-1-5-24-15,-1-1-10 0,5-2 0 0,-2-3 6 16</inkml:trace>
  <inkml:trace contextRef="#ctx0" brushRef="#br0" timeOffset="107049.4367">27643 9694 945 0,'8'-18'43'0,"0"-2"32"0,-1 6 37 0,2-2 37 0,-3 4 36 16,-4 3 34-16,3 2 26 0,-2 2 23 0,-1 2-23 16,-1 1-16-16,1 0-27 0,0 2-29 0,-1 2-36 15,-1-1-34-15,0 0-15 0,0-1-11 0,3 6-14 16,-2-1-11-16,1 1 1 0,-2 4-9 0,3 3 7 0,0 1 1 0,2 3-12 15,-1 2-16-15,0-2-3 0,1 4-7 16,1 1-9-16,0-2 6 0,1 0-9 0,1-1 3 0,-1-1-4 16,-2-3 3-16,3-3-3 0,0 1 4 0,1-4-13 15,-2-3-16-15,-1-2-12 0,-1-1-10 0,2-6-2 16,2 3-6-16,-3-7-16 0,4 0-12 0,-1-3-3 16,2-2 2-16,-1-1 6 0,2-4-2 0,1 0 4 0,-3-1 7 15,2-1 12-15,-1-1 14 0,-3-2 8 0,1 2 10 16,-2-1 7-16,-1 1 14 0,-1-2 0 0,-2-1 11 15,3 1 11-15,-3 0 18 0,1 2 22 0,-1-1 12 0,-1 1 13 16,-1-1 14-16,1 4 17 0,-1 2 9 0,1 0 7 16,-2 2-8-16,-2 2 10 0,2 2-1 0,0 4-6 15,0 1-10-15,-1 0-8 0,1 0-21 0,-2 4-16 0,2 0-14 16,0-2-26-16,0 4-16 0,0-2-6 0,0 0-9 16,0 5-9-16,0-1-1 0,0 4 3 0,0 0 2 15,0 1 3-15,2 6 1 0,-1 1-3 0,1 2-1 0,-2 0 5 16,3 2 4-16,2 1-6 0,1-1 4 0,0 2-4 15,2-2 4-15,0-2 1 0,2-1 1 0,2 1-3 16,-2-1 3-16,2-4 1 0,0 0-3 0,0-4 1 0,2-1-1 16,-1 0-4-16,1-4 2 0,-1-4-8 0,1 0-13 15,-1-3 2-15,2-2-6 0,0-4-6 0,2 1-1 16,-1-4-7-16,3-1 0 0,0-2 0 0,-2 0 4 0,2-2-6 16,-1-2 0-16,-1 0-7 0,-1-3 1 0,1 0 11 15,0-4-1-15,0-3 0 0,1-4-3 0,-2-4-5 16,3-5 4-16,-1-2 5 0,2-6 4 0,-1-1-4 0,-4-3 2 15,0 3 15-15,-2-2 25 0,-1 3 17 0,-2 6 14 16,-7 1 20-16,0 4 4 0,-3 7 19 0,-3 3 12 0,0 6 1 16,-4 3-4-16,0 0 3 0,1 6 1 0,-1 3-8 15,2 3-3-15,-1 0-12 0,4 4-6 0,-4 2-12 16,6-1-15-16,0 3-22 0,-1 0-10 0,-1 5 1 16,2-1-6-16,0 3 0 0,-3 4-7 0,1 6 1 15,-1 2 1-15,-2 5 17 0,2 5-6 0,-2 3-1 0,4 4 0 16,-4 0 0-16,2 3 8 0,3 1-13 0,-2-1-4 15,1 1-22-15,2-2-10 0,1-2-33 0,1-2-33 16,2-4-48-16,-1-2-59 0,3-6-46 0,-1 2-63 16,2-7-52-16,3-3-74 0,-3-2-83 0</inkml:trace>
  <inkml:trace contextRef="#ctx0" brushRef="#br0" timeOffset="107243.3499">28111 9194 3470 0,'-18'-3'-2'0,"3"-2"1"0,7 5 2 15,5-6 12-15,1 3 6 0,0 3 3 0,2 0 1 0,2-1 4 16,3-1 1-16,3-3-1 0,2 3-5 0,5-2-14 16,5-2-17-16,5 2-23 0,3-1-28 0,6 3-48 15,3-4-47-15,1 5-55 0,3-2-71 0,5 1-88 0</inkml:trace>
  <inkml:trace contextRef="#ctx0" brushRef="#br0" timeOffset="107473.8237">29030 8749 2255 0,'-10'-5'2'15,"2"-3"8"-15,-1 4 6 0,6-1 9 0,-3 2 5 16,2 1 6-16,-1 2-6 0,1 2 5 0,2-2 5 0,0 6-2 15,-5 0 1-15,4 2-4 0,-2 6 10 0,-2 3 5 16,3 2 22-16,0 6 17 0,-3 4 6 0,4 0 8 16,3 8-5-16,0-2 8 0,3 2-12 0,0-1-14 15,3-2-9-15,0 2-24 0,2-4-13 0,2-3-10 0,2-2-11 16,1-3-31-16,1-3-42 0,-1-3-55 0,6-4-68 16,-1-3-74-16,2-5-96 0,2-2-101 0</inkml:trace>
  <inkml:trace contextRef="#ctx0" brushRef="#br0" timeOffset="107707.6293">29379 8589 2507 0,'2'-15'8'0,"-1"4"10"15,2 1 18-15,7-3 22 0,-2 1 8 0,-2 6 17 16,4-1 19-16,-1 3 14 0,2 1 10 0,0 2 2 15,3 1-6-15,-1 1-16 0,0 2-5 0,3 5-11 0,-2 1-21 16,6 3-3-16,-2 1-22 0,-1 4-8 0,0 3-14 16,1 4-1-16,-1-2-1 0,2 3-7 0,-6 3 0 0,0-2-25 15,-1 5-25-15,-5 0-23 0,-3-1-39 0,-2 2-52 16,-7-2-71-16,-3 4-78 0,-2 3-101 0</inkml:trace>
  <inkml:trace contextRef="#ctx0" brushRef="#br0" timeOffset="108169.6249">27705 10594 1454 0,'2'0'0'0,"2"-4"3"16,3-1-1-16,4-3-1 0,0-1 11 0,2-3 26 0,4 0 28 15,2 0 20-15,5-2 21 0,1-2 12 0,5-1 22 16,3-1 14-16,4-2 10 0,3 1-15 0,2-3-18 0,3 1-17 16,3-6-18-16,2-1-19 0,4 2-5 0,-3 0 6 15,-1-1-14-15,-3 3-2 0,-3 3-7 0,-8 4 1 16,-4 4-5-16,-7 3 8 0,-9 4-16 0,-1 2-23 0,-8 3 0 15,-2 2-7-15,-2 0 6 0,-3 2 1 0,0 1 12 16,-2 6-1-16,-2 1 21 0,-3 5 8 0,-1 5-3 16,-6 4 1-16,-2 1 3 0,-3 7-9 0,-6 3-9 0,1-1 0 15,-3 5-12-15,0-5-5 0,-1 5-9 0,1-5 1 16,3 5-10-16,1-5 1 0,2-1-2 0,5-2-3 16,4-3-7-16,2-4 1 0,4 0 2 0,4-5-4 0,2-6 0 15,2-2-1-15,3 0 4 0,2-5 7 0,1-1 3 16,2-6-2-16,7-3 4 0,1-2-5 0,5 0 4 15,4-4-8-15,3-2-19 0,5-2-27 0,0-2-43 0,2-2-44 16,0-1-65-16,1-3-72 0,-1-5-89 0,3-3-71 16,-3-3-79-16</inkml:trace>
  <inkml:trace contextRef="#ctx0" brushRef="#br0" timeOffset="119239.224">27928 12114 1886 0,'-2'0'22'0,"2"-2"34"15,-1-1 27-15,2 1 25 0,-4-1 27 0,3 1 32 16,-1 0 13-16,-1-1 29 0,-1 3-8 0,1-3-19 0,-2 2-9 15,1 0-8-15,1 0-20 0,-1-2-21 0,3 2-5 16,-2-1-23-16,2 2-6 0,-1 0-6 0,1-2-23 16,0 2-14-16,0 0-1 0,0 0-16 0,1 0-3 0,-1 0-5 15,2 0-10-15,-2 0-5 0,3 0 8 0,-3 0-2 16,3 0 6-16,-1-3 15 0,-2 3 11 0,3 0 7 0,-3 0 8 16,3-1 8-16,-2 0-4 0,1-1 2 0,-2 0-11 15,2-1-7-15,1 0-12 0,-2-1-9 0,3-2-8 0,-1 2-12 16,2-5-5-16,2 1 2 0,-2 0-1 0,5 0-10 15,-1-1 7-15,4 1-2 0,-2-3 1 0,6 2-5 16,-1 1 10-16,3 0-11 0,3 0-2 0,1 1 12 16,2 1-13-16,0 0 6 0,2 0-3 0,-1 4 0 0,1 2-7 15,-4 2 11-15,-1 0-3 0,-2 3-6 0,-2 0 5 16,-1 6-7-16,-4 0 7 0,-1 4 7 0,-4 2 1 16,0 4-2-16,-3 4 1 0,-1 6 8 0,-4 1 1 15,-1 1-4-15,-5 6 6 0,0-3-6 0,-3 3 8 0,-3-3-1 16,1 1-1-16,-4 1-6 0,0-4-9 0,-3 0 12 15,-1-2-15-15,1-1 3 0,-2-4-6 0,0-3-4 16,1 0 3-16,0-5-3 0,0 0 12 0,0-4-10 0,2-2 12 16,-2-2-6-16,3-3-3 0,-1-1-1 0,1-2-6 15,0 0-1-15,0-3-4 0,2-4 0 0,4 1-2 16,1-3-3-16,-2 1-2 0,6-2 0 0,-1-1-6 16,1-4 4-16,-1 2-9 0,3-4 6 0,1-2-11 15,2-3 16-15,2 2 1 0,-1-4 11 0,5 0 10 0,2 1-3 16,0 1 23-16,0 0 3 0,5 2 10 0,-2 2-3 15,1 3 7-15,-2 3-5 0,1 2 6 0,0 1 10 16,-3 1-13-16,3 3-8 0,-2 3 3 0,1-1-5 0,1 2-2 16,2 3 4-16,-2-2-1 0,0 5-15 0,3 0 3 15,-1-1 10-15,2-1-16 0,0 4-15 0,2 0-25 16,-2-4-42-16,3-2-53 0,1 2-46 0,-1-3-59 16,2-2-58-16,1-3-52 0,1-3-58 0,0-2-37 0,2-3-21 15,-2-1-10-15</inkml:trace>
  <inkml:trace contextRef="#ctx0" brushRef="#br0" timeOffset="119851.5887">28692 11976 2255 0,'1'-8'18'16,"2"0"11"-16,-1 2 23 0,0-1 34 0,-4 3 16 15,2-1 19-15,-2 4 15 0,1-1 18 0,-1 2-15 0,1-5 0 16,-1 5-4-16,2 0-23 0,0-2 1 0,0 0-11 15,2 1-6-15,-2 1-16 0,1-1 1 0,-1 2-9 16,2-2-20-16,-2 0-6 0,1 1-21 0,1 1-4 0,-2-1-1 16,2 0 10-16,0 1-2 0,0-1 4 0,0 0 3 15,-1 0-4-15,2-1 8 0,-1-1-4 0,4 2-10 0,-1-4-6 16,2 2-2-16,3 0-12 0,0-1 5 0,4 1-1 16,-1 1-4-16,-2-1 3 0,3 0 8 0,-1 2-3 15,-1-3 1-15,-2 3 13 0,1-1-8 0,-2-2 10 0,-1 2-3 16,-3 0-1-16,0-2 1 0,-2 0-5 0,-3 3 1 15,0 0-6-15,0 0 1 0,0 0 3 16,0 0-40 0,0 0 4-16,0 0-1 0,0 0-7 0,0 0 7 15,0 0-7-15,0 0 6 0,0 0 1 0,0 0-2 0,0 12 4 16,0-12-9-16,0 0 4 16,0 0-4-16,-27 100 8 0,19-85 6 15,0-1-2-15,-1-1 0 0,0-2-5 0,1-1 4 0,1-2 4 16,2 0-2-16,5-8-10 0,0 0 1 15,0 0-5-15,0 0 12 16,21 14 19 0,-12-15 6-16,-1 1 0 0,0 0 0 15,5 0 3-15,-4 0-2 0,1 1 1 0,2 1 1 0,0-1-7 16,-1 2-1-16,-2 0-2 0,2 2-3 0,-1-1 0 16,-1 3 3-16,-1 0-3 0,0 1-1 0,-3 5 9 15,2 0 1-15,-2 5 2 0,0 1 4 0,-2 2 2 16,-1 4-4-16,1 1-4 0,-3 1 2 0,-3-1-1 15,3 2-3-15,-3-4-1 0,-1 2-1 0,0-4-2 0,-1-1-3 16,-1-2 5-16,-1-1 1 0,1-3 1 0,-2-3 0 16,-1-1-2-16,-1 0 6 0,-1-4-2 0,-3 0-4 15,1-3-11-15,-2-1-8 0,-1 1-17 0,-2-3-37 16,4-3-33-16,-3-1-56 0,2-1-46 0,0-2-55 16,3-1-66-16,0-3-70 0,2-1-69 0,2 0-56 0</inkml:trace>
  <inkml:trace contextRef="#ctx0" brushRef="#br0" timeOffset="120075.5254">29273 12366 1919 0,'16'5'13'0,"-3"4"19"0,-1-2 24 0,-1-1 12 0,-1 2 16 16,-2 1 24-16,-2 3 11 0,0-1 6 0,-2-1-6 15,0 2-17-15,-2 0-18 0,0-1-9 0,-1 0-17 16,-1-1-25-16,-3-1-5 0,0 1-12 0,-2-2-4 16,0 2-6-16,-1-3-21 0,-5 3-27 0,1-3-23 0,-4 0-32 15,0 0-49-15,-1-2-47 0,0 0-68 0,-1 0-51 16,-3-1-45-16</inkml:trace>
  <inkml:trace contextRef="#ctx0" brushRef="#br0" timeOffset="120497.81">30154 11768 2542 0,'1'-1'1'0,"-1"1"-1"16,-1 0-6-16,2-3-3 0,-1 3 6 0,-1 3 28 15,-2 1 15-15,-1 3 17 0,0 2 12 0,-3 4 6 0,-2 1 12 16,1 5 13-16,2-1 2 0,-3 3-22 0,2 2-11 16,1 0-17-16,1-3-3 0,0 4 2 0,3-5-6 0,-1 1-7 15,3 1-12-15,2-4-6 0,-1-1-2 0,3 0 0 16,0-2-8-16,1-2-8 0,3-1 1 0,0-2-2 0,1 0 9 16,-1-4 1-16,3 0-1 0,2-2-6 0,-1-1 3 15,0 0-1-15,0-2 2 0,2-2-4 0,-2 0-5 16,0-3 1-16,-2 2-3 0,-1-2 1 0,0 5 1 0,-1-5 2 15,-1 1-2-15,-1 1-1 0,-1 1-1 0,1 0-5 0,-1 1 8 16,-2 1-3-16,2-1-3 0,-2 1-4 16,0 1 5-16,1 0-1 0,-1-1 3 0,1 2-2 0,-1 0 2 15,0 1 1-15,2 2-1 0,-1-1 6 0,0 3-4 16,1-1 2-16,1 2 1 0,-1 0 0 0,3 0-24 0,-2 1-20 16,5-1-17-16,-3 1-33 0,2 0-27 15,-1-1-38-15,4 0-43 0,-5-1-49 0,4 1-32 0,-4-2-32 16,2-3-36-16</inkml:trace>
  <inkml:trace contextRef="#ctx0" brushRef="#br0" timeOffset="120829.0291">30896 11739 2243 0,'7'-21'25'16,"-4"6"14"-16,0 0 20 0,2-1 26 0,-5 6 16 0,0 0 21 15,0 5 18-15,0 1 12 0,-3 3-23 16,3 0-15-16,-2 1-23 0,2 1-23 0,0 0-11 0,-1 3-23 16,-1 1-5-16,2 3 1 0,-3 3 9 0,3 1 8 15,-2 5 22-15,1 4 4 0,-1 2-5 0,2 4 12 0,-2 2-4 16,4-3-9-16,-2 6-3 0,0-1-9 0,5-2-10 16,-5 0-4-16,1 0 4 0,3-1-10 0,-3-3-11 15,-1 1 1-15,0-1-14 0,2 0 6 0,-2-1-2 0,0 1-5 16,0-3-5-16,-2-1 0 0,1 0 6 0,-1-1-10 15,-1-1 9-15,-4-1 0 0,1-2-8 0,0-2 3 16,-4-1-5-16,1 2-3 0,-2-6-17 0,-2 0-7 16,-1-1-20-16,-2-3-21 0,2 2-21 0,-3-4-38 0,1-1-26 15,0-3-39-15,0-3-38 0,2 1-56 0,0-4-63 16,3-4-70-16</inkml:trace>
  <inkml:trace contextRef="#ctx0" brushRef="#br0" timeOffset="121033.6366">31034 11654 2232 0,'14'-8'1'0,"-4"-3"-1"16,4 2 7-16,2-3 19 0,1 3 20 0,-2 0 28 16,0 2 18-16,1 1 16 0,1-1 10 0,1 2 15 15,-2-3-3-15,1 3-13 0,0 1-24 0,1-2-26 0,-1 1-16 16,2 4-16-16,0-2-12 0,0 1-15 0,3 0-30 15,-4 2-30-15,4 0-35 0,-5 2-34 0,1 0-52 0,-1 2-63 16,-4-1-72-16,-3 1-87 0</inkml:trace>
  <inkml:trace contextRef="#ctx0" brushRef="#br0" timeOffset="125877.439">27903 14272 3445 0,'-3'-9'15'16,"-1"3"4"-16,-2-1 14 0,4-4 23 0,-5 3 9 0,0 1 22 15,1 2 16-15,3 1 14 0,0 1-8 0,-1 0 9 16,3 3-2-16,-1-2-7 0,2 2-9 0,-3-2-22 16,3 2-15-16,0 0-17 0,0 2-14 0,0 0-8 0,0-2-21 15,0 2-10-15,0-1-1 0,3 3-1 0,0 2-13 16,1 1-4-16,-3 2-11 0,4 2-29 0,1 2-18 16,4 2-42-16,-1 2-20 0,1 0-31 0,2 0-22 0,4 0-28 15,1 0-20-15,1 0-11 0,-1-5-33 0,1 0-12 16,-1-3-45-16,0-1-40 0</inkml:trace>
  <inkml:trace contextRef="#ctx0" brushRef="#br0" timeOffset="126482.3149">28206 14408 3395 0,'4'0'6'16,"-3"0"-6"-16,-1 0 0 0,0-4 1 0,3 4 3 15,-4 0-1-15,-1 0 1 0,2 0 6 0,0 3-16 0,0-3 7 16,0 0-1-16,0 1 0 0,0 1 0 0,0 1-1 16,2 3 1-16,-1 0-5 0,-1 1 10 0,3 1-2 15,0 2 2-15,2-1-4 0,0 1-1 0,1-1 3 16,2-1-3-16,2 0 0 0,-1-5 2 0,1 0-1 0,2 0 1 16,-1-2-1-16,2-3-1 0,-2 0 0 0,-1-3-1 15,2 2-4-15,-1-6 4 0,-1 2-3 0,2 0-3 16,-2-1 5-16,1-1 2 0,-2-1-3 0,1 1 3 0,-2 1-2 15,1 1 10-15,-2 1 2 0,-1 1 7 0,-1-1 0 16,0 0-5-16,0 2 9 0,0 4-1 0,0-1 9 16,0-1-12-16,0 2 5 0,-2 0 0 0,5 2-3 15,-2-1 8-15,2 2 0 0,0-1 0 0,1 3 0 0,-1 2 1 16,2-2-6-16,-2 2 4 0,4 3-10 0,-4-1 1 16,2 1-1-16,1 0-8 0,-2 1 2 0,1-1-7 15,1 4 2-15,0-3-10 0,1 0 8 0,0-2-12 16,-3 0-15-16,2-2-15 0,0 0-22 0,-3-2-20 0,1-3-23 15,-1 0-22-15,0-4-32 0,-3-2-17 0,6-1-17 0,-5-2-10 16,1-3 0-16,1-2 7 0,1-1-2 16,-3-1 21-16,-2-3 30 0,0-2 26 0,-2 1 26 15,0-2 35-15,-1-2 24 0,-2-1 29 0,-1-3 36 0,2-3 16 16,0 0 7-16,0-3 22 0,0-1 19 0,0-2 24 16,0 0 23-16,2 0 7 0,-1 0 18 0,1 3 23 15,-2 3 11-15,2 5-3 0,-1 4 6 0,-1 5-10 16,3 3-20-16,-3 3-15 0,0 4-23 0,0 1-34 0,3 3-16 15,-3 1-22-15,3 1-24 0,-3 1-10 0,0 1 4 16,2 4 11-16,-1 2 9 0,1 1 11 0,1 4 16 0,1 5 13 16,0 4 14-16,1 4-1 0,3 3-8 15,-2 5-21-15,-1 1-9 0,1 4 2 0,-1 0-24 0,3 3-8 16,-5 0-11-16,2-2-38 0,-2-2-43 0,3-2-43 16,-1-2-70-16,0-5-80 0,1-1-85 0,0-5-107 15,2-3-147-15</inkml:trace>
  <inkml:trace contextRef="#ctx0" brushRef="#br0" timeOffset="126778.2396">28157 14592 2670 0,'-12'6'0'0,"4"-3"4"15,4 0 15-15,4-6 26 0,0 2 33 0,0 1 31 16,2 0 23-16,3-2 16 0,0-2 6 0,4-1-3 16,4-2-16-16,4-3-29 0,9-1-28 0,4-2-33 0,7-1-16 15,3-1-18-15,4 1-5 0,4-1-2 0,-1 0 7 16,2-1-3-16,3 2-19 0,-4-1-23 0,2 0-36 15,1 1-39-15,-2 1-58 0,3 0-72 0,-3 3-109 16,-5 0-101-16</inkml:trace>
  <inkml:trace contextRef="#ctx0" brushRef="#br0" timeOffset="127048.6772">28108 15296 3710 0,'-3'7'-4'0,"1"-2"3"16,1-2 1-16,2-10-2 0,1 6 7 0,1-1 18 15,2 0 20-15,3-2 18 0,6 0 17 0,1-1-3 0,5-2 5 16,3-2 3-16,4 1-6 0,3-4-13 0,2 3-20 15,3 1-21-15,0-4-15 0,0 0-3 0,1 2-36 16,-1-2-43-16,4 0-48 0,-6-2-60 0,2-1-61 16,-2-2-70-16,-3 3-82 0,0-3-87 0</inkml:trace>
  <inkml:trace contextRef="#ctx0" brushRef="#br0" timeOffset="131767.1352">8796 13351 2943 0,'0'-5'10'0,"0"3"4"0,-4-1 8 0,3-6 1 0,1 6-3 16,-4 0-2-16,2 3 4 0,2 0-2 0,0 0-11 0,0 0-4 16,0 0-13-16,2 3 7 0,-2-3-2 15,0 0 9-15,0 0-11 0,2 3 2 0,-2-3-1 0,2 2-6 16,-2 0 9-16,1 0-4 0,3 3 7 0,-1 1 1 15,0 0 12-15,2 2 7 0,0 4 1 0,2 0 12 16,0 0 0-16,2 2-5 0,-1-1 4 0,2-1-5 0,-2 2-4 16,0-2 2-16,0 0-3 0,1-2-3 0,-1-2-6 15,-3-1 12-15,0 0-5 0,-2-2-4 0,4-3 11 16,-4 1 2-16,1-1 9 0,-1-1 17 0,0 0 15 0,2-1 3 16,0 0 23-16,-1 0 11 0,1-1-6 0,1-2 9 15,4 0-3-15,2-4-8 0,1 2-12 0,6-4-12 0,2-4-19 16,4-2-8-16,7-3-4 0,4-2-18 0,5-7-6 0,5-1-10 15,3-2-2-15,6-6-5 0,2 0-5 16,-3-2-1-16,4-1-4 0,1 0 3 0,-6 2 4 16,-2 3-8-16,-7 1 8 0,-1 6 0 0,-7 0 1 0,-3 4-4 15,-6 3 8-15,-4 3-4 0,-3 2-3 0,-3 2 4 16,-2 2-6-16,-3 2 0 0,-2-1-1 0,-2 5-11 16,-3 1-12-16,0-1-13 0,-1 2-21 0,-1 0-11 0,-1 2-30 15,-1 0-28-15,-1 1-27 0,0-2-26 16,-1 2-40-16,1-1-24 0,0 4-16 0,-5-1-34 0,-1 5-26 15,-2 3-43-15,-3 5-59 0</inkml:trace>
  <inkml:trace contextRef="#ctx0" brushRef="#br0" timeOffset="152985.8381">6778 16128 2232 0,'0'0'19'0,"0"0"13"0,-48-41 5 15,48 41 12-15,0 0 19 0,0 0 18 0,0 0 12 0,0 0 0 16,0 0-10-16,0 0-6 0,-35-24-3 0,35 24 0 16,0 0-15-16,0 0-16 0,0 0-9 0,0 0-4 0,0 0-11 15,0 0-7-15,0 0-4 0,0 0-38 16,0 0 7-16,0 0 21 16,0 0 20-16,0 0 3 0,0 0 10 15,0 0 14-15,0 0 14 0,0 0 11 0,0 0 4 0,0 0-1 16,0 0-15-16,0 0 3 0,0 0-20 0,0 0-8 15,0 0-15-15,0 0-7 0,0 0-17 0,0 0 17 16,76-14-18 0,-51 11 5-16,2 1-3 0,3-1-1 0,2-1 1 15,6 1 0-15,0-2-3 0,6 3 3 0,-1-3-7 16,4 0 9-16,-1 0-4 0,1 0 2 0,-1-2 2 0,2 2-6 16,-1-3 8-16,2 2-4 0,0-1 13 0,-1-1-13 0,2 1 5 15,-2 0-4-15,0 0 4 0,0 2-2 0,-2-2-1 16,-2 1 3-16,-3 2-13 0,-1-3 8 0,-5 5 0 15,-1-1 3-15,-4 0-10 0,-4 1 11 0,-3 0-4 0,-2 1-4 16,-5 0 8-16,-1 0-1 0,-3-1-5 0,-2 2 2 16,-3 0 5-16,-3-1-2 0,1 1 1 0,-3-2 1 0,0 2-4 15,1 0 1-15,-3 0-1 0,0 0 1 0,1 0 0 16,1 0 1-16,1 0 0 0,-3 0-1 0,0-1-2 16,0 0-13-16,1 1-34 0,1 0-46 0,-2-3-56 0,0 3-81 15,0-4-102-15,1-1-125 0</inkml:trace>
  <inkml:trace contextRef="#ctx0" brushRef="#br0" timeOffset="154138.8781">6921 14907 1755 0,'-14'-3'4'0,"-3"-1"0"0,-2 3 5 15,1-6 9-15,-2 2-2 0,-4 5 9 0,5-3 5 16,-5 2 11-16,2 0 13 0,-1-1 15 0,2 1 11 0,-1-1 3 16,-2 0 15-16,2-1-5 0,0 1 2 0,0 0-14 15,0 1-13-15,1-1-14 0,0-1-11 0,1 2-7 16,1-2-5-16,-2 3 10 0,3 0-11 0,3 0 5 0,-2 0 3 16,1 0-4-16,0 0-1 0,2 0-7 0,-3 3-5 15,1-3-13-15,0 2 2 0,0 0 2 0,-4 1-4 16,1-1 6-16,-1 3-7 0,0-2-1 0,0 1 6 0,-1-3 6 15,-1 3 4-15,2-1 2 0,-1-1-2 0,-1 0 3 16,0 1-2-16,0 0 4 0,1-1-10 0,-1 0-4 16,0 3-1-16,2-2-12 0,0 1 3 0,0-1-6 0,2 1 0 0,1 0 3 15,1-2 3-15,-1 2-3 0,4-1-1 16,-4 1-3-16,4-1 3 0,-4-1-1 0,2 3 1 16,1-1-4-16,0-1-1 0,-2 2 6 0,3-2-5 0,-1 1 5 15,1 0 0-15,-2-2 2 0,2 2 4 0,-1-1 2 16,1-1 0-16,-1 1 1 0,0 0 3 0,-2 0 1 0,-1 0 2 15,2 1 1-15,-2-1 1 0,-3 1 0 0,2 0 0 16,-1-2-3-16,0 1 0 0,2 1-2 0,-2-1 1 16,3-1-2-16,-3 0 5 0,1 2-7 0,0-1-6 0,0 0 8 15,1 2-3-15,0-1 0 0,-1-1 0 0,1 2-3 16,-2 0-3-16,3-2 1 0,-1 1 5 0,-1 1-8 16,1 1 3-16,1-4 2 0,-1 2-7 0,2 1 7 0,0-2-5 15,0 1-3-15,3 1 6 0,-1-2-3 0,1 1-3 16,-1-2 0-16,1 1-1 0,2 2 1 0,0-1-2 15,-1 0 10-15,-2 0-10 0,4 0 4 0,-4 0 3 0,2 0-2 16,0 0 0-16,0 1 1 0,2-1 2 0,-3 0-9 16,3-1 4-16,1-1-3 0,-2 1 4 0,0 1 1 0,2 1 1 15,0 0-4-15,-2-2 2 0,1 4 4 0,-1-5-5 16,2 3 4-16,1-1-4 0,-1-1-1 0,1 1 0 16,1-3-4-16,3 2 6 0,-3 0-7 0,1-2 11 0,2 2-5 15,-2-2-1-15,2 2 10 0,1-1-9 0,-3 0 2 0,2 0 2 16,1-1-1-16,0 2-2 0,0-3 4 0,-1 3 0 15,1-2-11-15,1 0 15 0,-1 1 2 0,0-1-12 16,1-1 6-16,1 2-8 0,-2-1 4 0,1-2-1 0,-1 3 10 16,2-2-10-16,-2 0-1 0,1 0 8 0,1 0 0 15,0 0 4-15,0 2-7 0,0-2 7 0,1 0-9 0,-1-2 7 16,0 2-3-16,2 2 1 0,-2-2-3 0,0-2-1 16,0 2 2-16,0 0-7 0,0 0-1 0,0 0-1 0,0 0 6 15,0 0-18-15,0-1-18 0,0 1-32 0,-2-1-40 16,1-1-51-16,2 2-60 0,-1-1-64 0,0 1-70 0,2 0-12 15,-4-2-46-15</inkml:trace>
  <inkml:trace contextRef="#ctx0" brushRef="#br0" timeOffset="154854.9037">4533 15212 606 0,'-2'-4'1'0,"1"0"-2"0,1 0 1 16,0-2-3-16,0 3 5 0,1-1 6 0,1-1 12 15,-2 2 2-15,2-1 4 0,-1 1 9 0,3 1 12 16,-2 0 26-16,0-1 6 0,1 3 1 0,0-3 0 0,-1 2 5 15,1-2 11-15,-1-1 4 0,1 1-1 0,-3 0-11 16,3 1-1-16,-1 0 14 0,-1-1-2 0,1 3 6 16,0-3-8-16,-2 2 3 0,2 1 2 0,-2-1 1 0,0 1 2 15,0 0-20-15,0 0-4 0,2-2-10 0,-2 4-9 16,0-1-11-16,-2-1-14 0,2 1-21 0,0-1-5 0,0 0-2 16,0 3-14-16,0-3 2 0,0 0 5 0,-2 0-11 15,2 0 9-15,2 0-2 0,-2 0 2 0,-2 0-7 16,2 0 14-16,0 3-5 0,0-3-8 0,0 0 9 0,2 1-9 15,-6 0 2-15,4-1-4 0,0 0 5 0,0 2-6 16,0-2-3-16,0 2 6 0,0-1-1 0,2 2 0 16,0 1 7-16,-2 1-6 0,2 2 6 0,1 2-3 0,-1 2 9 15,2-1 0-15,0 5-3 0,-1-2 4 0,2 0-2 16,-2 2 4-16,3-2-3 0,-3 2 0 0,0-3-6 0,2 0 5 16,-2 0 1-16,2 0-9 0,-3-3 6 0,1 0-4 0,3-1-1 15,-5-1 1-15,3-2 5 0,-1-1-13 0,0-2 5 16,0 0 7-16,-1 0-9 0,1 0 4 0,-1-2 8 15,1 1-1-15,0-1-11 0,3 0 7 0,-1 0 1 0,1-1-4 16,1-2 5-16,5-1 0 0,-2-1-6 0,1-3 2 16,3 3 13-16,-1-4-9 0,2-2 1 0,-2 1-1 0,3 1 2 15,-3-1-5-15,2 1 2 0,-4 1 6 0,1-4-11 16,-2 3 10-16,0 1-2 0,-2 2 4 0,3-2 3 0,-3 1-2 16,-2-1 1-16,1 1-7 0,0 1 5 0,0 2 3 15,1-3 0-15,-3 2 2 0,2 0-8 0,-2 0 9 16,-2 1 0-16,2-2 0 0,0 3 10 0,-2-3-3 0,0 3 0 15,0-1 1-15,2 1 6 0,-2 0 0 0,-1-1-1 16,1 4-1-16,-3-3-8 0,1 2 1 0,-1 1-6 16,2 0-2-16,-4 0-4 0,2 0-4 0,2 0-4 0,-4 0 7 15,2 0-12-15,2 0 3 0,-4 0-1 0,2 0-10 16,0 0-15-16,0 0-24 0,0 1-22 0,0-1-42 16,-1 0-32-16,1 3-46 0,-2-3-49 0,1 3-39 0,-1 1-50 15</inkml:trace>
  <inkml:trace contextRef="#ctx0" brushRef="#br0" timeOffset="157507.4169">2497 16049 695 0,'0'0'17'0,"0"0"5"16,0 0-4-16,0 0 7 0,0 0 5 0,0 0 3 0,0 0-5 15,0 0 5-15,-5-8 5 0,5 8 8 0,0 0 1 0,0 0-4 16,0 0 1-16,0 0 9 0,0 0 6 0,0 0-6 16,0 0 12-16,0 0-1 0,0 0 7 0,0 0 9 15,0 0 5-15,0 0-5 0,0 0 10 0,0 0 9 0,0 0-9 16,0 0-1-16,0 0-7 0,0 0-11 0,0 0-3 0,0 0-3 15,0 0-12-15,0 0-8 0,0 0-8 0,0 0-2 16,0 0-6-16,0 0-4 0,0 0-8 0,0 0 0 16,0 0-14-16,0 0-24 15,0 0 3-15,0 0 14 16,22 0 7 0,33 0 2-1,-42 0-5-15,3 0 2 0,0 0-4 16,1 0 4-16,1-4-4 0,1 3-1 0,-2-1 3 15,4 2 0-15,-4 0 3 0,-1 0-4 0,1-2 4 0,-2 2 1 16,0 0-5-16,-2 2 4 0,-2 0-5 0,0-4 0 16,-3 4-1-16,3-2 1 0,-5 1-5 0,-6-1-11 15,38 7 5 1,-38-7 31 0,0 0 2-1,52 2-10-15,-52-2 6 0,76 3 6 0,-67-4-14 16,-2 0-1-16,-1 1 3 0,1-1 4 0,-2 0-9 0,2 1-3 15,-2 0 8-15,0-1 2 0,-2 2-2 0,2-2-1 16,0 1 3-16,-2 1-3 0,1-1 3 0,-1 0 0 0,1 0-3 16,-4 0 14-16,0 0-3 15,0 0 2-15,0 0-6 16,0 0 7-16,0 0-4 0,22-1-7 16,-22 1 8-16,0 0-2 15,11 1-9-15,-11-1 7 16,0 0 1-1,0 0-11-15,0 0 12 16,0 0-8-16,0 0 27 16,0 0-19-16,0 0 1 0,0 0 8 15,0 0 5-15,0 0-7 0,0 0 5 0,0 0-2 16,0 0 1-16,0 0-10 0,0 0-12 16,0 0 12-1,0 0-31-15,0 0-13 16,0 0-30-16,0 0-50 0,0 0-72 0,0 0-110 0</inkml:trace>
  <inkml:trace contextRef="#ctx0" brushRef="#br0" timeOffset="159063.4196">3825 15952 1047 0,'-7'0'12'0,"-2"0"8"0,6 0 12 0,-4-2 8 0,1 2 11 15,0 0 19-15,1-1 21 0,-1 0 18 0,3 1 8 16,-1-1 16-16,1 1-4 0,2 0 8 0,1 0 2 0,0-2-4 16,0 4-19-16,0-1-16 0,0-1-18 0,0 1-16 15,3-1-7-15,-3 0-11 0,0 0-10 0,1 1-14 0,1-1-2 16,-2 0-1-16,2 0-8 0,-2 0-11 0,1 0 1 15,-1 0-6-15,2 0 1 0,-2-1 2 0,4 1 2 16,1-2-4-16,0 0 10 0,3-1 7 0,0 1-3 0,6-1-3 16,2-2 0-16,1-2 3 0,2 2-3 0,0-1 3 0,3 0-8 15,2-3 4-15,1 1 4 0,-1 1 1 0,0 0-4 16,2 0-4-16,-2 2 4 0,3-2-2 0,-5 1 1 0,2 2-8 16,0-3 3-16,-2 4-3 0,-1-2 3 0,-3 3 0 15,3-1-3-15,-7-1 6 0,5 3-5 0,-6-1 2 16,1 0-1-16,-3 2-1 0,0-3 5 0,2 3-6 0,-5-3 2 15,0 2-8-15,1 1 12 0,-3 0-3 0,1-1-1 16,-1 0-4-16,1 0-4 0,0 0 9 0,-4 1-3 0,2 0-3 16,-3 0 3-16,1-2-3 0,-3 2 2 0,3 2 7 15,-3-2 1-15,-2 0-1 0,2 0 0 0,-1 0 8 16,1 0-11-16,0 0 5 0,-2 0 5 0,2 0-2 0,-1 0-7 16,-1 1 1-16,-1 0 2 0,0-1-7 0,-2 1 9 15,-3 0-1-15,0 0-13 0,-1 2 4 0,-4-3 1 0,-1 3 0 16,-2 1 0-16,2-3 3 0,-5 3-6 0,0-1 3 15,-3-1-2-15,0 2-1 0,-2-1 6 0,3 1-6 0,-4 0-6 16,1 0 6-16,1-1 8 0,-1 3-1 0,2-2 2 16,0-1 1-16,1 1-4 0,4-1 6 0,-2 1 0 15,6-2 2-15,-1 2-10 0,3-2 1 0,1 2 1 0,1-4-2 16,3 3-4-16,-1-1 3 0,4 1 2 0,0-3-13 0,-2 0 6 16,5 0 4-16,0 2-4 0,-3-2-1 0,6 0 1 15,-3-2-4-15,0 2 2 0,0 0 5 0,1 0-11 0,1 0 2 16,0 0-1-16,-1 0 10 0,4 0 1 0,0 0-2 15,3 0 0-15,0 0 4 0,3-1 9 0,0-2-3 0,5-1 2 16,0 4-4-16,4-4 7 0,-1-1 0 0,3 2-3 16,2-2-1-16,1 0-1 0,0 1 1 0,1-3-9 15,-4 2 10-15,3 2-14 0,-1-4 10 0,-2 4-4 0,-1-1 1 16,-1-1-1-16,0 0-1 0,-2 0 5 0,1 3-10 16,0-4 7-16,0 4-5 0,-3-3 4 0,0 3 2 0,-2-2-6 15,-2 3-3-15,2-1 11 0,-2-1-4 0,-3 1 1 16,2 1-7-16,-3 0 2 0,0-2-1 0,-3 3 5 0,2-1 2 15,0 1 0-15,-2-2 0 0,-4 1-6 0,3 1 3 16,-3 0 2-16,-1 0-2 0,2 0 0 0,-4 0-3 16,4 0-2-16,-4 0 2 0,2 0 8 0,0 0 1 0,0 0-5 15,0 0 4-15,0 0 3 0,0 0-2 0,-1 0 0 16,1 0-1-16,0 0 1 0,0 0-5 0,0 0 4 0,0 0-5 16,0 0-6-16,0 0 9 0,0 0-3 0,0 0 1 15,0 0-1-15,0 0-1 0,0 0-2 0,0 0 0 16,0 0 4-16,0 0-8 0,0 0 0 0,0 0-12 0,0 0-6 15,0 0-8-15,0 0-5 0,0 0-6 0,0 0-19 0,0 0-13 16,0 0-16-16,0 0-3 0,0 0-13 0,0 0-23 16,0 0-17-16,0 0-29 0,0 0-12 0,0 0-21 15,0 0-21-15,0 0-28 0</inkml:trace>
  <inkml:trace contextRef="#ctx0" brushRef="#br0" timeOffset="162010.8385">3469 15216 1507 0,'-6'-4'-2'0,"-2"0"13"15,-3-2 18-15,6 1 6 0,-4-1 3 0,0 2 7 0,2 0 6 16,-1 1-1-16,1-2 9 0,1 0 7 0,1 1-14 16,-2-1-3-16,2 2 8 0,2-1-1 0,-4 0-7 15,2-2 0-15,2 3-6 0,0-1-14 0,-3 3-8 0,1-2-3 16,0 2-9-16,1-4-1 0,-1 3 4 0,0-1 5 15,-4 2 3-15,2-3-4 0,1 2 3 0,-5-2 4 0,2 0 4 16,-1 2-8-16,-2-3-2 0,0 3-1 0,-1-1 0 16,-2 2 2-16,4 1 5 0,-5-3-3 0,2 3-5 15,0-1 4-15,-2-1-5 0,0 2 1 0,0 0-6 16,0 0-3-16,0 0-8 0,-1 0 5 0,3 2 6 0,-2-2-3 16,0 1 7-16,1-1-3 0,0 0 5 0,1 2 1 15,0-1 8-15,0 0-9 0,1-1-1 0,-1 2 3 16,1-2-7-16,-1 1 6 0,1 1-4 0,2-2 3 0,-1 0-9 15,0 2 6-15,3-1-3 0,-4 1-1 0,2-1 4 16,-1 0-6-16,2-1 3 0,-4 1-5 0,0 0 2 0,1 1 0 16,-1-2-1-16,-2 1 1 0,0-1 1 0,2 0 2 15,-2 3 6-15,2-3 8 0,0 0 1 0,-2 0 0 16,2 0 0-16,-1 0-1 0,0-3-2 0,2 3-1 16,-3 0-9-16,2 0-7 0,0 0-4 0,1-1 3 0,0-1 2 15,-1 2-2-15,3-1-3 0,-3 1 0 0,3 1 2 16,-2-1-4-16,4 2 5 0,-1-1-3 0,-2-1-5 15,2 0 5-15,-1 3-1 0,0-3-4 0,2 1 7 0,-1 0-4 16,-1 2-1-16,2-1-3 0,-1 0-3 0,-1-1 4 16,1 3-1-16,1-1 6 0,1 1-12 0,-3-2 9 0,0 4-3 15,0-2-1-15,0 2 4 0,1 1-6 0,-1-2 4 16,0 1-5-16,3 2 8 0,-3-1-1 0,2 0 6 16,1 0-3-16,-2 1 6 0,-1-1 0 0,2 0 0 0,-1 2 3 15,-1-3-4-15,2 3 1 0,-1 0-5 0,-2 0 11 16,4 0-6-16,-2 1 5 0,1 0-6 0,-1 0 1 0,2-1 0 15,1 3 0-15,-1-3 2 0,1 2-8 0,-1 1 4 16,-1-3-4-16,4 1 2 0,-1 1-2 0,1 0 3 0,0-2 3 16,0 1-7-16,1-1 7 0,-1 2-6 0,2-2-3 15,1 3 4-15,-1-2 2 0,2 0-1 0,-1 2-8 16,-1 0 4-16,1-1-4 0,0 3 9 0,1-1-3 0,1 3 0 0,0-2-3 16,0 2 1-16,0 1-1 0,0 0 3 15,1 0 0-15,1 0-9 0,0-2 10 0,-2 2-2 0,3-3-1 16,-1 2-1-16,-1-3-1 0,1 2 2 0,1-1 1 15,-1-2 2-15,1 1-5 0,0-1 0 0,1 1-5 0,-1-2 5 16,2 1 5-16,-1 0-7 0,-1 0-1 0,3-1-7 16,-1 2 4-16,1-1 5 0,0-1 5 0,1 0-1 0,-2 1-7 15,3-3 2-15,-1 2 2 0,1 1 2 0,-1-3-3 16,1 3-4-16,-1-2 6 0,0 0-6 0,1 0 8 0,-2 1 2 16,5-1 2-16,-3-2-4 0,2 1 5 0,0-1 1 15,0 0-4-15,0 0 5 0,-1-1-4 0,2 1 1 0,-1-1-2 16,0 0 13-16,0 0-9 0,-2-1 1 0,4 1-2 0,-4-2 2 15,4 0 2-15,-3-1-5 0,0 3 7 0,-1-4-8 16,1 2 4-16,1-1 1 0,-3-1-2 0,2 2-2 0,0 0 0 16,-2-2 5-16,1 1-8 0,0 1 3 0,-1-1 5 15,0-1-5-15,-1 1 4 0,1-1-4 0,-1 2 5 0,2-2-3 16,-2 2 1-16,2-1-6 0,-1-4 1 0,2 7 1 16,-1-3-1-16,3 0 9 0,-2-1-9 0,1 2 5 0,1-3-1 15,0 2 4-15,0 1-6 0,0-2 2 0,3 2 1 0,-4-1-6 16,4-1 3-16,-3 1 0 0,2 0 2 0,1 0-2 15,-1-3 2-15,1 2-2 0,-3 0-2 0,3-1-1 0,-1 1 3 16,-2-1-1-16,1-2-5 0,0 3 6 0,0-3-3 16,-1 2 1-16,-1-1-1 0,2 0 2 0,-2 0-2 0,-2-1-5 15,4 0 7-15,-5 2-4 0,2-2 6 0,-1 0-7 16,0 0-4-16,0 0 9 0,0 0-7 0,-2 0 5 0,2 0-1 16,0 0-2-16,80 0-25 0,-70 0 23 0,-10 0 7 15,0-2-7-15,-2 2 5 0,2 0-6 0,0-1 5 0,-2 0-2 16,-80-2 19-16,72 3-14 0,13-3-7 0,-1 3-3 0,1-4 5 15,1 3 0-15,0-1-4 0,2 0-4 0,-3 0 9 16,-1 0-7-16,0 1 7 0,0-2 7 0,-2-1-10 0,3 3 5 16,-2-1 2-16,1 0 4 0,-1-1-6 0,1 3 6 15,-2-2-1-15,1 0-10 0,2 0 12 0,-3-1-1 0,2 3-3 16,-3-2 0-16,1 0-2 0,2-2 1 0,-1 3-2 16,-2-2 6-16,1 1-7 0,0-1 1 0,1 0-2 0,0-2 5 15,1 3-1-15,-2-1-1 0,3-1 1 0,-3 1-4 16,2-1 8-16,2-1-3 0,-1 2 1 0,-3-2-3 0,3 2 1 15,0-1-1-15,0-1-1 0,-1 1 5 0,-1 1-5 16,2 0-2-16,-3-1 1 0,2 1-1 0,-2-1 1 0,1 1-4 16,-1 1 2-16,0-1 1 0,0 1-4 0,-1-1 6 15,1-1 2-15,1 3-4 0,0-3 7 0,-3 1 3 0,2 3-4 16,0-4-7-16,0 2 6 0,0-1-1 0,-2 0-1 16,-1 1 2-16,1-1-11 0,2 0 2 0,-3 1 8 0,1-2 1 15,-1 3-1-15,0-1-2 0,-2-2-3 0,3 3 1 0,-1-1 7 16,-2-1-7-16,2 1-3 0,-2 0 7 0,2-1-7 15,1 2 5-15,-1-3 0 0,-1 0 3 0,0 3 1 0,2-3-3 16,-1 1 1-16,0 1-4 0,1-3 4 0,0 0-10 16,-1 1 10-16,0 1-10 0,1-2 2 0,0 0 4 0,-1 1-1 15,1-1-2-15,1 2 4 0,-1 1 7 0,0-3-8 0,-1 2 7 16,0 0-7-16,1-1-2 0,-3 2 4 0,1 0-2 16,-1-3-1-16,3 4-3 0,-5-1 2 0,4 0-3 15,-3-1 7-15,1 3 0 0,-1-2 0 0,-1 0 0 0,1 1 0 16,1 0 5-16,-3-1-7 0,2-2 5 0,-1 2-3 0,1 0 8 15,-2-1-8-15,4 0 3 0,-2-1 0 0,-2 0-3 16,1-2 3-16,-1 1 0 0,0 1 2 0,0-2-2 16,2-1-1-16,-2 1-2 0,0-2 4 0,0 1-1 0,0-1 1 15,0 2-8-15,0-2 9 0,0 1-7 0,0-1 9 16,0 1-4-16,0 0-3 0,0 0 1 0,0-1-1 0,0 1 5 16,-2 0-7-16,2 0 2 0,-1-1-3 0,-1-1 3 15,-1 1-3-15,2 1-1 0,-1 0-1 0,1-3 2 16,1 3-9-16,-2-3 6 0,0 1-4 0,1 0 3 0,-1 1 5 15,1-2 0-15,-1 2 1 0,0-2-4 0,1 1 8 16,-1 2 2-16,0-3-4 0,-1 3 4 0,2-3-6 0,-5 3 1 16,3 0 4-16,1-1-2 0,-1-2-2 0,-2 3-2 15,2 0 5-15,1-2-6 0,-1 2 2 0,0-2-1 0,-2 1 7 16,2 0 1-16,0 2-5 0,0-2-7 0,1 0 5 16,-3-1 5-16,2 1-1 0,0-2-4 0,-2 1-5 0,1 0-4 15,1-1 12-15,-2 0 3 0,3 1-4 0,-3 1-9 16,2-1 5-16,0 1 8 0,1-4-5 0,-3 4 5 15,1-1-10-15,1 3 5 0,0-2-3 0,-1 1 3 0,3-1-3 16,-4 3 4-16,2-2-2 0,1 1 1 0,-1 0 1 16,0-1-8-16,0 0 8 0,1 2-1 0,-1-1 2 0,2 0-5 15,-1 2 1-15,-1-3-3 0,1 3 5 0,-1-1 5 16,0-2-8-16,0 0 4 0,-1 0 3 0,0-1-6 16,-2 3 7-16,4-2-4 0,-3-1 1 0,0 2-4 0,2 1 4 15,-2-1-1-15,-1 1-4 0,2 1 2 0,-1-2-2 16,-2 0 4-16,1 1-2 0,0 1 1 0,0-2-3 0,-1 2 1 15,1-2 2-15,-2 2-5 0,2-1-2 0,-2 0 5 16,1 1 1-16,1 0-6 0,-3 0 4 0,4-1 0 0,-3 1 2 16,1-2 2-16,1 2 1 0,-2-1-7 0,2-3 7 15,0 4 1-15,1-1 0 0,-3 0-1 0,3 1-4 16,1-1 7-16,0 2-5 0,1-1 0 0,0 1-10 0,0 1 12 16,0-1-5-16,-2 1-6 0,4 2-7 0,-3-3-14 15,3 3-3-15,-1 0-23 0,1-1-18 0,-1-1-31 16,-1 2-30-16,3-1-36 0,-2 0-43 0,-1 0-43 15,-2-1-45-15</inkml:trace>
  <inkml:trace contextRef="#ctx0" brushRef="#br0" timeOffset="166527.0661">4987 17515 2220 0,'-8'0'7'0,"0"-3"6"0,-2-1-3 0,6-1 5 0,-3 3 0 16,-3-1 2-16,4 3 10 0,-3-3 0 0,4 3 8 16,2 0 5-16,-2-1 18 0,2-2-3 0,1 5 9 15,1-4 4-15,1 4-11 0,-2-2 1 0,4 1-16 0,-2-1-11 16,0 1-15-16,0-1 4 0,0 0-5 0,1 0-8 16,1 0 4-16,-1 0 1 0,1 0 6 0,-2 0-2 0,0 0 2 15,2 0-4-15,-2 0 2 0,3 0 2 0,-1 0 7 16,1-1 4-16,2 0 6 0,4-1 8 0,2-1 1 15,2 1-4-15,6-3-4 0,1 1 4 0,4-2-13 16,3 1-3-16,3-2-14 0,0 0-7 0,2 0-1 0,3 2 4 16,0 0-4-16,0-2-13 0,0 2 8 0,2 2 1 15,-3-1-1-15,2 2-1 0,-4-1-1 0,0 1-6 16,-2-1 8-16,-2 1 5 0,-1 1-1 0,-1 1-7 0,-3-1 9 16,-1 0 3-16,-1 1-6 0,-2 0 3 0,-2 0-7 15,-1 0-1-15,-2 0-1 0,-3 0 0 0,-1 0 3 0,-1 0-7 16,-3 0 5-16,-1 0-1 0,0 0 6 0,-5 0 3 15,2 0 0-15,-2 0 5 0,0 1-9 0,-2-1 4 16,1 0 0-16,-4 1 5 0,0-1-4 0,0 1-7 0,-4 1 0 16,-1 0-3-16,-1 1 0 0,-5 1 3 0,2 1-5 15,-3-2-1-15,1 2 4 0,-5 2 8 0,1-2-2 16,2 0 1-16,-2-1 4 0,0 3-3 0,-1-2 3 0,2 0 1 16,0-2-9-16,0 2 10 0,0 2-5 0,-1-2 3 15,2-1-6-15,1 1-4 0,1-2 5 0,-1 1 4 0,2 1 3 16,1-1-13-16,3 0 3 0,0-1 1 0,2 1 2 15,2-2 1-15,1-2-2 0,1 3-5 0,2-3 4 16,3 2 4-16,-3-4-1 0,3 2-6 0,3 0 4 16,-3 0 8-16,0 0-3 0,0 2-5 0,1-4-3 0,-2 2 1 15,2 0-4-15,-1 0 7 0,2 0-4 0,-2 0-1 16,0 0 2-16,0-3 4 0,0 3 2 0,0 0-7 16,0 0 8-16,0 0-2 0,0-2-5 0,0 2 4 0,0-2-8 15,0 2 3-15,0 0 1 0,0 0 4 0,0-1-10 16,0 1-17-16,0-1-7 0,0 1-19 0,0-3-24 15,0 3-28-15,0 0-40 0,0 0-38 0,0 0-55 16,0 0-62-16</inkml:trace>
  <inkml:trace contextRef="#ctx0" brushRef="#br0" timeOffset="169751.7247">4605 15925 1380 0,'-3'-5'2'0,"-1"3"13"0,1-4 3 15,-1 2 13-15,1 4 10 0,2-2 16 0,-1 0-1 0,-1 2 7 16,3 0 6-16,0-2-8 0,0 3-1 0,0-1-8 16,0 0-9-16,0 1-17 0,3-1-3 0,-3 0-9 0,0 0-4 15,2 2-9-15,-2-2-5 0,1 2-2 0,1-2-6 16,-2 0 6-16,1 3 3 0,1-2-1 0,1 2-5 0,-1-2 6 15,2 3-1-15,-1 1 1 0,1-2 6 0,-1 2-6 16,2-1 0-16,-2 3 6 0,2-1 4 0,-2 0-1 0,3-1 10 16,-1 3-2-16,-2-1 0 0,3 0 0 0,-1 1-1 15,0-1 3-15,2 1 3 0,0-2-4 0,-2 4-1 0,3-3 0 16,-1 1 9-16,0 0-2 0,1 0 8 0,-2 1-2 0,3-1-7 16,-1 0 3-16,0 1-5 0,-1-1-2 0,3 1-2 15,-3 0 2-15,1 1-6 0,2-2-5 0,-1 1 10 0,-3-1 3 16,1 1 0-16,3-1-1 0,-2-1-1 0,2 0-5 15,-2 2 2-15,3-1 6 0,-3 0-3 0,3-1-5 0,0 1 5 16,-3-1-1-16,2 0-4 0,2 1 10 0,-2 1-4 16,1-3 4-16,-2 2-4 0,2-3-1 0,-1 3 3 0,1-2 2 15,0 1-2-15,-3-2 0 0,3 2 6 0,-3-2-4 16,1 0-2-16,-1 0 2 0,0-2-5 0,0 4 5 0,-2-5 0 16,2 1-5-16,-2 1-5 0,1 0 5 0,-1 0 5 0,1-2 0 15,0 3-1-15,-2-2-5 0,1 1 3 0,1-1 3 16,2-3 3-16,-3 5-6 0,2-3-9 0,0 0 8 0,0-2-2 15,0 3 7-15,2-1-3 0,-2 0-2 0,1-1-3 16,0 2 3-16,1-1 9 0,1 0-6 0,-2-2 1 0,3 2 2 16,-3-2-1-16,2 3 3 0,-1-3-4 0,0 0-7 15,0 2 2-15,0-1 2 0,0-1-5 0,0 1-12 0,-2-1 3 16,1 1-3-16,1-1 1 0,0 2 4 0,0-1-6 16,0 0-6-16,-2 0 3 0,2-1 9 0,-1 2-3 0,2-2-5 15,-3 0 2-15,1 2-3 0,-2-2 2 0,1 0-2 16,-2 2 1-16,2-2-6 0,-2 1 1 0,2 1 8 0,-2 0 1 15,-1-1-2-15,3-1 1 0,0 3 1 0,0-2-4 16,-2 2 2-16,3-2-3 0,-1 0-5 0,1 1 4 16,0-1-6-16,-1 2 7 0,0-1-1 0,0-2 7 0,4 2-2 15,-5 0 4-15,4 1-4 0,-2-1-1 0,1-1 5 16,-1 1-2-16,2 0 7 0,0 0-10 0,0-2 1 0,2 3 7 16,-2-2-2-16,0 1 1 0,2 0 6 0,0 0-6 15,0 0-6-15,2-1 1 0,-1 2 4 0,-3-2-9 0,5 2 6 16,0-3 5-16,-2 0-7 0,-1 2-2 0,4-1 6 15,-4 1 1-15,4 0-3 0,-3 0 6 0,2-2-6 0,-2 3-5 16,2-1 2-16,0-2 7 0,1 2-6 0,-2-1-2 16,3 1 4-16,0-1-8 0,-1 1 8 0,2-2 0 15,-3 2-3-15,3 0 0 0,0-2 0 0,0 0 3 0,0 3-6 16,0-2 5-16,0 0-5 0,0-1-2 0,0 0 3 16,1 0 1-16,-2 0-2 0,2 0 1 0,1 2-1 0,-4-2 2 15,2 0-2-15,-1 0 4 0,1 1-4 0,-1-1 2 16,0 0-1-16,-1 0 1 0,1 0 2 0,-1 0 1 0,2 0 5 15,-3 0-11-15,3-1 5 0,0 1 2 0,0 0 0 16,-1 0 8-16,0-2-3 0,1 2-9 0,-3 0 1 16,1 0 7-16,2 0-3 0,-3-1-1 0,1 0-3 0,1 1-3 15,-1 0 3-15,-1-3 9 0,1 3-9 0,1 0 3 16,-1 0 0-16,-1-2-1 0,1 0 1 0,2 2-6 0,-4-2 3 16,2-1-5-16,-1 2 5 0,1-1-1 0,-1 2-1 15,-2-2-4-15,1-1-1 0,0 3 6 0,-2-2-1 0,2 0 4 16,0 1 3-16,-1-1-5 0,-1 0 0 0,1-1 1 15,-1 3 5-15,-1-4-3 0,2 3-6 0,-2-3 2 16,2 3-7-16,-3-2 6 0,3 2 1 0,-1-2 2 0,-2 2-2 16,3-2-4-16,-1 1 2 0,1 1-2 0,-1-1 4 15,0-1 1-15,-1-1 0 0,1 3-7 0,1-3 1 0,-3 1 9 16,3 2 4-16,-1-3-3 0,0 2-2 0,2 0-7 16,1-3 5-16,-2 2 7 0,2 3 0 0,-2-4-7 0,2 2-3 15,-2-1 3-15,-1 2 5 0,1-1 0 0,0 0-2 16,2-1-5-16,-3 1-1 0,2 0 9 0,0 0-6 0,-1-1 0 15,-1 2 0-15,2-1-1 0,-2 0 4 0,1 2-2 16,-1-3-1-16,0 3-3 0,1-2 10 0,-1 0-4 16,2 0-5-16,-2-1 7 0,2 3-7 0,2-3 6 0,-2 1 0 15,1 0-4-15,1-1-3 0,-2 1 2 0,4-1 1 16,-2 1 1-16,-1-1-3 0,1-1-2 0,1 3 4 16,-1-3-2-16,-1 1 0 0,-1 1-1 0,0 0 2 0,-1-1-2 15,-1 0 1-15,1 1 0 0,-3 0-2 0,0-1 5 16,2 3-2-16,-2-2 4 0,1 0-5 0,-1 0 2 0,1-1-1 15,0 0 4-15,-2 3-3 0,1-5-9 0,0 5 2 16,0-2-3-16,3-1 6 0,-3 1 0 0,0 0 8 16,2-1-4-16,0-1-4 0,2 2 5 0,0-1 4 0,0 0 4 15,0 1-7-15,2-2 1 0,-3 1-6 0,5 0-4 0,-1 1 18 16,1-1-9-16,1 1-1 0,-2 0-2 0,4 2 3 16,-2-2 1-16,1-1-2 0,-1 3 7 0,1-1-14 15,0 0 15-15,1 0-7 0,-1 0-4 0,3 1 5 0,-3-1-4 16,3 1-2-16,-2-3 1 0,0 3 2 0,0-1-6 15,0-2 6-15,0 2 0 0,-3-1-2 0,2 0-1 0,-3 0 1 16,2 1-1-16,-1-1 5 0,1-1-1 0,-4 2-1 16,1-2 2-16,-1 2-4 0,0-1 1 0,0 0-1 15,-2-1 2-15,-3 3-7 0,3-4 0 0,-3 3-3 0,1-1 2 16,-3 0 5-16,0 1 1 0,1-1 7 0,-2 0-8 16,-1-1 7-16,0 3-4 0,-1-3 7 0,1 3-3 0,-1-1-2 15,0 1-2-15,-1-1 0 0,1 1 3 0,-1-2-3 16,3 0-2-16,0 1 7 0,-2-1-4 0,1 0-1 0,-1 0-3 15,5 1 2-15,-3-3 1 0,0 3 1 0,3 0 6 16,-2-1-4-16,1 2-3 0,2-1 0 0,0-2 8 0,-3 3-5 16,3 0-3-16,0 0 1 0,-2 0-1 0,2 0-3 15,-1-1 1-15,0 2 7 0,0-1-9 0,-1 0 0 16,2-1 4-16,-2 0 0 0,4 2 0 0,-3-1 0 0,-2 0 5 16,4 0-3-16,-2-1-2 0,0 1 0 0,2 0 1 0,0 0-1 15,-1 0-1-15,-2 1-6 0,1-1 7 0,-1 1-6 16,2-1 9-16,-3 0-4 0,2 0 1 0,-1 3 0 0,-1-3 0 15,1 0 4-15,-2 1-7 0,0 0 2 0,0 0-4 16,1 0 5-16,-3 0-3 0,1 1-2 0,-1 0 8 16,2-1-3-16,0 1 0 0,-4 0-1 0,5 0 2 0,-2 1-2 15,-1 0-1-15,1-2 2 0,1 2-7 0,-3 1 3 16,4-1 0-16,-4 1 7 0,3-2 0 0,-2 2-2 16,2-1 1-16,0 0-5 0,-2-1 7 0,1 2-4 0,-3-1 2 15,4 0-3-15,0 1 1 0,-3-1-5 0,0 1 3 16,-1 0 2-16,1-1-3 0,0 2 2 0,-2-2-1 0,2-1 2 15,-2 3-4-15,-2-2 8 0,4 0-5 0,-3-2 2 16,4 3 2-16,-3-1-3 0,0 0 0 0,0 0-6 16,1-1 6-16,-3 3-6 0,2-5 3 0,-1 4 1 0,0-1-2 15,1-1 4-15,-1 1-2 0,-1-1 2 0,3 0 3 0,-2 1-3 16,-2 0 2-16,2 1-5 0,-2-4 3 0,3 4 0 16,-3-1 1-16,0 1 5 0,1 0-9 0,1-2 6 15,1 1-1-15,-1 1 1 0,-1-1-1 0,1-1-1 0,0 2-4 16,-1 0 2-16,1-2-4 0,0 1 0 0,-1 1 5 15,-1-1 0-15,2 1 3 0,-2-1-4 0,2-1 4 16,2 3-5-16,-4-3 4 0,1 3-1 0,1-2-5 0,-1-1 2 16,1 4-6-16,0-4 8 0,-1 3 0 0,-1-1 5 0,2 3 0 15,-2-2-8-15,3 0 4 0,-1 1 1 0,-2-2 1 16,1 3-8-16,1-1 0 0,0-1-4 0,1 1 6 16,-3 0 8-16,0-2-1 0,2 0-8 0,-2 1 5 0,2 0-1 15,0-3 5-15,-2 2 1 0,0 0-4 0,0-2-2 16,1 1-8-16,1-1 11 0,-1 0-4 0,-1 1 1 15,0 0 0-15,2-1-10 0,0 0 7 0,-2 1 3 0,1 1 0 16,1-3 0-16,0 3-6 0,-2 0 1 0,0-1 2 16,3 2 9-16,-3-1-6 0,1 0-4 0,-1 1 7 0,0-1-3 15,0 3 9-15,2-1-6 0,-2-2-4 0,0 4-2 16,2-1 0-16,-2 0 6 0,3-1-8 0,-3-1 2 0,0 1-5 16,2-1 6-16,-2 0 6 0,4-3-9 0,-3 1 3 15,-1 0 2-15,2-2 3 0,0 2-3 0,-1-3 2 0,1 2 0 16,-2-2-6-16,0 1 11 0,0 1-7 0,0-2-4 15,0 0 6-15,0 2 1 0,0-2-4 0,0 0 1 0,1 2 1 16,-1-2 1-16,2 1 1 0,-2-1-3 0,0 4 0 16,2-4-3-16,-2 3 1 0,1-3-1 0,-1 2 2 0,2-1-3 15,-1 1 3-15,-1-2 2 0,2 0 3 0,0 0-8 16,-2 0 11-16,0 2-1 0,3-2-8 0,-3 0 4 16,0 0 2-16,0 0 3 0,0-2-7 0,0 2 9 0,-2-1-17 15,2 0-12-15,-1 0-23 0,1-1-28 0,0 2-36 16,0-3-71-16,0 1-80 0,0-3-117 0</inkml:trace>
  <inkml:trace contextRef="#ctx0" brushRef="#br0" timeOffset="170424.5796">9709 16549 1646 0,'-3'-2'23'0,"2"2"12"0,1-2 23 16,0 0 12-16,0 1 11 0,-2-1 9 0,2 2 13 0,-2 0 9 15,1 0-19-15,1 0-6 0,1 0-17 0,1 0-12 16,-2 0-6-16,0 2-6 0,2-1-11 0,-2-1-10 0,0 1-9 16,1 0-10-16,-1-1-3 0,0 0-2 0,0 0-6 15,2 0-4-15,-1 4-1 0,1-4 2 0,1 3 2 16,0 1 5-16,1 0 2 0,0 2-5 0,4-1 5 0,-3 1 4 16,3 0-4-16,-3 1 1 0,4-2 1 0,-3 3-3 0,1-1 4 15,-1 0 6-15,1 0-5 0,2-1-2 0,-5 0-2 16,5 2-1-16,-1-3 5 0,1 0 8 0,-3 2-15 0,2-3 1 15,-1 1 8-15,2 0-2 0,-1-2 4 0,-2 2-2 16,2-1-1-16,0-1-8 0,0 1 13 0,-3 0-2 0,3 0-8 16,-1-2 2-16,0-1 3 0,-1 1 2 0,0 0-1 15,3-2 2-15,-2 2-6 0,-1-4 7 0,1 2 2 16,-2 0 2-16,0-2 2 0,2 2 5 0,-2-2-5 0,3 1 4 16,-3-4-5-16,2 3-2 0,0-3 2 0,1 0-1 15,0 1-5-15,-2-2-9 0,3-1 7 0,-2 3-1 0,1-1 8 16,-2-2-2-16,0 1-2 0,-1-1 4 0,0 2 3 15,0-2 2-15,-1 2 0 0,0-2 2 0,0 1-7 0,-1-2 4 16,2 4-3-16,-3-4-4 0,1 3-7 0,0-2 3 16,0 2-3-16,0 0-5 0,-1 0 4 0,1-2-5 0,0 4 10 15,-1-2-5-15,-2 1 8 0,3 2 3 0,-3-1-2 16,1 0 3-16,1-1 1 0,-2 1-2 0,2 0-5 16,-2 0 3-16,1 2 5 0,1-2-4 0,-1 3 1 0,-1-1-1 15,0 0 3-15,0 1 1 0,0 0-11 0,0 0 13 16,0 0-18-16,0 0 4 0,0-2 0 0,0 2-7 0,0 0 2 15,-1 0-8-15,1 0-2 0,-2-1-21 0,1 1-19 16,1 0-29-16,-2 0-44 0,2 0-39 0,-2 0-69 16,-1 0-52-16,2-2-59 0,-5 4-61 0</inkml:trace>
  <inkml:trace contextRef="#ctx0" brushRef="#br0" timeOffset="174441.08">7191 17448 606 0,'-1'-1'4'0,"1"-1"5"0,-2 0 6 0,1-1 8 0,1 3 7 16,0-2 13-16,0 1 5 0,0 1 16 0,0 0 9 15,0 0-1-15,0 1 8 0,0-1-8 0,0 2 2 0,0-2-7 16,0 0-5-16,3 2-13 0,-3-1-10 0,0 1 0 16,1-2-10-16,1 0 6 0,-2 2 0 0,2-2-3 15,-2 1 5-15,0-1 6 0,1 0-1 0,1 0 4 0,-2-1 6 16,0 1 6-16,0 0-2 0,0 0 0 0,0 0 9 15,0 0-9-15,0 0 0 0,0 0-4 0,1 0-5 16,-1 1-12-16,0-2-8 0,0 2-3 0,0-1-12 0,0 1-4 16,2-1 1-16,0 0-3 0,-2 0-12 0,0 0 0 15,1 0 8-15,1 0 1 0,-2 0-8 0,2 3 2 16,2-3-1-16,-1 0-3 0,2 0 8 0,0 0 7 0,0 2-10 16,3-2 2-16,1 2 9 0,-1-1-1 0,1-1 1 15,2 2 5-15,-4-1 6 0,4 1-4 0,-1-2 4 0,0 0-2 16,1 2-1-16,0-2 5 0,-1 0 1 0,1 2-4 15,1-2-9-15,0 0 6 0,-1 0-1 0,3 3-7 0,-4-3 7 16,5 2-5-16,-4 0 1 0,3-1-4 0,1 1 0 16,0 1-5-16,0-1 5 0,3-2 3 0,-1 5-10 15,1-5 0-15,0 4 2 0,1-3 1 0,-2 3 2 0,1-4-2 16,0 3-7-16,-3 0 8 0,4-1-4 0,-3 0 2 16,1 0 2-16,0-1-4 0,1 1-1 0,-1-1 2 15,-1 0 1-15,1-1-2 0,-1 3 1 0,0-3 5 16,-3 0-12-16,1 0 6 0,-1 0 3 0,-1 0-3 0,-1 0-3 15,0 2-3-15,0-2 6 0,-1 2-7 0,-2-1 8 16,2-1-3-16,-3 0-6 0,3 0 7 0,-2 0 1 16,-3 0-3-16,2 0 1 0,1 0-1 0,-3 0-3 0,1 2 3 15,2 0 5-15,-3-2-9 0,3 0 4 0,-2 3 4 16,3-1-7-16,-2-2 8 0,-1 0-1 0,2 0-1 0,1 0 3 16,1 0 4-16,-2 0-2 0,3 0-4 0,-2 0 8 15,3 0-7-15,0-2 4 0,1 2 4 0,2 0-4 0,-2 0-5 16,0-3 8-16,1 3-3 0,-1 0-2 0,-1-2 2 15,1 2 2-15,-5-2-6 0,3 2 0 0,-2 0-1 16,0 0-2-16,0 0-2 0,-1 0 2 0,0 0 2 0,-3 0-5 16,4 0 4-16,-3 0-6 0,1 0 13 0,1 0-2 15,-1 0 2-15,1 0-3 0,0-1-2 0,2-1 7 16,0 0-5-16,0 2 4 0,0-3-8 0,1 3 4 0,0-2-2 16,0 0-2-16,3-1 0 0,-4 1 1 0,2 1-2 15,-2-3 1-15,1 4 0 0,-2-3 1 0,1 3-1 16,-2 0 2-16,1-1 5 0,-1 1-10 0,-3-1 5 0,3 1-1 15,-2-2 1-15,2 2-8 0,-4 0 7 0,3-1-2 16,1 1-4-16,-1-2 4 0,2 2 4 0,-3-2 0 16,2 2-3-16,1 0 0 0,-1 0 0 0,0-2 1 15,0 1-1-15,1-1 0 0,-1 2 0 0,-1 0-1 0,-1 0 1 16,2 0-2-16,-3 0 2 0,1 0-1 0,-1 0 1 16,0 0-3-16,-2 0-3 0,3 0 4 0,-5 0-1 0,3 0 3 15,-1 0-4-15,-2 0 2 0,3-2 1 0,-1 4-1 16,-1-2 5-16,1 0-3 0,0 0 3 0,0 0-3 15,0 0 6-15,-2 0 0 0,3 0-1 0,-1 0 4 16,-2 0-6-16,1 0 10 0,0 0-3 0,-1 0 8 0,1 0-4 16,0 0 0-16,-1 0 6 0,1 0-4 0,-1 0 2 15,3 0-7-15,-4 0 1 0,2 0-8 0,0 0 5 16,-1 0-4-16,1 0-4 0,0 0 4 0,1 0-2 0,-1 0-5 16,1 0 10-16,-2 0-7 0,3 0-5 0,-1 0 7 15,0 0 0-15,3 0-2 0,-3 0-1 0,2 0 5 0,0 0-7 16,-2 0 8-16,3 0-3 0,0 0-3 0,-1 0 2 15,-2-2-4-15,1 2 4 0,2 0-4 0,-4 0-1 16,1 0 2-16,-2 0 1 0,3 0 1 0,-3 0-5 16,2 0 7-16,-3 0 0 0,2 0-3 0,-2 0-3 0,0 0 4 15,1 0 1-15,-1 0-2 0,0 0 1 0,2 0-1 16,-2 0-4-16,0 0 8 0,0 0 2 0,0 0-6 0,-2 0 2 16,2 0 2-16,0 0-1 0,-1 2-6 0,1-2 8 15,0 0-1-15,0 0-2 0,1 0 1 0,-2 0 9 0,1 0-8 16,1 0 7-16,-1-2 7 0,0 2 3 0,0 0-10 15,0 0 6-15,-1 0-1 0,2 0-5 0,-1 0 1 16,0-1-1-16,0 1 0 0,0-1-14 0,0 1 4 16,2 0 5-16,-2-1-6 0,0 2 3 0,0-2 2 0,0 1-7 15,0 0 2-15,0 0 5 0,0 0 4 0,0 1-10 0,0-1 18 32,0 0 4-32,0 0 4 15,0 0-8-15,0 0-2 16,0 0-13 15,0 0 12 0,0 0-11-15,0 0 14 0,0 0 1-16,0 0 1 0,0 0 6 15,0 0-13-15,0 0 10 0,0 0-5 16,0-23-12-1,0-6-5-15,1 23-2 0,-1-2 4 0,0 0-1 16,2-1 7-16,-2-1-11 0,0 0 7 0,0-2-4 16,2-2 5-16,-2 2-2 0,1-5 0 0,-1 3-4 0,0-1-1 15,0 0 6-15,2-1-6 0,-4 1-1 0,2 2 1 0,0 0-4 16,-1 0 8-16,1 1-7 0,-2 0-1 0,2 0 1 16,-2 0 3-16,2 4 5 0,-1-4-6 0,1 3 8 15,-2 0-10-15,1-1 10 0,-1 0-2 0,-1 2-1 0,2-1-2 16,-1 1-8-16,0-1 8 0,2 2-3 0,-1-3 0 15,1 3-2-15,-2-1-1 0,1 1 9 0,1 0-6 0,-2 0 3 16,2 1-3-16,0-1-1 0,0 3 4 0,-2-1 2 16,4 2 1-16,-2-3-12 0,0 2 7 0,0 0 1 0,-2 1-2 15,2 1-2-15,-1-3 4 0,-1 3-7 0,1-3 2 16,1 1 12-16,-2-1-9 0,2-1 4 0,-2 2 2 0,1 1 0 16,1-2-7-16,0 0 2 0,0 0 5 0,0 1-8 0,-2-3 1 15,0 2 1-15,2 0 6 0,0 0-3 0,-1-2 1 16,1 2 1-16,0-2-7 0,-2 2 2 0,0 0 5 0,0-2-7 15,0 4-4-15,2-4 8 0,0 2-4 0,-1 0 2 16,1 0 3-16,0 0 0 0,0 1 1 0,0 0 2 0,0-2-6 16,0 2 0-16,0-1 5 0,0 0-2 0,-2 0 0 0,4 0-7 15,-4 1 1-15,2-2 9 0,0 1 0 0,0 0-1 16,0 1-2-16,0 0 3 0,0 0-8 0,0-1 10 16,2 1-3-16,-2-1-5 0,0 0 1 0,0 0 2 0,1 0 0 15,-1 0-5-15,0 1 8 0,2-1-4 0,0 0 4 16,-2 2-8-16,0 1 10 0,4 0-3 0,-4-2-1 0,0 1 4 15,0 2-8-15,0-1 1 0,1 0-1 0,-1 2 8 16,0 0-8-16,0 0 0 0,-1-3-2 0,1 3 2 0,0 0 7 16,0 0-2-16,0 0-2 0,0 0 0 0,0 0-2 15,0 0-1-15,0 0 3 0,1 0 0 0,-1 0-1 0,0-2-2 16,2 2-2-16,0-2 5 0,-2 2 0 0,0-1 5 16,0 0-5-16,0 0-5 0,0-1 3 0,0 2 5 0,0-1 2 15,0 1-8-15,0 0 6 0,0-2-8 0,0 2 10 16,0-2 0-16,0-1-7 0,1 3-1 0,-1 0 0 0,2-2 5 15,-2 2-4-15,0 0 5 0,0-2-4 0,0 2 2 16,0 0-1-16,-2 0 3 0,2 0 2 0,0 2-5 0,-1-4-2 16,1 2-1-16,1 2 2 0,-1-2-2 0,0-2 4 0,0 2-3 15,2 0-2-15,-2-1 4 0,0 2 5 0,0-2-5 16,0 1-2-16,0 0 4 0,-2 0-2 0,2 1-2 16,0-1 4-16,0 0 2 0,0 0-9 0,0 0 5 0,0 0 2 15,0 0-2-15,2 0 2 0,-4 0 4 0,4 0-6 16,-4 0-5-16,2 0 10 0,0 0-3 0,0 0-1 0,0 0-6 15,-1 0 2-15,2 0 0 0,-1 0 6 0,2 0-4 16,-2 0-7-16,0 0 6 0,0 0-8 0,0 0-4 16,0 0-20-16,0 0-21 0,0 0-29 0,-2 0-38 0,2 0-46 15,0-1-67-15,-1 0-71 0,1 1-64 0</inkml:trace>
  <inkml:trace contextRef="#ctx0" brushRef="#br0" timeOffset="175576.6817">8279 17352 228 0,'0'0'6'0,"1"-2"2"0,1 2 1 16,-2 0 6-16,2 0 3 0,-4 0-2 0,2 0 1 16,0 0 0-16,2 0-3 0,-2 2 0 0,0-2-10 0,0 0 2 15,-2-2-7-15,2 4 5 0,0-2-3 0,0 0-2 0,0 0 0 16,2-2-8-16,-2 4 8 0,0-2-2 0,0 0 3 15,0 0-2-15,1-2 1 0,1 2 1 0,-2 0 2 16,0 0 1-16,0 0-3 0,0 0-2 0,0 0 1 0,0 0-4 16,0 0 8-16,-2 0 2 0,2 0-7 0,0 0 1 0,0 0 1 15,0 2-1-15,-1-2 0 0,2 0-7 0,-1 0-13 16,-1 0-8-16,1 0-17 0</inkml:trace>
  <inkml:trace contextRef="#ctx0" brushRef="#br0" timeOffset="177023.4838">9498 17422 1202 0,'-5'-2'13'0,"3"1"2"0,1-2 13 0,-4 1 3 15,4-1 26-15,-1 3 13 0,0 0 17 0,2 0 7 16,-1-2 8-16,1 2 7 0,0 0 0 0,1 0 1 0,-1-1-18 16,0 1-8-16,0 0-10 0,2 1-4 0,-2 1-21 15,0-2-8-15,0 0-13 0,0 0-5 0,2 0-6 16,-2 0-6-16,1 0-5 0,-1 0-6 0,3 0 0 16,-3 0-1-16,2 2 2 0,-2-2-1 0,3 1 0 0,0-1 0 15,0 2 5-15,4-2 2 0,1 0 1 0,4 0 7 16,3 0-2-16,0 0 6 0,4 0-3 0,3-1 0 15,2-1-4-15,-2 0 0 0,5-1-5 0,-3-1-9 0,-1 3 2 16,3-3-4-16,-1-1 0 0,-4 5 1 0,1-4-2 16,-2 1 5-16,-2 0 0 0,1 1 2 0,-1 0-1 15,-3-1 2-15,-1 3 5 0,0-3-6 0,0 2 1 0,-3-2 2 16,-1 2 2-16,1-1-1 0,-3 0-3 0,-2 2 3 0,1-2-3 16,-2 1 0-16,-1 1 4 0,-3 0-7 0,-1 0 6 15,2 0-3-15,-4 0 4 0,2 0 6 0,0 0 4 0,0 0 18 16,-1 0 13-16,-3 0 14 0,4 0 0 0,-5 0 2 15,3 0-2-15,-4 0-11 0,1 0-2 0,-3 0-19 0,-3 1-15 16,0-1-15-16,-3 2-8 0,3-2 5 0,-4 2 0 16,0 0-1-16,-3-2 1 0,4 1 1 0,-3 1 2 0,4-1 3 0,-2 0 3 15,0-1-3-15,-2 0 4 0,4 0-1 16,0 3-6-16,-3-3 3 0,4 0 0 0,-2 0-3 0,2 0 0 16,3 0 3-16,-2 0-3 0,3 0-5 0,2 0 5 15,2 2-1-15,0-1-4 0,1 0 7 0,3-2-5 0,0 1-9 16,0 0 4-16,1 0 2 0,-1 0-5 0,2 0-3 0,-2-1 8 15,3-1-10-15,0 2 6 0,-1 0 2 0,4 0-1 16,-1 0 6-16,1-3 3 0,3 3 0 0,3-2-7 0,-1 0 8 16,3 1-2-16,-3-3 4 0,5 2-5 0,-4-1-1 15,6 0 3-15,-7-1-1 0,2-1-2 0,-1 2 3 0,1-1-2 16,-1-1 1-16,0 2 2 0,-1-1-1 0,0 1-3 16,0 0 5-16,-2-1 5 0,4 1-16 0,-5 1 8 15,2-1-9-15,-1 1-5 0,-1 0 5 0,-4 1-2 0,0 0-10 16,1 1-2-16,-3-1 11 0,0 1-7 0,-1 1 4 15,-1-1 7-15,0 0-5 0,0 1 2 0,0 0 11 0,0-1-5 16,-1 0 0-16,-1 0 4 0,0 2 2 0,0-2-6 0,0 2 5 16,-3-1-4-16,4 1-1 0,-2 0 2 0,-2 1 1 15,0 0 0-15,-2 1-2 0,2-1 5 0,-2 1-1 0,1-1 2 16,1 1 1-16,-3-1 5 0,4-1-2 0,-1-2-8 16,2 3-2-16,-1-3-2 0,3 2-11 0,-2 0 2 0,1-1-8 15,-1-1-10-15,1 3-8 0,-1-3-7 0,2 1-6 0,-1 0-17 16,1-1 0-16,-1 0-24 0,0 0-14 0,1 0-18 15,-1 0-27-15,1 0-28 0,-1 0-27 0,-1 0-39 16</inkml:trace>
  <inkml:trace contextRef="#ctx0" brushRef="#br0" timeOffset="182170.1068">11222 17331 1007 0,'-5'-2'17'0,"1"1"13"0,-1-1 11 0,2 0 17 16,-4 0 1-16,4-1 13 0,-3 3 9 0,1 0 16 0,1-3-18 16,0 3-3-16,3 0-3 0,-4 0 0 0,5-1 8 15,-3 0 5-15,0 1-3 0,3 0-10 0,-2 0 2 16,2-2 4-16,0 2-4 0,0 0-10 0,0 0-6 0,0 0-6 15,0 0-8-15,0 2 6 0,0-2-4 0,0 0-8 0,0 0 2 16,0 1-2-16,0-1 1 0,0 0-9 0,2-1 7 16,-2 1-3-16,0 0 4 0,0 0-2 0,0 0 3 0,0-2-3 15,0 4-8-15,1-4-3 0,1 2-5 0,-1 0-3 16,1 0-7-16,-2 0-4 0,2 0-8 0,-1 0-2 0,1 0 4 16,3 0 2-16,-1 0-3 0,6 2 4 0,-2-2 3 15,3 0 4-15,3 0 0 0,2-2 1 0,1 2 0 0,3 0-1 16,1-1 1-16,1 1-9 0,2-2 4 0,-2 0-9 15,0 2-2-15,0-1-1 0,4-1-1 0,-4 0 0 0,-1 2 3 16,-1 0 3-16,0-3-8 0,0 3 8 0,-3-1 3 16,0 0-6-16,1 1 4 0,-4-2 3 0,0 2-3 0,-1 0 1 15,-2 2 2-15,-3-2-5 0,-2 0-2 0,-1 0 9 0,0 1-3 16,-1-1-2-16,-2 1 5 0,-2-2-4 0,0 1 1 16,0 0 0-16,0 0 5 0,0 0-7 0,0 0 1 15,0 0-1-15,-2 1-1 0,2-1-1 0,0 0-1 0,0-1 7 16,0 2-4-16,-3-1-2 0,3 0 3 0,0-1-9 0,-1 0-3 0,1 1-13 15,0 1-15-15,0-2-26 0,0 1-23 16,0-2-31-16,1 4-50 0,-1-2-38 0,0 0-44 16,0 0-37-16,0 0-39 0</inkml:trace>
  <inkml:trace contextRef="#ctx0" brushRef="#br0" timeOffset="192017.2198">4792 6389 1078 0,'-12'2'19'16,"12"-2"12"-16,0 0 7 0,0 0 11 0,0 0 6 0,0 0 4 15,0 0 16-15,0 0 7 0,0 0 0 0,0 0-3 16,0 0 14-16,0 0 5 0,0 0-4 0,0 0 7 0,0 0-9 15,0 0-5-15,0 0-5 0,0 0-12 0,0 0-12 16,0 0-15-16,0 0 1 0,0 0-5 0,0 0-10 16,0 0-1-16,0 0-3 0,0 0 1 0,0 0-4 0,0 0 5 15,0 0-5-15,0 0-3 0,0 0 3 0,0 0-4 16,0 0 0-16,0 0 1 0,0 0 4 0,0 0-5 0,0 0 9 16,0 0 6-16,0 0 3 0,0 0 6 0,20 13 14 15,-20-13 2-15,0 0 4 0,0 0 1 0,0 0-1 16,0 0-5-16,0 0-1 0,212 38-11 0,-172-35-8 15,2-3-9-15,-1 0-9 0,3 0-5 0,-1 2-1 0,-2-2-8 16,2 0-2-16,-2 0-3 0,-1 0 0 0,-1 1-5 16,-4 0 2-16,-1 0 0 0,-2 1-3 0,-2 0 2 15,-3-2 4-15,0 3 5 0,-2-1-8 0,-6 1 4 0,2-1 4 16,-1 1 2-16,-4 0 0 0,0-1-2 0,-2 0-2 16,-2 2 4-16,0-3 0 0,-1-1 0 0,0 3-4 0,-2-2 3 15,-2 0 7-15,-1-1 4 0,2 1 3 0,-2-1-1 16,-4 1 11-16,1-1 7 0,-1 0 3 0,-1 0-5 15,1 0-4-15,-2 0 0 0,1 0-1 0,-1-1 4 16,0 0-11-16,2 1 0 0,-2 1-2 0,0-2 7 0,0 2 0 16,-2-2 0-16,2 2-8 0,0-1-1 0,-1 1 4 15,1-2-6-15,0 0-2 0,-2 1-4 0,2 0-4 16,0 0-1-16,0 0 1 0,0-1-7 0,2 1 0 0,-2-1-2 16,0 1 4-16,1 0-9 0,-1 0 1 0,2-3-4 15,0 3-10-15,-2 0-14 0,3 0-38 0,-1 3-24 16,2-3-40-16,-3 2-26 0,3-2-44 0,-3 2-47 0,1-2-42 15,-1 0-42-15,1 0-38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0:18:22.63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4917 5153 764 0,'-5'-3'5'0,"2"2"8"0,0-3 14 0,-3 0 16 15,3 4 9-15,-2-3 5 0,0 3 18 0,2 0 10 0,-1-2 8 16,1 0 0-16,0 2 3 0,0-2-4 0,0-1 4 16,3 2 1-16,-3 0 1 0,0-2-2 0,3 3-1 15,-2-3-6-15,0 3-10 0,1-1-3 0,1 1-14 16,0 0-7-16,0 1-19 0,0-1-2 0,1 0-15 16,1 0-2-16,0 0-1 0,-2 0-6 0,0 3-4 0,0-3 6 15,1 0 2-15,-1 0-1 0,0 0 6 0,0 1 4 16,0 0 0-16,0 0-5 0,0 0 11 0,-1-1-3 15,1 0 1-15,0 0-2 0,0 0-5 0,0 0-2 0,0 0 12 16,0 0-11-16,0 0-10 16,0 0-25-16,0 0-1 15,0 0 7-15,0 0 29 32,55 8-5-32,-55-8 6 15,150 17-9-15,-123-14-5 0,-2 1-2 16,2-1 1-16,-1 0 3 0,-1-2-8 0,0 2 8 0,-1 0 2 15,1-1 1-15,-6 0 2 0,1-1-4 0,-1 0 5 16,-3-1-1-16,1 0 2 0,-2 0-9 0,-3 0 6 16,-2 0-6-16,0-1 0 0,-4 1 11 0,3-1 1 0,-4 1-5 15,0 0 2-15,-5 0 4 0,0 0-3 0,0 0 5 16,0 0 2-16,0 0 2 0,0 0-2 0,0 0 1 0,0 0 8 16,0 0-6-16,0 0 1 0,0 0 1 15,0 0-2-15,0 0-6 0,0 0 0 0,0 0 2 0,0 0-2 16,0 0-2-16,0 0 4 0,0 0-2 0,0 0-2 15,0 0-1-15,0 0 0 0,0 0-3 0,0 0 4 16,0 0-6 0,0 0-40-1,0 0-23 1,0 0-35-16,0 0-47 0,0 0-48 0,0 0-56 16,0 0-64-16,0 0-73 0</inkml:trace>
  <inkml:trace contextRef="#ctx0" brushRef="#br0" timeOffset="12030.674">7410 6419 2175 0,'-2'-1'4'0,"-1"-1"17"16,3-1 24-16,0 1 12 0,1 0 2 0,-2 2 1 0,1 0 8 16,-2 0 0-16,2 0 12 0,0 0 0 0,2 0-7 15,-4 0 3-15,2 2 17 0,0-2 5 0,2 0 1 0,-2 0 7 16,0 0-13-16,0 0-18 0,0 0-16 0,1 0-12 15,-1 0-24-15,0 0 1 0,0 2-8 0,2-2-11 16,-2 0-2-16,2 0-3 0,-2 1 6 0,1 1-4 0,1-2 12 16,-2 0-6-16,3 0 5 0,0 0 19 0,3 0 4 15,1 0 1-15,-1 0 3 0,2 0 5 0,3 0-8 16,2 0 13-16,-2 0 2 0,5 0-14 0,-4 0-5 0,4 2 14 0,0-4-7 16,0 2 4-16,-4 0 3 0,6 0-11 15,-2 0-6-15,1-3 0 0,0 1 3 0,-3 0-9 0,5 1 3 16,-1 0-11-16,-3-2 3 0,3 3-4 15,1-2 10-15,0 1-4 0,-2-1-3 0,2 2-7 0,-1 0 1 16,-1-3 3-16,2 3-7 0,-3-1 3 0,1-2-13 16,-1 3 2-16,1 3 2 0,1-6 8 0,-1 3-7 0,-1 0-5 15,1 0 6-15,1 0-6 0,-2 0 9 0,1 3-2 16,-3-3-5-16,2 0-3 0,-2 0-2 0,3 0 6 16,-2 0 1-16,0 0 7 0,0 1-9 0,-1-1 6 0,-1 0 5 15,2 0 4-15,-3 1 9 0,-1 1-5 0,1-4 2 16,-1 4-2-16,-1-4 7 0,1 2-2 0,-2-1 4 15,0 1-4-15,3 0-3 0,-4-1-1 0,2 1 3 0,2 0 0 16,-2 1-4-16,5-2 2 0,-2 2-5 0,0-1 2 16,1 0 8-16,2 0 4 0,-1-1-9 0,0 1 6 0,-1-3-1 15,0 3-6-15,0 0 10 0,-3 3-12 0,-1-3 0 16,1 1-8-16,-1-1 8 0,-2 1 2 0,-1 1-6 16,-1-2 4-16,-1 0-1 0,2 0 8 0,-2 0-5 0,0-2 1 15,-1 2-1-15,0 2-7 0,0-2-2 0,-1 2 9 16,2-1-13-16,-2 1 4 0,-1-2 4 0,1 2-1 15,1-1 3-15,-1 0-1 0,1-1 0 0,-1 0-3 0,2 1 2 16,-2-1-6-16,0 0-4 0,-1 0 3 0,1 0-3 16,-1 0-1-16,2 0 7 0,-3 0-7 0,-1 0 1 15,0 2 4-15,0-2-10 0,2 0 4 0,-2 0-1 0,0 0-2 16,0 0-2-16,0 2-1 0,0-2-7 0,0 0-21 16,0 0-23-16,0 0-41 0,0-2-36 0,0 0-52 15,-2 2-55-15,1 0-69 0,-1 0-89 0,0-1-86 16,0 0-100-16</inkml:trace>
  <inkml:trace contextRef="#ctx0" brushRef="#br0" timeOffset="14054.9314">14148 6499 1202 0,'-2'0'9'16,"2"0"11"-16,0-3 11 0,2 2 15 0,-2 0 4 15,-2 1 5-15,2-1-2 0,2 1 5 0,-2 0-7 16,0 0-7-16,0 0 3 0,2 1-7 0,-2 0 13 0,1 0 6 16,-1-1 14-16,0 0 3 0,0 0 9 0,2 3 9 15,-2-3-4-15,0 0 4 0,0 1-13 0,0-1-2 16,1 0-5-16,-1 0-3 0,2 3 0 0,-2-3-12 0,0 0-5 15,0 0-5-15,2 0-3 0,-1 0-5 0,-1 0-4 16,3 3 1-16,0-3-5 0,-1 0 7 0,3 2-4 16,-1-2-2-16,3 0 3 0,-1 2-2 0,3-1 7 15,3 0-4-15,2 0 6 0,2-1-2 0,1 0 2 0,1 0-2 16,3 0 0-16,3 0 2 0,0 0-7 0,1 2-1 16,2 0-7-16,2-2-10 0,-1 1-3 0,0 1-4 0,1-2 0 15,-1 3-6-15,1-1 0 0,-2-2-4 0,1 3-2 16,-1-2-2-16,-1 1 2 0,-1-1 4 0,0-1-9 15,2 3 0-15,-4-1 2 0,2-2 0 0,0 3-1 0,-2-3 4 16,1 2 0-16,-1-2-4 0,-2 2 10 0,1-1-6 16,0 1 0-16,0-2 5 0,1 2-2 0,-1 0-1 0,-2 0 1 15,1-1 3-15,-1 2-8 0,1-3 12 16,0 2-5-16,1-1 0 0,-4 0 7 0,2-1 1 0,0 0-3 16,1 2 1-16,-2-2 4 0,0 1-4 0,-1-1-3 15,0 0 0-15,1 2-5 0,-3-2 4 0,-1 0-6 16,2 0 4-16,-2 0-8 0,0 0 0 0,-1 0 7 0,-3 2-2 15,3-2-4-15,-5-2 7 0,3 2 3 0,-2 0-9 16,2 2 1-16,-4-2 3 0,2 0-3 0,-2 0 2 16,4 0 1-16,-3 0-8 0,0 0 3 0,1-2 4 0,1 2 5 15,0 0-11-15,0 0 4 0,2 0 0 0,0 0 0 16,0 0 2-16,0-2-4 0,1 2 6 0,2-1-6 16,0-1 7-16,-2 2-2 0,4 0-8 0,-2-2 5 0,-1 2-1 15,0 0-1-15,-1-2-6 0,0 2 9 0,0-3-1 16,1 3 4-16,-3-1-4 0,2-1 0 0,-1 0 0 0,1 0 0 15,-1 2 5-15,1-2-5 0,-1 2 1 0,1-3-1 16,-1 3 5-16,1-2-8 0,0 2 11 0,1-3-8 16,2 2-2-16,-1 0 1 0,-1-2 4 0,4 3-6 15,-1-1 4-15,1-1 1 0,-2 2-9 0,5 0 12 16,-1-1 0-16,1 0-2 0,-1 1-6 0,0-2 5 0,1 2-2 16,-1 0 1-16,0 0-1 0,-1 0-1 0,-1-2-2 15,2 2-1-15,-2-3 3 0,-3 3 1 0,2 0-2 16,-1 0 0-16,0 0 4 0,-1-2 1 0,-1 1-6 15,1 1 3-15,2-2 2 0,0 0-1 0,-2 0 6 0,2-1-2 16,-1 1-4-16,4-1-6 0,-3 2 4 0,2-2-1 16,-2 0-1-16,0-2 1 0,3 3-1 0,-1-1 0 0,1 1-4 15,-1 0 6-15,4-1 4 0,-1 1-5 0,-2-1 4 16,5 1 0-16,-3 1-4 0,1-1 5 0,1 0 4 16,1-1-4-16,-3 1 2 0,2 0 0 0,2-1-4 0,-2 2-2 15,2-1-3-15,-3 1 4 0,2 0-3 0,-3-1 0 16,1 0 1-16,1 1 1 0,-3-1 6 0,0 2-12 0,0-2 12 15,-2 2-7-15,0-1 1 0,-1 0 2 16,-3 1-1-16,-1-3 4 0,-2 3-11 0,0 0 10 0,0 0-4 16,-4-1 1-16,2 0-2 0,-1 1 2 0,-2 1 0 15,-1 0-3-15,0-1 3 0,-1 0 0 0,-3 0 1 16,4 0 1-16,-6 0 3 0,5 0-3 0,-3 0-6 0,1 0 6 16,-3 0 1-16,1 0 0 0,-1 0-9 0,3 0 3 15,-3 0 1-15,3 0 2 0,-1 0 2 0,-2 0-7 0,3 0-16 16,0 0-29-16,-3 0-34 0,3 2-54 0,-4-1-61 15,1-4-63-15,-1 3-84 0,0-1-111 0</inkml:trace>
  <inkml:trace contextRef="#ctx0" brushRef="#br0" timeOffset="20185.922">11093 7244 2074 0,'-10'-10'-5'0,"-1"0"1"0,0 3 3 0,6-3 8 16,-4 3-5-16,-1-3-5 0,1 5 6 0,2-2-2 0,-1 3 7 0,4-4 4 15,-2 3 6-15,2-2 3 0,0 2 16 16,0 0 17-16,0-2 10 0,2 2 18 0,-1 1 19 16,0-1 1-16,1 0 2 0,0 2-6 0,2 0-2 0,-2-1-8 0,2 2-7 15,-2-1-4-15,0 3-22 0,2-1 11 16,-1-2-11-16,1 3 13 0,-2-1 7 0,1-1 15 15,-3 2 7-15,4 0 2 0,-1 0 12 0,-1 0-1 0,1-2 14 16,-1 2-16-16,0 0-11 0,1 0-7 0,1 0-16 16,0-1-10-16,0 2-15 0,-2-1-17 0,4 2-14 15,-2-2-6-15,0 0-7 0,3 0-13 0,-3 0-4 0,2 3-10 16,-2-2 6-16,3 2 4 0,-2 2-1 0,6 2 3 16,-2 5 1-16,2 0 7 0,3 3 7 0,1 3 7 15,5 0-5-15,-2 4 0 0,5 2 3 0,1 1 0 0,0 1 2 16,2 3 0-16,-1 0 3 0,0 3 4 0,1-1 7 15,2-2 10-15,-2 4 0 0,1-5-1 0,-3 1-2 16,2-3-4-16,-3-1-3 0,2-1-2 0,-4-4 4 0,-1-2 1 16,-1-2-3-16,-2-2 9 0,-1-2 15 0,-3 0-12 15,-1-3 10-15,0 1-13 0,-1-5-6 0,-2 3-10 16,0-5-1-16,0 0-6 0,-4 2-13 0,2-5 15 0,-3 3-16 16,2-3 0-16,0 2 19 0,-2-4-10 0,0 2 2 15,0 0-18-15,1 0-2 0,-1-1-35 0,2-1-14 16,-2 2-20-16,0-2-50 0,0 4-34 0,0-4-51 0,0 2-34 15,0-3-63-15,0 2-43 0,3-4-55 0,-3-1-42 0,1 1-45 16</inkml:trace>
  <inkml:trace contextRef="#ctx0" brushRef="#br0" timeOffset="20897.5218">11573 7590 1732 0,'-3'-3'16'0,"0"-2"25"0,0 2 26 16,3-3 17-16,-4 1 13 0,1 1 11 0,0 0 17 0,3 0 5 15,-2 1 2-15,1 0-8 0,-4 2-14 0,5-1 7 16,-1-1 1-16,1 0-3 0,0 3-3 0,0-2 13 15,0-1-12-15,0 3-8 0,1 0-1 0,-1 0-18 0,2-1-3 16,1-2-1-16,-3 3-7 0,0 0-23 0,1 0-9 16,1 3-6-16,-2-2-12 0,1-1 1 0,3 3-18 0,-3-1-8 15,4 6-1-15,2-1 4 0,-3 2 7 0,4 1-2 16,0 4 7-16,3 1-10 0,2 3 10 0,-1 0 0 16,0 2-3-16,2 2-1 0,0-2 4 0,-2-2-8 0,3 4-4 15,-4-4 14-15,0-1-14 0,-1-1 3 0,2-3-3 16,-4-4 4-16,-2 3-12 0,2-3 10 0,1-2-5 15,-4-1-6-15,-1-2 13 0,0-4 1 0,0 5 3 16,-3-4-3-16,1-2 12 0,-2 1-5 0,0-2 7 0,0-2-8 16,0 1-1-16,0-5-4 0,1 0-9 0,-1-1 5 15,0-3-7-15,0-2 0 0,0-2-5 0,3 0 4 16,-6 2-4-16,8-3 4 0,-5 0 10 0,0 2-9 0,-2 3 3 16,-1 1 3-16,3 2 1 0,0 0-9 0,3 4 4 15,-6 1-1-15,6 1-8 0,-3 1 3 0,2-1-6 0,-2 3 2 16,3 0-5-16,-3 3 10 0,2-2-3 0,-1 3 4 15,2-1 6-15,2 1 6 0,2 1-4 0,-1 4 1 16,5-1 8-16,-2 0 2 0,4 4-1 0,-2-3-1 16,2 3-3-16,1 0-8 0,-1-2 3 0,2 2 3 0,-2-3-1 15,1 3-2-15,-1-2 1 0,-3 2-6 0,2-5 5 16,-2-2-7-16,-1 3 1 0,0 0-25 0,-2-1-24 16,1-3-38-16,-3 1-48 0,0 0-50 0,0-1-61 0,-3-1-69 15,0-1-75-15,1 0-102 0</inkml:trace>
  <inkml:trace contextRef="#ctx0" brushRef="#br0" timeOffset="22734.9765">12509 7336 1507 0,'-5'-9'-2'16,"0"-3"10"-16,-1 0 20 0,0 0 11 0,-1-1 12 0,3 0 0 15,-1 4-5-15,0-2 11 0,2 0 7 0,-2 1 6 16,4-2 1-16,-4 2 3 0,2 1 4 0,0-1-2 0,-2 1 15 16,0-1-1-16,-1 0 9 0,3 3-5 0,-4-1-6 15,3 1-10-15,-1-2-16 0,0 1 11 0,0 3-6 16,-1-2-9-16,1-2-10 0,1 1-13 0,-3 1-14 0,1-2 5 16,-2 1 2-16,2-1-4 0,-2-4 1 0,0 4 7 15,-1-1 1-15,0-1 4 0,1 0 11 0,-2-1-7 16,0 0 12-16,0 2-6 0,-2-3-2 0,1 1 0 0,-2-1 1 15,-1 3 4-15,1-3-8 0,-2 1 1 0,-2 1-11 16,2 1 0-16,-1 0 2 0,-1 1 0 0,-4-1-7 0,4-1-2 16,-5 0-2-16,0 1-6 0,1-1 1 0,-1 1-3 15,-5 0-2-15,3 1-8 0,-2-1 3 0,1 0-6 16,-1 0 1-16,-1 2 4 0,-2-1-2 0,3 0 3 0,-1-1 2 16,-2 2-4-16,4 1 3 0,-3-1 4 15,4 0-8-15,-3 0 1 0,0 1 4 0,2 1 4 0,0-2-1 16,-1 2 0-16,2 1-6 0,-1-1-1 0,3 1 6 15,-2 0-1-15,1 3-1 0,2-1-10 0,-3-2 0 16,2 5 9-16,0-3-4 0,-3 3 0 0,1-1-4 0,-1 0-1 0,0 2 0 16,0 0 5-16,2 2-6 0,-2-3-8 15,1 4 11-15,1 0-2 0,-3-2 5 0,5 3-3 16,-2-1-1-16,3 2 1 0,-1-3 3 0,-1 2-5 0,-2 1-2 16,5 0 2-16,-3 0-5 0,-2 1 2 0,1 1 1 15,-1 0-4-15,3-2 1 0,-3 2 8 0,4-1-13 0,-1 1 5 16,-1-2 7-16,3 3-4 0,2-1-3 0,-2-1 8 15,0 3-1-15,1-1-4 0,1 1 12 0,0 0-5 16,3-3-5-16,-4 6 2 0,2-1 4 0,2 0-2 16,-2 1-2-16,0 0-1 0,1-1 3 0,-1 2-6 0,2 1 2 0,-1 1-5 15,-2 2-2-15,3-2 2 0,-2 2 0 16,3-1-1-16,1 3 1 0,-1 1-4 0,1-1 4 16,-1 1 4-16,3 1-3 0,-1 1 4 0,3-1 0 0,0 1 9 15,2 0-12-15,-2-1 11 0,2 3-12 0,0-3 8 16,1 1 1-16,1 0-2 0,1 2-6 0,-3-2 4 0,5 1 3 15,-2 1-4-15,3 0 8 0,0 0-1 0,0 0-7 16,1 1-2-16,1-2 5 0,1 4-9 0,1-2 7 16,1 0-2-16,0 1-4 0,3-1 3 0,-2-1 4 15,4 4-2-15,-1-1 3 0,2-1-5 0,2 1 2 0,0-2 2 16,1-1 6-16,-2 0-8 0,6 3 5 0,-2-5-3 16,1 0 1-16,-1-1 5 0,-1-1-4 0,3-1-2 15,-2-1 1-15,0-2 2 0,1 0-2 0,-3-3 1 0,4 3 2 16,-5-3-1-16,5 0 0 0,-1-1 4 0,0 2-11 15,3-1 7-15,-2 2-7 0,2-3 6 0,-1 2-4 16,2-4 7-16,-1 1-1 0,5 3-6 0,-1-3 9 0,0-2-8 16,3 3 8-16,-2 0-8 0,2-5 4 0,0 3-5 15,1-1-3-15,-1-2 8 0,0 1-2 0,-1-1 1 16,2-1-4-16,-1 1 5 0,-1-4-2 0,3 1-1 0,-4 0-1 0,2-1 6 16,0 2-5-16,-1-4-2 0,0 1 3 15,-1-1 4-15,1 2-9 0,0-4 6 0,0 3 2 16,2-3-7-16,-1 0 1 0,-3 0 0 0,1 0-4 15,2 0 1-15,0-3 5 0,-2 3-2 0,2 0 0 0,-2 0 0 16,1 3 1-16,-1-3 3 0,2 0-1 0,-2-3-1 16,2 6 1-16,-2-3-8 0,-3-3 8 0,4 3-1 0,-3 0-3 15,-1 0 4-15,-1 0 2 0,1 0-2 0,-2-2-3 16,1 0 10-16,0 1-11 0,-2-1-1 0,0 0 9 16,0-2-6-16,1 3-4 0,-2-3 4 0,0 1 1 0,4 0-4 15,-2 1 2-15,0-1 2 0,2-1-3 0,-3-2 2 16,5-1-1-16,-2 3-1 0,0-1-1 0,-3 0 5 0,5-2-1 15,-2 2-2-15,-3-2 2 0,1 2-6 16,-1 0 4-16,-1-2-3 0,1-1 0 0,-3-1 3 0,-1 4-2 16,0-4 4-16,0 1-4 0,0 0 9 0,0-1 1 15,2-1-3-15,-4 2 5 0,2-1-12 0,0-2 7 16,-2 0-5-16,1-1 5 0,1 0-5 0,0-2-1 0,-2 1 1 16,1-2 5-16,1-1 2 0,-3 2-2 15,2-1-4-15,-2-2 1 0,2 3 3 0,-5-1-1 0,4-3 1 16,-5 1-9-16,3 0 3 0,-1-3-6 0,-1 0 12 15,-1 0-5-15,0 2 2 0,1 1 1 0,-4 0-6 0,3 0 10 16,-3 0-7-16,-1 2 13 0,4-2-6 0,-3 4-2 16,0-3-3-16,1 0-9 0,-1-1 14 0,0 2-9 15,-1 1 7-15,1 0-6 0,0 0 1 0,-1 0 0 0,0 2-4 16,0-2 15-16,1-1-5 0,1 3-4 0,-3-2-2 16,1 1 2-16,-1-3 1 0,0 4-1 0,-1-2 5 15,1-1-6-15,-3 1-1 0,1-2 2 0,-1 1 5 0,0 1-6 16,0-1-4-16,-1 1 13 0,1 0-8 0,-2-1 1 15,1 2-3-15,-3 0 4 0,3-2-3 0,-2 1 1 16,-1-1 0-16,1 1-11 0,0-3 7 0,-3 1 1 0,0 0-3 16,2-1 4-16,-2 2-5 0,-1-3 4 0,-2 1-3 15,3 2-1-15,-2-3 5 0,0 2 0 0,-1-2 5 16,1 2-10-16,-2-1 4 0,-1 5 2 0,5-2 4 16,-5 3 4-16,2-1-6 0,1 1-1 0,-2 4 1 0,3-2 4 15,-3 3 1-15,3-4-8 0,1 7 6 0,-2-3-1 16,2 0-2-16,-2 3-4 0,3-1-1 0,-1 0 2 15,1 1 0-15,-1 2 3 0,1-2-4 0,2 0-3 0,-2 2-9 16,2-1 1-16,1 0-9 0,1-3-18 0,-1 5-29 16,-1-2-37-16,1 0-31 0,0 1-34 0,-2-1-38 15,1 2-44-15,0-1-50 0,0 1-43 0,-1-1-26 0,-2 1-26 16,1 1-33-16</inkml:trace>
  <inkml:trace contextRef="#ctx0" brushRef="#br0" timeOffset="23295.8719">12695 7636 2391 0,'-1'2'17'16,"-2"-1"22"-16,3-4 23 0,3 3 8 0,-3 0 7 0,1 0-7 15,-1 2 2-15,0-1 2 0,4 0-20 0,-3-1-16 16,1 0-13-16,4 0-1 0,-1 3 7 0,3-1 19 16,3-2 10-16,3 0 16 0,8 0 5 0,0 0 5 0,8-2-9 15,4-1-6-15,5 3-10 0,0-4-11 0,4 1-17 16,5-2-18-16,-4 1-3 0,2 1-4 0,-3-2-4 16,0 0 0-16,-1 1-7 0,-4 0 3 0,-1 0 7 0,-5-1-4 15,-4 1-11-15,-1 0-14 0,-4 0-27 0,-5 3-34 16,-1-4-41-16,-3 2-57 0,-6 0-62 0,0-2-67 15,-1 1-83-15</inkml:trace>
  <inkml:trace contextRef="#ctx0" brushRef="#br0" timeOffset="24307.9474">13037 7624 1560 0,'-3'0'24'0,"0"1"21"16,1-2 11-16,4 0 15 0,-2 1 7 0,0 1-1 0,0-1 7 15,1 0 2-15,1 0-14 0,-1 0-14 0,-1 1-13 16,0 1-14-16,0-2-1 0,0 0 3 0,0 0 1 0,0 0 9 16,0 0 1-16,0 0-1 0,0 0 16 0,0 0 2 15,19 5 7-15,-19-5 10 0,0 0-4 0,55 13-2 16,-40-13-8-16,4 4 10 0,-1-2-8 0,2 0 5 15,5-2 3-15,-2 0-14 0,4 0 7 0,2 0-8 0,1-2 5 16,1 1-12-16,4-1-6 0,2-1-5 0,-2 1-13 16,3-1 6-16,-1 1-12 0,1-1 9 0,-1 1-12 15,-2 0-3-15,-1-1 6 0,2 0-4 0,-4 2 6 0,0-2-4 16,-2 0-4-16,0 1 3 0,-4 0-1 0,3-1 2 16,-2 0-2-16,2 2 1 0,-1-2-7 0,-1 2 2 15,3-3 8-15,-3 1-11 0,1 1-1 0,-1-2 2 16,1 3-1-16,1-2 2 0,-1-1-5 0,1 4 2 0,-4-1-5 15,4-1-2-15,-1 0 7 0,2-2-3 0,-5 1-7 16,5 3-8-16,-3-5 14 0,-2 4-4 0,1-2 1 16,-2 0-1-16,-1 1-4 0,-1-1 2 0,2 0 5 0,-5 2 2 15,0-3-9-15,1 0-3 0,0 2 9 16,-2-1-6-16,-1-1 7 0,1 1-7 0,-1-2 4 0,1 1 3 16,-1-1 1-16,1 1 2 0,1-1-9 0,-1-1 4 15,0 1 1-15,-1-1 4 0,3 0-10 0,-3 1-3 16,3 0 0-16,3-2 2 0,-5 2 3 0,4 0 7 0,-1-2-9 15,1 2-1-15,0-2 6 0,4-2-3 16,-6 1 5-16,2 2-5 0,-1-2 2 0,-2 1-2 0,2-1 1 16,-3 2 4-16,2-2-5 0,-2 1 9 0,-2-1-9 15,5 0 6-15,-2-1-6 0,2 0 0 0,-1 1-3 16,0-1 1-16,4 0 6 0,-3-2-6 0,2 1 4 0,1-1-4 16,-1-2 4-16,2 4-7 0,-2-3 8 0,2 0-3 15,-1 2-5-15,0 0 7 0,-3 0-6 0,1 1 8 16,-1-1-6-16,-1 1 2 0,0 1 0 0,1-1-5 15,-4-1 7-15,2 2-4 0,-1 1-3 0,0-2 5 0,3 1-2 16,-5 0 6-16,3-1-8 0,-2 2 8 0,1 1-8 16,0 0-1-16,-2-3 9 0,3 4-16 0,-4-3 10 15,-1 4-3-15,0 1 5 0,-2-4-1 0,0 2 6 0,-3 0-4 16,0 0-1-16,-1 1 10 0,-1 1-6 0,-1 1-3 16,-1-2 3-16,-1 3-6 0,1-2-1 0,-2 3 3 15,1-1-4-15,-3 0-16 0,-1 0-4 0,2-1-22 16,0 0-28-16,-2 2-37 0,0 0-43 0,0-2-42 15,-2-1-56-15,2 0-51 0,-2 2-76 0,1-7-49 0</inkml:trace>
  <inkml:trace contextRef="#ctx0" brushRef="#br0" timeOffset="24659.497">15842 6799 1974 0,'-6'-4'29'0,"-2"-1"29"0,5 1 32 16,3 0 18-16,-5 1 8 0,4 2 10 0,-2 1 5 0,1 0 3 16,0 1-19-16,2-1-26 0,0 2-33 0,0-1-22 15,2 0-8-15,-2 1-11 0,2-1-6 0,1-1 2 16,-2 5-14-16,3-1 1 0,2 0 7 0,1 0 1 16,2 4 6-16,0-4 5 0,5 6-3 0,1-3-4 0,2 1 7 15,1-3 0-15,0 2-3 0,3 0 0 0,0-2-3 16,-3 0 0-16,4-3 4 0,-2 4-1 0,-2-2-3 15,3 0-1-15,-7-1-7 0,2-1 4 0,-3 3-1 16,-2-2-9-16,0 2-3 0,-3-2 1 0,0 0 2 16,-2 0-2-16,-2 3 8 0,0-3-3 0,-3 3 0 0,1-1 8 15,-2 1 3-15,-2 2 8 0,1-1-2 0,-4 5-5 16,2-2 2-16,-7 2-2 0,2 0 4 0,0 4-4 0,-2-3 1 16,-2 2-10-16,0-1-14 0,-2 0-20 0,1 1-20 15,-3-1-31-15,2 1-53 0,-3-2-56 0,0 2-66 16,2-4-85-16</inkml:trace>
  <inkml:trace contextRef="#ctx0" brushRef="#br0" timeOffset="29086.7657">9580 7466 1348 0,'-5'-1'9'16,"2"0"16"-16,2-2 8 0,1 0 4 0,-2 2-2 15,0 1 8-15,2 0 0 0,-1 0 10 0,1 0 2 16,0 1-6-16,0-1 3 0,0 2 0 0,1-1 10 0,-1-1-6 16,2 0 7-16,0 0-12 0,-1 0-7 0,1 0-9 0,-2 3-8 15,1-3-4-15,2 0 5 0,-3 1 0 16,2-2-4-16,-2 2 1 0,0 0 5 0,1-1 4 0,1 0 2 16,-2 0 8-16,0 0-5 0,1 0 4 0,1 2 2 15,0-1 4-15,2 0 7 0,1 0 9 0,2 0-6 16,2 1-2-16,2 1-1 0,0-2-2 0,7-1 2 15,-1 3-7-15,2-2-11 0,5 0-12 0,-1-1 3 0,4 0-4 16,-1 2-13-16,2-1-1 0,2-1-2 0,-1 0 5 16,2 3-7-16,-1-2 1 0,2 4-3 0,-4-2-2 15,1 0 6-15,1 2-1 0,-3-1-5 0,-1-2-3 0,0 4 3 16,-3-2 0-16,0-2-1 0,-1 3-1 0,0-2-1 16,-5 1 0-16,-1-1 2 0,0-1 2 0,-2 1-4 15,-4-1-1-15,2-1 4 0,-6 1 0 0,1-2-2 0,-2 0 3 16,-1 0 0-16,-4 1-4 0,2-1 6 0,1 0 4 15,-3 0-9-15,-3 0 1 0,1-1-4 0,2 1-12 16,0 0-16-16,-1-2-20 0,-2 1-51 0,3-2-43 0,-4-1-46 16,1 1-49-16,0-4-47 0,0 2-56 0</inkml:trace>
  <inkml:trace contextRef="#ctx0" brushRef="#br0" timeOffset="29471.5629">10016 7270 1690 0,'-8'0'12'0,"1"-2"8"16,0-1 10-16,4 0 6 0,-2-1 2 0,2 4-4 15,0 0 0-15,1 0-1 0,2 0-15 0,0 0-13 0,2 0-6 16,-2 2-2-16,3 0-2 0,2 0 6 0,0-1 0 15,3 4 9-15,1 0 0 0,2 1 8 0,4-1-3 0,2 2-3 16,5-1 2-16,-1 5-5 0,4-2 3 0,0-1-8 16,-2 1 3-16,4 0-3 0,-2-1-1 0,1 1 0 15,-2-1-4-15,-2-1 7 0,0-2-11 0,-3 2 9 0,0 0 0 16,0-4-2-16,-7 1-2 0,6 0 1 0,-6 0 3 16,0-1-11-16,0 0 13 0,-2-2-11 0,-1 1 0 15,0 1 0-15,-2-1 3 0,-2 1-5 0,0-3 6 0,-1 3-1 16,1-2 1-16,-5-1 5 0,0 3-2 0,0-2 0 15,0 0-3-15,0-1 2 0,-2 3 1 0,-2 0 4 16,2-1-2-16,-1 2-7 0,0 1 4 0,-2 1 9 16,0 0-4-16,-1 2-13 0,-2-1-18 0,2 2-38 0,-2-1-53 15,-2 0-78-15</inkml:trace>
  <inkml:trace contextRef="#ctx0" brushRef="#br0" timeOffset="43579.2573">6450 9198 1919 0,'-22'-6'8'15,"22"6"29"1,0 0 10 0,-14-10 6-16,14 10 18 0,0 0 6 0,0 0-6 0,0 0-3 15,0 0-7-15,0 0-19 0,0 0-11 0,0 0-12 16,0 0 8-16,0 0-5 15,0 0 9-15,0 0 11 0,0 0 5 0,0 0 8 16,0 0 3-16,0 0 10 0,0 0 0 0,0 0 3 0,0 0-8 16,0 0-7-16,0 0-4 0,0 0-9 0,0 0 3 15,0 0-14-15,0 0-1 0,0 0-9 0,0 0-4 16,0 0-1-16,0 0-1 0,0 0 2 31,0 0 18-31,0 0-20 0,0 0 7 0,0 0 3 16,62 12 2-16,-44-12 6 0,3 3-2 0,1-3 3 15,5 0-8-15,5 0 11 0,-2 0-6 0,3 0-2 0,4 0-4 16,3 0-2-16,2 0-5 0,1-3 1 0,2 3-11 16,1 0 1-16,3 0-7 0,0 0 3 0,1 0-4 15,-1 0-4-15,2 0 1 0,-2 0-1 0,0 3 9 16,0-3-7-16,-3 2 13 0,1 0-8 0,-2 1-1 0,-2-1 5 16,0 3-1-16,-3-1-7 0,1-1 1 0,-3 2 1 15,-2 0-3-15,1-2 2 0,-1 1 1 0,-3-1-3 16,2-1 0-16,-4 2 2 0,-1-1 3 0,2 1-4 15,-3-1-6-15,1 0 2 0,-2-1 0 0,0 0 3 0,-1 1 0 16,2-3-5-16,-5 0-2 0,3 2 9 0,-2-1 0 16,0-1 3-16,-3 1-1 0,-1 0-2 0,-1-1 1 0,-1 2 7 15,-1-2-5-15,-4 0-7 0,-3 0 6 0,2 1-3 16,-6-1 2-16,0 0 2 0,-2 0-3 0,-1-1-2 16,-2 1 0-16,0 0 3 0,1 0 5 0,-3 0-3 0,0 0-5 15,-2 0-1-15,2 1 4 0,0-1-3 0,0 0 0 16,0 0-3-16,0 1-6 0,0-1 1 0,0 0-13 15,2-1-3-15,-2 0-23 0,0-1-24 0,0 2-36 0,0 0-32 16,4-1-42-16,-2 0-38 0,-1 0-50 0,1-1-67 16,-2 2-71-16</inkml:trace>
  <inkml:trace contextRef="#ctx0" brushRef="#br0" timeOffset="54703.7449">4661 10561 1974 0,'-5'-1'-5'16,"2"1"1"-16,2-4 4 0,-1 2 0 0,-1-1-4 15,1 3 4-15,-1 0 3 0,3 0 12 0,-2 0 20 16,4-1 23-16,-2 0 6 0,0 1 11 0,1-1 22 15,1 1-1-15,1-1-5 0,-1 2-3 0,0-2-14 0,-1 2-21 16,1-1-5-16,-2 0-9 0,0 1-14 0,1 0 8 16,-1-1-1-16,0 0 1 0,0 1 8 0,0-1 1 0,-1 0-4 15,1 0 4-15,0 0 2 0,0 0-7 0,0 3 3 16,0-3-11-16,0 1-6 0,0 0-5 0,0-1 5 16,0 0-4-16,0 0-7 0,0 0-4 0,1 0 1 15,1 2 1-15,1-2-1 0,-3 1 2 0,0 0-5 0,3-1-1 16,-2 0-5-16,1 1 4 0,0-1-4 0,1 3 5 15,0-3-7-15,2 1 2 0,-2 1-3 0,2-1 2 16,1-1 1-16,0 3-2 0,1-2 1 0,1 0 2 0,1 2 2 16,2-1-1-16,-1 0 6 0,4-2 0 0,-1 3 5 15,2-1 5-15,1 1 2 0,3-2 0 0,-3 2 2 16,3-2-1-16,0 0-2 0,0 2-4 0,1-3 0 0,-1 0-3 16,-1 2 4-16,2-1-7 0,-4 0 1 0,3 0 7 15,0-1 1-15,-2 0-1 0,1 0 5 0,-2 0-3 16,2 0-1-16,-1 0 6 0,0 0-3 0,0 0-5 15,-1 0-6-15,1 0 4 0,-2 0-6 0,-2 0 3 0,2 0-3 16,-2-1-3-16,1 1 2 0,-1 0-3 0,1-1 1 16,-3 1 0-16,3 0 0 0,-3-1-5 0,-1 1 0 0,2-2-4 15,-1 2 4-15,1 0 0 0,0 0 5 0,-2 0-5 16,2 0 0-16,-2 0 5 0,1 0-3 0,-2 0-5 16,1 0 1-16,-2 0 2 0,0 0-3 0,4 0 3 15,-4 0-3-15,0 0-1 0,1 0 8 0,-1 0-3 16,2 0 1-16,-1 0-1 0,1 0-2 0,-4 0-1 0,4 0 5 15,-1 0-6-15,1 0-7 0,-1 0 15 0,2 0-9 16,-1 0-8-16,-2 0 19 0,4 0-7 0,-4 0 0 0,2 0 5 16,0 2 1-16,0-1-4 0,0-1 11 0,0 1-2 15,0-1-14-15,0 0 6 0,2 0 5 0,-2-1-8 16,1 1 8-16,1-1-6 0,0 1-7 0,0 0 11 0,-1 0 1 16,-1-2-1-16,2 2-9 0,-2 0 10 0,-1 0-6 15,4 0 1-15,-5 0-2 0,1 0 0 0,4 0 3 16,-5 0 2-16,1 0 0 0,2 0-4 0,-1 0-2 0,-1 0 9 15,1-1-5-15,1 1 4 0,-2 0-7 0,4-2 0 16,-2 2 6-16,-1 0 1 0,4-1 1 0,-3 0-5 16,3-1 13-16,-3 2-6 0,2-2 0 0,1 1-4 15,-1-1 1-15,-1 2-4 0,1-2 0 0,-2 1-1 0,2-1-5 16,-2 2 0-16,1-1 3 0,-1 1 3 0,1 0-10 16,-2-1 6-16,-2 0 4 0,1 1-3 0,1-1 0 15,-2 1-5-15,0-1 2 0,0-1-1 0,1 2 8 0,0 0-6 16,-1 0-4-16,-2 0 4 0,3 0 7 0,-2 0-5 15,1 0 0-15,-2 0 3 0,2 0-1 0,-2 0 1 0,0 0 2 16,4 0-3-16,-2 0-10 0,0 0 11 0,1 0-3 16,2 0-5-16,-3 0-3 0,2 0 4 0,-2 0 4 15,2-1-1-15,-1 2 4 0,-1-1-8 0,1 0 7 16,-3 0 3-16,2 0 3 0,2-1-11 0,-3 2-6 0,0-2 11 16,1 1 0-16,15 0 1 0,-16-1-6 0,1 2-4 15,1-1 6-15,-1 0 2 0,0-1 2 0,1 2-6 16,1-2 6-16,-15 1-3 0,13 0 4 0,2 0 1 0,0 0-7 15,0-3 2-15,-2 3 2 0,3 0 4 0,-5 0-14 16,2 0 13-16,-1 0-2 0,2 0-6 0,-1 0 6 16,-3 0 9-16,1 0-12 0,-1 0-2 0,1 0 7 0,-3-1-6 15,0 1 4-15,1-3 0 0,-4 3-5 0,1 0-1 16,1 0 11-16,-1 0-8 0,1 0 3 0,-2 0-1 16,2 0-9-16,-2 1 9 0,0-1 3 0,0 2-7 15,0-4-1-15,0 2 4 0,0 0 1 0,0 0-3 0,0 0 4 16,0-1-1-16,0 1-10 0,0 0-2 0,0 0-21 15,0 0-27-15,0 0-33 0,0 0-38 0,0 0-31 0,0 0-30 16,1 0-35-16,1 0-43 0,-2 0-38 0,0 0-49 16,0 0-58-16</inkml:trace>
  <inkml:trace contextRef="#ctx0" brushRef="#br0" timeOffset="58378.5948">16806 9399 2153 0,'-1'-5'17'0,"-3"-1"14"0,0 0 23 0,4-3 20 15,-3 1 14-15,-2 4 12 0,2-1 11 0,0 2 7 16,0-2-6-16,1 1 4 0,-1-1-4 0,1 2-5 16,0-1-5-16,-2 1-3 0,4 1 3 0,-1-1-9 0,1 1-11 15,-2-1-22-15,2 3-18 0,2 0-14 0,-2 0-10 16,1 0-10-16,-1 0-11 0,2 0-5 0,0 3 3 16,-2-3 7-16,2 0-1 0,-2 0-9 0,2 2 2 0,-2-1 1 15,0 1 0-15,1-2 8 0,1 3-3 0,0-1-8 16,1 1 3-16,-2-3 12 0,1 1-1 0,0-1-1 0,-1 3-3 15,-1-3-2-15,0 0 11 0,-1 0 13 0,1 0 7 16,-2 0 0-16,2 0 6 0,-2 0 5 0,2 3-3 16,0-3 3-16,0 2-9 0,0-2-5 0,0 0-8 0,0 0-2 15,0 0-8-15,0 2-9 0,-1-4 11 0,1 2 0 16,0 0-4-16,0-2-3 0,-2 2 2 0,2 0 1 0,-1 2 5 16,1-2 15-16,-2 0-6 0,0 0-5 0,2-2 13 15,-3 2-7-15,-3-3 7 0,0 0-9 0,-1 3-6 16,-1-4-10-16,-1 1 5 0,-2-1 3 0,1 1-11 15,-2-4 5-15,2 4-4 0,2-1 5 0,-2-1 8 0,2 0-6 16,3 2-3-16,1 1 1 0,0-1 1 0,0 3-1 16,2-4-8-16,2 2-3 0,0-1-16 0,0 0-11 15,0-1-5-15,6-6-30 0,-2 1-13 0,5-2-19 0,-3-2-34 16,6-3-49-16,1-1-49 0,4-1-55 0,1-2-58 16,1 4-54-16,-1 0-73 0</inkml:trace>
  <inkml:trace contextRef="#ctx0" brushRef="#br0" timeOffset="58697.6475">17202 9114 1285 0,'1'3'15'0,"1"-1"10"0,-2-2 12 0,1 0 11 15,-1 3 11-15,-1-1 16 0,-2 2 10 0,3-1 15 16,-4 1 14-16,0 1 5 0,-1-1 7 0,2 2 5 15,-2-3-2-15,4 1-7 0,-3 2-4 0,3-4-13 0,-1 1-29 16,1-2-6-16,1-1-11 0,-2 0-10 0,2 3 0 16,0-3 10-16,-2 0 13 0,2 0 14 0,0 0 15 15,-1-3 6-15,1 3 13 0,0 0 0 0,0 0-6 16,-3-4-20-16,1 4-12 0,2-5-18 0,-3 2-8 0,2-1-19 0,-3-2-24 16,3-1-3-16,-2 3-2 0,-2-4-3 15,5-1-10-15,-5 4-1 0,3-4-12 0,2-2 1 0,-1 4-4 16,1-2-12-16,1-1-14 0,-1 1-11 0,4-1-8 15,-1-3-23-15,0 4-28 0,2 0-28 0,0-2-42 16,-1 0-38-16,4-1-56 0,-2 2-52 0,2-3-60 16</inkml:trace>
  <inkml:trace contextRef="#ctx0" brushRef="#br0" timeOffset="60815.8178">17584 8828 1765 0,'-1'0'8'0,"2"0"6"0,-1 0 20 16,4-4 7-16,-3 3 8 0,-1 0-2 0,0 1-3 15,0-3 2-15,3 3-9 0,-3 0-6 0,0 0-17 16,0 0-7-16,2 3-8 0,-1-3 2 0,1 0 3 0,-2 0 2 16,0 0 6-16,1 0 7 0,1-3 1 0,0 3 5 15,-2 0 11-15,0 0 15 0,0-2 12 0,0 0 20 0,0 1 6 16,0-2 7-16,0 3 11 0,0-2 9 0,0 0 5 15,-2-3-2-15,0 2-6 0,2 1-14 0,0-1-4 0,0 1-8 16,0-1-9-16,0 1-18 0,-1 0-13 0,1 2-15 16,0-3-7-16,1 3-4 0,-1-1-10 0,0 0-7 15,0-1-8-15,2 0 6 0,0-1-4 0,-1 1 2 16,-1-1-3-16,3 0 3 0,1-1-3 0,-1-1 6 0,2 0-6 16,1 0 0-16,2-1 3 0,-4 1 0 0,6-1 3 15,-2 1 0-15,0-1 7 0,1 1 0 0,-1-1 9 0,1 2 2 16,-1-1 0-16,1 2-4 0,-5-2 4 0,5 3-10 15,-4-2 1-15,2 1-7 0,-2 0 1 0,1-1-1 16,0 2-5-16,0-1-2 0,1 3 4 0,-2-2-10 0,1 2 8 16,1 0 1-16,2 2-1 0,-5-2-1 0,1 3 1 15,2-1 1-15,0 0-5 0,-2 0 18 0,-2 1-14 16,2-3-3-16,-2 3-2 0,0-1 3 0,3 2-1 0,-2-1 3 16,-1 1 5-16,0 0-7 0,0 2-1 0,2-3 8 15,0 5-5-15,0-2 0 0,1 2 0 0,-2-1-2 16,1 3 1-16,2 0-9 0,-1-1 17 0,0 4-4 0,0 0 3 15,-1 3 2-15,2 0-3 0,-2 1 2 0,-1 0-9 16,2 5 10-16,-1-1 0 0,-2 4-3 0,1-2-1 16,-4 4-3-16,3-2 6 0,-3 2 1 0,-2-1-5 15,1 0 7-15,1-1-10 0,-4-1 3 0,3 1 2 0,-3-4-3 16,1 0 1-16,-3-1-5 0,3-3 12 0,0 2-8 0,0-4-2 16,0 0 0-16,-1-1 0 0,-1-2 6 15,2 2 2-15,2-3 4 0,-5-2-7 0,3 3-4 0,-1-3 6 16,3-1-1-16,-4 2 1 0,2-3-10 0,-1 3 3 15,1-3-8-15,0 0 13 0,-3 1-2 0,3-2-2 16,0-1 4-16,-4 1-1 0,2-2 2 0,2 4 1 0,-2-3 4 16,-2-1-9-16,0 3 5 0,-1-2-1 0,0 0-4 15,-1 2-1-15,3-2 3 0,-2 0-9 0,-3 0 8 16,3 2 2-16,0-4 1 0,1-1-4 0,-2 2 6 0,5-4-1 16,-3 3-5-16,2-3 4 0,2-3-6 0,-2 3 2 15,4 0 1-15,-4 0-3 0,5 0-2 0,-1-1 11 16,-1 1-4-16,-1-4 0 0,1 4-2 0,1-2-1 0,-3-2-7 0,3-1 7 15,-2 3-9-15,-1-1-1 0,1-2 3 16,2 2 1-16,-4-1 3 0,4-2-1 0,1-1-4 0,-3 3-3 16,-1-1 13-16,3-2-11 0,-1-3 5 0,0 2-8 15,-1-3 7-15,3 1-4 0,-1 0 6 0,1-1 2 0,-2-1-10 16,2-4 2-16,2 7 5 0,-1-3 4 0,2 3-9 16,-3-2-1-16,5 1 3 0,-1 1-3 0,-1 0 5 0,3 1 3 15,-5 1-10-15,6-1 4 0,-1-1-1 16,1 4 9-16,2-2-4 0,0-1 5 0,3 2 0 0,1-1-1 15,-1-1 5-15,2 3-6 0,0-2 7 0,3 2-8 16,-1 3 12-16,3 1-6 0,-1 1 1 0,2 3 11 16,2 0-5-16,2 2 12 0,-2-1-3 0,4 1 1 0,-4 3-5 15,3-1-5-15,-8-1 7 0,5 1-18 0,-5-1 6 16,0 1-3-16,-4-2-7 0,-3 2 4 0,-2-4-4 16,-1 1 7-16,-1-1-8 0,-2 1 9 0,0-4-2 15,-3 3-4-15,1-3 2 0,-1 0-7 0,1 0-17 0,-2 0-19 16,0 0-26-16,0-3-30 0,-2 3-37 0,2-4-46 15,0-1-42-15,0 0-44 0,0-5-45 0,0 1-41 0,0-4-36 16,0-3-47-16</inkml:trace>
  <inkml:trace contextRef="#ctx0" brushRef="#br0" timeOffset="61622.0908">18133 8323 1517 0,'2'0'28'0,"-1"0"21"0,-1-1 25 0,3-1 25 0,-2 2 20 16,-1 0 18-16,4 0 12 0,-4-2 8 0,0 2-16 16,1 0-13-16,-1 0-22 0,0 0-20 0,0 2-20 15,0-2-15-15,0 0-11 0,0 2-13 0,0-1-18 0,0-1 0 16,2 0-3-16,-1 5 0 0,1-4 2 0,1 2-5 15,1 2 7-15,0 1 6 0,1 0 3 0,1 1-8 16,1 1 1-16,-3 0-5 0,3 1-4 0,-1 0 7 0,2 2-6 16,-2 0-1-16,1-1 2 0,-3 0-2 0,6 1-5 15,-6-1-9-15,3-2-14 0,-2-4-32 0,-1 3-32 16,1-2-39-16,0-4-42 0,-2 2-56 0,-3-2-58 0,0-2-78 16</inkml:trace>
  <inkml:trace contextRef="#ctx0" brushRef="#br0" timeOffset="61865.4764">18272 8260 1539 0,'1'-3'12'0,"1"6"9"0,-2-6 9 0,3 2 2 0,-3 1 1 16,3 0-4-16,-3 0 2 0,0 1 0 0,2-1-6 15,0 3-13-15,-1 0-4 0,1 1 10 0,2 1-6 16,1 0 5-16,1 4 3 0,-1-1-2 0,2 5-4 0,0 0 9 16,3-1-3-16,0 5-15 0,-1-1 8 0,-1 3-4 15,1-2-10-15,-1 0-8 0,5 0-27 0,-5-1-43 0,0 1-46 16,-1-3-37-16,1-1-50 0</inkml:trace>
  <inkml:trace contextRef="#ctx0" brushRef="#br0" timeOffset="62340.6154">18947 8660 2277 0,'-2'0'-2'0,"1"-3"11"15,-3 3 7-15,4-3 12 0,-1 1 7 0,-2 2 1 0,1 0-3 16,0 0 0-16,1 0 2 0,1 2-5 0,1-2 3 16,-1 0-12-16,0 0 2 0,0 0 5 0,0 0 14 15,0 0 10-15,0 0 15 0,0 0-5 0,0 0-3 0,21-5 0 16,-21 5-1-16,0 0-4 0,0 0-9 0,0 0-8 16,114-52-17-16,-89 37 3 0,-1 3 0 0,1-2-2 0,-2-2 3 15,2 0 2-15,-2-1 0 0,2 0-1 16,1-3 3-16,-2-1 0 0,3-1-10 0,-1 0 0 0,3-1-4 15,-1-2-8-15,1 0-14 0,-3 4-15 0,0-4-28 0,-4 4-35 16,-3-1-31-16,0 1-33 0,-5 1-58 16,-1 0-49-16,-4 3-35 0,-1 0-31 0,-3 1-33 0</inkml:trace>
  <inkml:trace contextRef="#ctx0" brushRef="#br0" timeOffset="62703.9961">19389 7940 1941 0,'0'0'25'0,"0"0"17"0,0 0 22 15,0 0 14-15,0 0 6 0,0 0-1 0,0 0 0 16,0 0 6-16,0 0-9 0,-19-9-14 0,19 9-12 0,0 0-10 16,0 0-5-16,0 0-2 0,0 0-3 0,0 0-11 15,0 0-5-15,0 0 0 0,62-12 2 16,-42 12-17-16,4 0 3 0,-1 0-8 15,-1 4 7-15,1-3 5 0,2 0-11 16,0 2 2-16,0 0-1 0,2-1 2 0,-4 1 4 0,2 1-5 16,1 1-5-16,-2-1-1 0,-1 0 5 0,-1 0 0 15,0 1 2-15,-2 1 2 0,-2 0-5 0,-2-2 1 0,-2 0 4 16,-2 3-5-16,0-2 1 0,-6 0 0 0,1 2 0 16,-2-2-5-16,-4 2 7 0,-1 1 1 0,3-2 1 15,-4 7 4-15,-1-4-1 0,1 3-4 0,-4 3 3 0,0-1 0 16,0 1-3-16,-4 1 3 0,1 1 2 0,-2 0-5 0,1 0-2 15,-4 0 1-15,2 0-4 0,-1 0-10 16,0 0-25-16,1-2-38 0,1 1-47 0,-2-1-50 0,-2 1-71 16,5-3-83-16</inkml:trace>
  <inkml:trace contextRef="#ctx0" brushRef="#br0" timeOffset="65219.0841">20907 7011 1411 0,'-4'-2'10'15,"-1"-1"13"-15,3-1 16 0,0 1 4 0,-1-1 13 16,2 2 5-16,-3 1 12 0,3 1 9 0,-1-1 5 0,2 1-1 16,0-2 5-16,0 3 9 0,2-1 5 0,-2 0 2 15,0 0-4-15,0-1-8 0,0-1-8 0,0 1 1 16,0 0-20-16,0-2-6 0,0 3-2 0,0-3 2 15,0 2 0-15,1-2 13 0,-1 2-11 0,0-3 5 0,0 2 2 16,0-1-3-16,0 0-17 0,0-1 1 0,2-1-8 16,0-2-3-16,-1-1 10 0,1-1-15 0,-1-1 1 0,4-2-5 15,-1 0 3-15,1 0-11 0,2 0 5 0,-1 0-7 16,2 0-6-16,1 0 0 0,3 0 2 0,-4 2 3 16,6-1 2-16,-5 0 11 0,5 2-4 0,-3 1-6 15,2-1 7-15,1 1 1 0,-1 0-1 0,1 1-2 0,-3-2 1 16,3 3-5-16,-1 0 0 0,3-2 8 0,-2 1-9 15,-1 0-1-15,4 0-1 0,-1 2-2 0,-2 0-7 16,1 1-4-16,2 1-3 0,-2 1-6 0,-2 1 2 0,2-1-5 16,0 4-1-16,-2 1 1 0,-1-3-2 0,3 4 1 15,-3 2 3-15,1 0-1 0,1 0 2 0,-3 3-1 16,2 0 1-16,0 3-2 0,-2 0 2 0,1 1 2 16,-2 2 1-16,-1 1-5 0,-1 0-1 0,2 2 8 0,-2 2-10 15,-2 0 8-15,1-2 1 0,-2 2-6 0,0 4 0 0,-3-3 7 16,-1 2 2-16,-1-1 0 0,0 3 6 0,-3-2-9 15,2 4 4-15,-7-1 2 0,2 1-5 0,-2 1 4 16,0 2-6-16,-5-1 0 0,0-2 2 0,-1-1-1 0,0 2-3 16,-2-3 3-16,4-3 4 0,-1 0-6 0,-3-4 6 15,3-1-3-15,3-3-1 0,0-2 5 0,0-3-1 16,1-1 1-16,1 0-8 0,0-4 8 0,2 0-1 16,0-2-2-16,-1 1 0 0,4-3-1 0,-2 0 2 15,0 0 0-15,2 0-2 0,-2 0-3 0,-2-2-2 0,2 0 0 16,0 1-7-16,0-3-2 0,-1 1-6 0,-2-2 0 15,4-2 0-15,-3-1-4 0,2 2-1 0,0-2-4 0,-2 1 7 16,4-3 3-16,0 1 1 0,-4 0-1 0,6-2 6 16,-3-1 3-16,4 3-5 0,-3-3 5 0,1-1-2 15,2 1-1-15,0-2 10 0,2 1-6 0,1-1-1 16,1 2-1-16,-3-2 0 0,6 2 8 0,-4 2-7 0,3-2 3 16,-2 3-4-16,3-2 2 0,-1 2 6 0,1 1-2 15,4-1 2-15,-3 0 1 0,0 1 0 0,2 1 2 16,-2-1-1-16,2 3 8 0,0-2-1 0,0 2 1 0,0 0 1 15,1 0-1-15,3 0 5 0,-1 1-5 0,1-1 3 16,1 0-5-16,0 2-9 0,4 0 10 0,-1 3-5 0,0-2-4 16,0 1 3-16,-1 2-1 0,3 0 1 0,-2 0-4 15,-1 2 4-15,1 0-8 0,1 4 5 0,-5-2-1 16,3 5-1-16,-4 0 0 0,1-1-5 0,-1 4 3 16,1 0 6-16,-3 0-1 0,1 2-1 0,2-1-2 15,-5 3 2-15,4-2 5 0,-4 2 1 0,3 0-3 0,1-1-1 16,-3 0-4-16,1-1 7 0,-2 0 3 0,1-2-7 15,-2 1-1-15,1-3 0 0,-1-3 6 0,-1 3-18 16,-2-5-7-16,-1-3-30 0,0-1-33 0,-2 1-28 0,1-3-31 16,-3 3-58-16,-3-3-75 0,1 0-67 0,-2-3-87 15,-2 3-92-15</inkml:trace>
  <inkml:trace contextRef="#ctx0" brushRef="#br0" timeOffset="65921.3956">20976 8120 2553 0,'-3'-2'-5'0,"2"-2"-2"0,-3 1 8 15,1-5 16-15,3 2 9 0,0 2-3 0,0 0 1 0,2-1 1 16,3-1 1-16,-1 2 3 0,3-4-1 0,2 3-4 16,2-4 6-16,2 0 13 0,4-2 8 0,4-1 12 15,0 1 7-15,4-2 10 0,3-1-1 0,5 0-10 0,2-2-14 16,8 0-7-16,-2-1-10 0,3 0-13 0,5-3 2 16,2-1-10-16,-2 1-10 0,5-1 3 0,-3-4-7 0,-3 4 3 15,4-4 2-15,-1 2-2 0,-4-1-3 0,2-1 0 16,-2-2 5-16,-1-1-6 0,2-1 4 0,-4 0-6 15,2 0 0-15,-3 0 5 0,-5 1 0 0,-2 2-7 0,-2 3 0 16,-4 5 6-16,-5 3-3 0,-3 1 4 0,-7 6-5 16,-4 1-5-16,-3 2 2 0,-1 3-2 0,-4-1 2 15,-2 3-2-15,-2 3 2 0,-4 1-5 0,-3 2 7 0,0 1 2 16,-7 5-5-16,-3 1 11 0,-6 3-5 0,-2 3 1 16,-8 2 0-16,1 2-3 0,-7 2 4 0,0 1-1 15,-2 3 3-15,-2 0-9 0,1 2-2 0,-4 1-6 16,1 1-1-16,-3-1 2 0,3 2-7 0,-2-1 3 0,1-1 0 15,-1-2 6-15,1-1 1 0,4-3 7 0,1-3 4 16,4 1-1-16,1-5 5 0,7-1-3 0,3-2-7 16,3-3-1-16,5 0 6 0,2-1-3 0,4-3-6 0,3-3 5 15,5 0-9-15,0-3 1 0,1-1 6 0,4-2 0 16,4-1 1-16,1-3 4 0,2 0-4 0,4-4 4 16,3-1-1-16,2-3-2 0,6-1-1 0,3-4 2 0,5-2-3 15,4-3 0-15,-1 1 3 0,2-1-9 0,4-2 12 16,0-2 0-16,1-2 1 0,-2 2-5 0,5-3 2 15,-4 0-1-15,-1-1-1 0,4 2 10 0,-3-1-9 0,-1 0 3 16,-2 3-8-16,-1 2 13 0,1 2-8 0,-6-1-3 16,-3 6 6-16,-3 0-6 0,-4 5 6 0,-3 2-6 15,-5 3 6-15,-3 0-6 0,-4 2 5 0,-1 3-4 0,-3-1 1 16,-1 3-7-16,-1 0-3 0,-3 3 0 0,-1-1-3 16,-3 4-3-16,-4 0 5 0,-1 1 1 0,-4 3-3 15,-2 1-8-15,-3 2-16 0,-2 0-17 0,0 4-29 16,-3-2-39-16,2 2-58 0,-2-1-65 0,4 1-74 0,-3 1-70 15</inkml:trace>
  <inkml:trace contextRef="#ctx0" brushRef="#br0" timeOffset="68528.6589">22195 7010 1722 0,'-5'-15'0'0,"2"-2"8"0,-3 3 5 0,1-7 9 0,-3 5 7 16,0-2 11-16,0 2 11 0,-1 0 11 0,1 0 9 16,2-1 6-16,-1 0 5 0,2-2 4 0,-2 2 4 15,0 0 5-15,3 2-1 0,-3-1-1 0,-2 0-5 0,4 0-7 16,-1 4 0-16,1-2-17 0,0 2-4 0,0 0-15 15,-1 1-8-15,3 0-6 0,-2 1-3 0,1 1-10 0,-3-2-3 16,2 2 1-16,-2-1-7 0,0-2 0 0,1 2-4 16,-4-1-1-16,1 0 9 0,1 0 5 0,-2-1-8 15,-2 1 3-15,2-1 0 0,-1 1 1 0,-1-1 4 16,1 1-2-16,-2-1-9 0,4 1 1 0,-6 0 0 0,1 0 1 16,1 1 4-16,-2 0-13 0,0 0 4 0,-3 1 4 15,1-1-11-15,-3 1 1 0,0 3 5 0,0-1-3 16,-2 1-1-16,-1 0 13 0,-4 0-13 0,4-2-2 0,-5 4 12 15,1 0-7-15,0-2-6 0,1 2 1 0,-3-2 6 16,2 3-4-16,2-2 2 0,-2 1 3 0,2-1-3 16,-4 2 1-16,4 0-2 0,-2 1 1 0,0-3-9 0,2 3 2 15,0 0 8-15,3 2-4 0,-4-3-1 0,1 1-3 16,2 2 6-16,-1 0-1 0,1 0 4 0,0 2-8 0,-2 1 2 16,-1 0-5-16,1 2 0 0,1-1 10 0,-3 3-4 15,0 0 1-15,1 1-1 0,-3 1 10 0,4-1-6 16,-3 2 7-16,1-1-1 0,3 1-1 0,-3 0 0 0,0 1 0 15,0-3-5-15,2 4-2 0,-2-2 6 0,2 2-11 16,1-2 5-16,-1-1-4 0,0 3-2 0,-1-2 4 16,4 2 4-16,-2 0-1 0,1 0 1 0,1 1 4 0,0 1-5 15,-2 0 1-15,3 1 1 0,-1 2-3 0,0 1 2 16,1 0-2-16,-1 3-8 0,4-1 5 0,-3 2 3 0,0 2-8 16,4 1 8-16,-1 0 0 0,0 2-3 15,2 0 1-15,0 2 4 0,1 1-7 0,2 2-1 0,1-2 14 16,1 4-10-16,-3 0 5 0,6-1 7 0,0-1-6 15,-1 5 5-15,2-6-1 0,3 3 2 0,-1-2-3 0,3 1 1 16,1 1-5-16,1 2-1 0,0-2 1 0,1 2-1 0,4-1 2 16,-2 0 4-16,4 0-2 0,-2-4 7 15,4 3-1-15,-1-2 7 0,-2-4 7 0,4 1 2 0,0-2-1 16,0 0 5-16,2-1 1 0,-2-1 4 0,3-1 0 16,-1 2-7-16,1-2-4 0,3-2-4 0,-3 3-3 0,2-4 1 15,0 1-4-15,2-2-3 0,0 1 1 0,1-1-10 16,1 1 5-16,1-4-1 0,2 3 5 0,-1-3-6 15,4 0-2-15,2 0-4 0,2-1-1 0,1-1 5 16,1-1-5-16,3 0 0 0,2 0 2 0,3-4 0 0,-1 1-1 16,5-1 2-16,-1-2-3 0,1 0 2 0,1 0 0 15,-1-3 3-15,0 2-4 0,1-2 1 0,-1 0 1 16,1-1-6-16,-3 0 8 0,3 0 0 0,-1-3-7 0,3 2-5 16,-3-3 9-16,0 3 3 0,0-1-7 0,-1-2 7 15,-3 3-8-15,2-3 1 0,-3 0 9 0,0 0-7 16,-3-1-7-16,3-1 2 0,-3 0 1 0,-5-2 0 0,3-3 4 15,-3 1-6-15,1-1-4 0,-2-2 8 0,-1-2 2 16,-1-1-11-16,0-2 9 0,-1 2-6 0,-1-2 7 16,0-1 6-16,0-2-2 0,0 0 0 0,1-3-5 0,-2 0 4 15,3 0 1-15,-1-3-1 0,1 1-10 0,0-2 1 16,1-2 7-16,1-2 0 0,1 0 0 0,-2-3 7 16,1-1-6-16,-1-2-1 0,2-1 2 0,-1-1 5 0,-4-1-11 15,1-2-1-15,0 0 7 0,0 0-4 0,-4-2-6 16,-5 0 8-16,2 2 4 0,-3-2-4 0,0 3 3 15,-5 1-3-15,0-2-12 0,-3-1 6 0,0 3-1 16,-2 3-4-16,3-2-8 0,-4-3-2 0,0 3-3 16,-2-3-2-16,4 3 5 0,-3 0-1 0,2-2 6 0,-3 1 3 15,-1 0 6-15,0 3-1 0,-1 2 4 0,-4 2 0 16,0 1 3-16,0 2-20 0,-5 2-18 0,0 3-16 16,0 1-14-16,-3 1-20 0,3 4-19 0,-3-1-31 0,0 4-41 15,0 1-38-15,-2 1-45 0,-1 4-41 0,1-1-57 16</inkml:trace>
  <inkml:trace contextRef="#ctx0" brushRef="#br0" timeOffset="72225.8838">24808 6261 1369 0,'-2'-4'0'0,"-2"-2"-3"16,-1 0 16-16,5-2 31 0,-4 3 6 0,0 0 3 16,-1 1 1-16,2-1 2 0,0 3 5 0,0-2 9 0,0 0-8 15,-1 2-16-15,1-1-5 0,-2 2-2 0,2 1 3 16,-3-2-4-16,1 4 1 0,-3-1-5 0,0-1-9 15,-2 3-13-15,-2-1-2 0,1 3 4 0,-3-2-1 16,-2-1-5-16,-1 3-3 0,-2-1 3 0,1 0 2 0,-4-1 1 16,0 2 6-16,1-2-1 0,-1 1 8 0,-3-1 11 15,3-1 9-15,1-1 2 0,-1 1 7 0,-1 0 4 16,3-1 5-16,-1 1 4 0,-1-2-4 0,-2 0-2 16,3 0-1-16,-4 0-5 0,-2 0-8 0,-1 0-4 0,-2 0-8 15,-2 0 0-15,0 0-4 0,-1 0 2 0,3 2-6 16,-2-2 0-16,2 0 0 0,4 0-2 0,0 0-6 15,1 0-1-15,0 2-3 0,4-1-8 0,-1-1-4 16,-1 2-2-16,2-2-3 0,-5 3 3 0,1-1 4 0,0 2-4 16,0-2 2-16,-2 1 0 0,-1 0 7 0,2 2-5 15,1-1 9-15,-4-1-6 0,2 2 4 0,1-1 5 16,-3-1-1-16,2 2 5 0,1 0-9 0,-1 2 6 0,1-2 2 16,-2 0-4-16,-1 2-1 0,2 0-4 0,-1 0-4 15,-1-1 2-15,-1 1 4 0,0 0 0 0,0 0-7 16,0 3 13-16,-1-3-4 0,-1 3-2 0,0 0 7 15,-1-1-3-15,2 1 0 0,-3 0 0 0,1-1 1 0,1 4-8 16,-2-4 7-16,3 3 0 0,1-1-5 0,0 0 0 16,1-1 0-16,5-1 7 0,-1 1-2 0,1-1 8 0,1 1-6 15,2-1-1-15,-3 1 7 0,2 0-3 0,0 0 0 16,1 0-5-16,-2 1 0 0,1 1-4 0,0-4-1 16,2 4 2-16,2-2-3 0,0-3-2 0,4 1-5 15,3-1 4-15,-2-2 1 0,5 1-5 0,2-3-5 0,1 0 4 16,0 1-2-16,4-2 2 0,-4 0 2 0,2-2-8 15,3 1 0-15,0-1-4 0,0 0 13 0,0 0-2 16,0 0-4-16,0 0-1 0,0 0-6 0,0 0-13 0,0 0-32 16,0-1-23-16,0 0-47 0,0 0-44 0,2-1-57 15,-1 0-57-15,-2 0-77 0,1-1-71 0</inkml:trace>
  <inkml:trace contextRef="#ctx0" brushRef="#br0" timeOffset="72599.4315">22565 6240 2029 0,'2'0'-2'0,"-2"-1"2"0,1-3-2 0,4 3-1 0,-5 1-1 15,-2 1-6-15,-1 1 0 0,3 0-1 0,-3 1 4 16,3 1-2-16,-3 1 7 0,-2 0 8 0,0 3 5 15,-3 2 10-15,-1 1 10 0,-2 2 10 0,0 3 4 16,-3 3 4-16,-2 1-5 0,-2 2-8 0,2 7 4 0,-2-2-6 16,0 4-11-16,2 0-11 0,1-1-2 0,0 0-5 15,6 0 3-15,-4-3 2 0,7-1-4 0,1-1 3 0,0-4 2 16,4-1 2-16,1-1-3 0,0-2 5 0,1-2-4 16,2-1 11-16,1-2-2 0,0-2 5 0,3 0-2 15,-1-1 8-15,3 0 7 0,-1-1 3 0,1-1 1 16,3 1-8-16,-1-3 0 0,0-1-7 0,2 0-3 0,0-3-4 15,-1 4-9-15,-1-3-4 0,2-2 2 0,-1 0-7 16,0 3-2-16,2-3-2 0,-3 2-11 0,0 0-24 16,1-1-32-16,1 0-32 0,-2 0-40 0,-1 2-41 15,-1 0-44-15,2-2-52 0,-5 2-48 0</inkml:trace>
  <inkml:trace contextRef="#ctx0" brushRef="#br0" timeOffset="75791.5911">22955 8968 1068 0,'-16'1'7'0,"-1"-2"18"0,1 0 12 16,-3 3 12-16,-1 0 12 0,-1 1 22 0,1 1 15 15,-1-1 13-15,0 6 1 0,-1-4 5 0,2 3-6 16,-2-1-8-16,3 1-5 0,-2 1-13 0,-2 0-10 16,2 4-9-16,-3-1-3 0,1 3-17 0,-2-1 2 0,-2 3 2 0,-2 0-10 15,4 2-4-15,-2 1-1 0,-2-1 3 16,1 3-11-16,-1 0-5 0,-1 1-6 0,-1 1-3 16,-1 0 3-16,1-2 1 0,-4 6-7 0,1-4-8 0,-5 2 12 15,1 0 4-15,-1-1 2 0,-4 1 4 16,0 1 1-16,-4-1 6 0,-2-1 8 0,-3 2 8 0,-2-3 3 15,2 0 2-15,-7 0-5 0,-1-2-4 0,-2-1 1 16,1-1 2-16,-4-3 1 0,2 2-4 0,0-4-4 16,1 0 3-16,-1-2-4 0,1 0-1 0,1-2-1 0,-1-2-12 15,-1 0-4-15,-1-4-1 0,1 2-11 0,-3-2-6 16,0 0 9-16,-1-1 0 0,2-3-3 0,2 1 3 16,1 1 2-16,4-2-7 0,1-1 12 0,2 0 0 15,4 1-6-15,1-1 4 0,-1 0 2 0,3 0-4 0,1 0-3 16,0-1 9-16,-2 1-4 0,3 0 2 0,-2-1-4 15,1-2 2-15,3 3-3 0,-1-2 2 0,1 1 1 0,1 0 0 16,3-2 1-16,0-2-3 0,2 3 3 16,1-1-6-16,2 0 4 0,1-3-5 0,1 3-2 0,3-4 2 0,0 2-4 15,2 0-1-15,1-2 5 0,1 2-3 16,2-2 1-16,-1 1 2 0,2-1-4 0,-1 3 1 16,5-2-4-16,-5-1 0 0,2 3-5 0,4-1 7 15,-4 3-5-15,4-1 4 0,0-1-1 0,-1 1-5 0,2-2 4 16,1 2 1-16,-3 2 0 0,5-2-3 0,-2-2 7 15,2 3-9-15,-2-1 6 0,3-1-4 0,-1 0 1 16,0 0-1-16,-1 0 2 0,1 0 3 0,2-2-4 0,-2 0 14 16,2 2-5-16,0-1 4 0,-1 1-3 0,5-4 9 15,-3 0-2-15,3 3-1 0,0-2-2 0,0 0-10 16,-1 0-2-16,3-1 7 0,-2-1-2 0,0 1-9 0,-1 0-4 16,-1-2 3-16,2 2-6 0,-1-2 9 0,1 0 8 15,0-1-11-15,1-2 0 0,0 4 11 0,2 1-2 0,0-4-7 16,-1 3 6-16,2 1-7 0,1-1 1 0,-3 2 1 15,6 2 8-15,-1-3-14 0,-2 4 5 0,3-1 3 16,0 3 2-16,-2 1-2 0,2-3 1 0,0 3-6 0,0 0 0 16,0 2 7-16,0 0 4 0,0-1-7 0,0 0-11 15,0 2 3-15,0 0-8 0,0-1 4 0,-2 1-1 16,2-2-6-16,0 5 2 0,0 2 5 0,-1 7 5 0,1-1 1 16,-4 3 6-16,3 4 5 0,-2 6-1 0,-2 1-3 15,0 2 1-15,1 1-6 0,0-1 2 0,1 0 0 16,-2 0 0-16,4-1 3 0,-2-1-6 0,3-1 5 0,0-3-2 15,-2-2-2-15,0-4 7 0,2 0-1 0,0 0-4 16,0-5-4-16,0-2 6 0,0-1-2 0,0-2-5 16,0-2 12-16,2-2-11 0,0 2 4 0,-2-5 0 0,0 2 2 15,1-1-9-15,-1-1 7 0,0-1-5 0,0 1-1 16,-1-3-1-16,2-1-5 0,1 2-3 0,-1-4-6 16,3 0 9-16,-3-2-4 0,6-4 4 0,-6 0-6 0,5 0 2 15,1-2 1-15,-6-3 0 0,6 1 2 0,-6-3-2 16,3-2-6-16,-1 1 1 0,-2-3 4 0,4 0-5 15,-4 0 1-15,2-2-1 0,1-1 0 0,0-1-1 0,0 2 7 16,1-1 2-16,-1 2-1 0,1 2 6 0,-2 0 0 16,2 3 4-16,-2-1 1 0,0 3 5 0,0 1 2 15,1 2-5-15,-3 1 1 0,1-2 0 0,-1 4 5 0,4 0-2 16,-5 0 6-16,1 1-4 0,1 1-1 0,-1 1-1 16,-1 1 3-16,0-1-4 0,2 2-1 0,0 1 4 0,-2 2-7 15,1 0-1-15,-1-1 0 0,2 4 3 0,-2-1-10 16,2 0 14-16,-2 1-12 0,1 1 4 0,1-1 0 0,-1 1-1 15,4-1-2-15,1 3 6 0,2-2 4 0,0 4 4 16,6-2 7-16,1 2 1 0,2-2 4 0,0 1 5 16,4 1 1-16,1-3-1 0,-3 1-1 0,1 1-7 15,2-1-6-15,-2 0-1 0,-1-1-4 0,-5 1 0 0,0-2 2 16,-3-1-6-16,-3 0 9 0,0 3-8 0,-5-3-1 16,-1 0-2-16,-1 0-7 0,-1 0-18 0,0 0-21 15,0 0-19-15,0 0-28 0,-1 0-35 0,-3 0-43 16,3-3-60-16,-5 3-63 0,1 0-56 0,-1-4-59 0</inkml:trace>
  <inkml:trace contextRef="#ctx0" brushRef="#br0" timeOffset="78962.2795">7234 10611 1765 0,'-1'-1'13'0,"-2"1"8"0,6-1 11 15,-2-1 15-15,-2 2 11 0,1 0 13 0,3 0 13 0,-3 0 15 16,2 0 5-16,-1 0 1 0,2 0 2 0,-3 0-8 15,0 0-9-15,1 0-5 0,-2 2-16 0,1-2-11 16,0 0-19-16,0 1 0 0,0-1-17 0,0 0-11 16,1 0-5-16,-1 1-2 0,2-1 4 0,-2 1-3 0,2-1 1 0,1 0-3 15,-2 2 6-15,3-2 3 0,-1 0 3 16,2 0-9-16,0 0 6 0,-1 0 5 0,1 3 2 0,1-3-8 16,1 1 3-16,1 0 6 0,-1-1 2 0,0 2 5 15,1-1 3-15,4 0-7 0,-4 0-2 0,2 1 10 16,2-2 3-16,-1 3-3 0,2-2 0 0,1 0 2 15,-1 1-6-15,2 0 6 0,0-1-2 0,-1-1 4 16,-1 2-3-16,1-1 1 0,0-1 5 0,-1 0 1 0,1 3 1 16,-3-3 6-16,2 1-1 0,-1-1-3 0,0 0-9 15,2 0 2-15,-3 0 0 0,3 0 1 0,0-1-2 0,2-2-3 16,0 0-1-16,3 1-9 0,3-2 9 0,0 0-5 16,3 2-5-16,2-3-5 0,2 0-4 0,-1 3-2 15,2-1 1-15,0-1 0 0,-2 0-5 0,1 0 1 0,1 1-2 16,-3 3-4-16,-3-4 0 0,-2 4-4 0,-2-2 6 15,-2 2 1-15,-1 0-1 0,-1 0-5 0,-5 1 9 16,-1-1 1-16,-2 1 94 0,2 1-99 0,-5-2-5 0,0 0-1 16,-2-2 6-16,2 4 5 0,3-2-12 0,-2 0 0 15,-1 0-92-15,3 0 101 0,3 0 4 0,-3 0 4 16,3 0-7-16,1 1 0 0,1-1 2 0,1 0 8 16,0-1-10-16,4 1 7 0,-2-2-7 0,1 2 0 0,-1 0 5 15,-1 0-12-15,2 0 5 0,0 0-3 0,-3 0 9 16,2 0-6-16,0 0 2 0,-2 2-5 0,-1-2-3 15,2 1 11-15,-3-1-4 0,3 0 6 0,-5 0-7 0,1-1 0 16,3 1 4-16,-4-2 0 0,1 2 3 0,1-1-1 16,1 0 1-16,-1 0-9 0,1 1 11 0,0 0-6 15,-1-2-1-15,0 0-2 0,2 2 4 0,0 0-7 16,2-3 2-16,-3 3 0 0,0-1-8 0,2 0 13 0,0 0-9 16,-2 0 1-16,-1-2 2 0,0 2 3 0,-2 0 1 15,3-2-4-15,-3 3-1 0,0 0 2 0,1-1-4 0,0-1 6 16,-3 2-8-16,6-1 8 0,-3 1-8 15,3 0 3-15,0 0 6 0,-1 0-14 0,5-3 13 0,-3 3-2 16,1 0 4-16,0 0-7 0,-2 0 6 0,2 0-3 16,0 0-1-16,1 0 3 0,-3 0-1 0,2 0-1 15,2 0-7-15,-1 0 6 0,-1 0-3 0,-1 3 1 16,2-3 4-16,1 0-1 0,-3 0-4 0,2 0 2 16,0 1 0-16,-2 1-2 0,2-2 1 0,-1 0 6 0,1 1-10 15,-1-1 5-15,0 0 3 0,0 0 2 0,-2 0-3 16,0 0 5-16,2 3-4 0,-3-3-8 0,2 1 8 15,-2-1-1-15,2 1-2 0,0-1-5 0,-1 3 5 0,-1-2-2 16,0 1-5-16,1-2 13 0,-1 1-6 0,0-1-2 16,-1 2-3-16,2 1 1 0,-2-3 8 0,0 0-13 15,0 0 13-15,-1 2-6 0,2-1 2 0,-2-1 0 16,0 0 2-16,0 0 1 0,-1 1-5 0,-1 0 7 16,4-1-1-16,-5 2-4 0,3-1 0 0,0 0-2 0,-2-1-1 15,3 0 3-15,0 2 0 0,-1-1 2 0,-1-1-6 16,2 0 4-16,-2 2-3 0,-2 0-1 0,2-1 11 15,-1 1-7-15,-1-1-3 0,1 0 3 0,-1 0 3 16,-2 1-4-16,2-1 2 0,1-1 6 0,-1 1-15 16,0 2 4-16,0-3 6 0,2 0-2 0,-4 3 1 15,4-1 1-15,-1-2 0 0,-1 3-6 0,1-2 9 0,4 0 1 16,-2 1-5-16,2-2-1 0,-1 0 2 0,0 3-2 16,1-2 2-16,0 0 4 0,-1-1-6 0,0 3 6 15,-2-3-6-15,-2 0 3 0,1 1-3 0,-3-1 2 0,1 0-2 16,-3 0 0-16,1 0 8 0,0 0-8 15,-1 0 7-15,-2 1 0 0,3-1-2 0,-4 2 4 0,4-2-6 16,-2 1 6-16,1-1-1 0,0 0 13 0,-1 0 0 16,2 0-3-16,-2 0 7 0,0 0-1 0,1 0 0 15,-1 0-3-15,2-1-4 0,-4 1-10 0,4 0 0 16,-2-2-2-16,-3 2 2 0,1 2-3 0,3-4 6 0,-4 2-3 16,1 0 0-16,-1 0 3 0,2 0-6 0,-2 0 3 15,1 0-4-15,-1 0 6 0,0 2-9 0,0-4 10 16,0 2-6-16,0 0-4 0,2 0 5 0,-2 0 0 15,0-1 1-15,2 1-15 0,-2-1 4 0,0 0-37 16,0-1-15-16,0 1-36 0,1 1-48 0,-1-1-55 0,-1 0-62 16,1-1-63-16,0 2-105 0,-2-1-119 0</inkml:trace>
  <inkml:trace contextRef="#ctx0" brushRef="#br0" timeOffset="92302.501">8594 10559 2346 0,'-7'0'2'0,"1"1"7"0,-3 0 12 16,5-4 12-16,-2 1 2 0,-1 4 4 0,3-1-3 15,-5 0 6-15,1 3 9 0,3-3 11 0,-3 2 1 16,-1 2 5-16,2 1 10 0,-3 0-3 0,1 1 14 16,-4 1 0-16,4 2-20 0,-3-1-6 0,-1 2-8 0,1 2-11 15,0-1-7-15,1 2-3 0,-2-1-10 0,4 2-6 16,-1-1 12-16,2-2-2 0,-1 5-1 0,-1-5 5 15,2 3-3-15,1-1 4 0,-1 2 5 0,0-1 2 16,0 0 3-16,-3 1-6 0,1 1-3 0,-1 0-12 0,-1-1 4 16,-1 2-5-16,-1 0 0 0,1 0 0 0,-4 2-6 15,1 2 8-15,-3-2 1 0,-1 1 7 0,-3 1-4 16,-2 1 1-16,-4 0-4 0,1 1 3 0,-2 1-6 0,-6-1-5 16,2 1 3-16,-2-2-6 0,0 1 0 0,-1 0 6 15,1-2 2-15,-2 2-1 0,-1-2 11 0,4 1-8 16,-3-2-1-16,3 1 3 0,-1-1-1 0,2 1-6 15,0-2-1-15,-1 1-4 0,2-4-6 0,3 3 10 16,-3-3-5-16,3-1 0 0,-4 1 1 0,3 0 1 0,-4-1-4 16,2 0 2-16,-2-2 2 0,-1-2-6 0,-1 1 3 15,-1-1-5-15,2 0 0 0,-6-3 4 0,3 3-1 0,0-3-2 16,-4-1 1-16,4 0-1 0,-4 1-4 16,4-3 6-16,-1 0-4 0,2-1-3 0,0 0 1 0,0-2 0 15,5 1 6-15,0 0-11 0,1-3 9 0,2 0-2 16,2 0-3-16,1-1 5 0,2 1-2 0,-1-1 2 15,2 0-12-15,1 0 8 0,1 0-1 0,-1-1-2 16,1 0 7-16,-1 1-5 0,1-1 1 0,-1-1-1 16,-2-1 1-16,0 2 1 0,-2-1-4 0,-1 1 0 0,-2-2-5 15,1-2 1-15,-2 3 2 0,1-2 2 0,-1 1 2 0,1-1-2 16,2 0 0-16,-2-2 2 0,2 0 1 16,1 1-3-16,3 0 2 0,0-2-5 0,-1 2-1 0,3 0 3 15,1 1-3-15,-1-3-1 0,2 2 3 0,2 0 1 16,-2 1-5-16,1-1-1 0,3-1 7 0,-1 3-3 15,2 0 1-15,-2-1 2 0,1 0-2 0,-1 0 4 0,1-1-4 16,0-1 4-16,0 1-4 0,-1 0 4 0,-2 1-7 16,3-3 0-16,-4 2 1 0,0 0-4 0,0-2 3 15,0 3 5-15,-1-3-4 0,-1 0-3 0,3 0 4 0,-3 2 1 16,4-2 4-16,-2 1-2 0,4 0-2 0,-1 0-5 16,2 1 1-16,1-1 11 0,1 1-7 0,1 0 0 15,1 1-3-15,-1-3 5 0,2 2-7 0,0 1 11 0,2 0-3 16,-3-1-6-16,3 1 9 0,-1-4-6 0,-1 4-1 15,1 0-3-15,-2 0 8 0,-2-1-7 0,2-2-5 16,-5 2 0-16,2-1-6 0,-3 0 6 0,1 1 3 16,-3-2 2-16,3 1-3 0,-3-1-1 0,-1 1 11 0,2-1-7 15,-1 2 8-15,3-2-5 0,-3 2-1 0,3-3-4 16,-1 3 9-16,0-2 1 0,1 2-3 0,-1 0 5 16,2-2-3-16,-2 3-2 0,3-2-2 0,-2-1 7 0,2 3-5 15,1-1-3-15,-1 1 1 0,-2-2 6 0,3 0-6 16,0 2 11-16,0 0-6 0,-2-1 0 0,1 0-4 15,0-1 1-15,-2 0-2 0,2 2-3 0,-2-4 8 0,0 3-10 16,2 0 11-16,0-2-9 0,-2 3 7 0,3-1 3 16,-2-1-7-16,2 1 5 0,0-2-6 0,2 2 5 15,0 0 1-15,0-2 0 0,3 2 6 0,2 1-6 0,-2-1 9 16,2 0-5-16,1 1 3 0,2 1-1 0,-2-2-4 16,2 2 2-16,1-2-5 0,-3-2-4 0,4 5 5 15,-5-2-3-15,3-3 2 0,-2 1-2 0,0 1 0 0,2-1-2 16,-2 1 0-16,0-1 6 0,-1 1-2 0,3-2 1 15,-4 2-8-15,3-1 3 0,-1 0-1 0,0-1 10 16,1 0-7-16,-1 2-4 0,0-2 1 0,0 1-6 0,2-1 11 16,0 0 0-16,-2 2-4 0,2-1-5 0,-3-1 7 15,-1-1 2-15,4-1-1 0,-3 1 3 0,1 0-6 16,-4-1 2-16,4 0-2 0,-1-2 2 0,1 4-1 0,0-3 2 16,-3 3-2-16,4-3 1 0,-1 2 3 0,0 0-3 15,0 0 6-15,-1-1-5 0,0 4 3 0,1-4-3 16,0 3-4-16,2 0 6 0,-2-1-4 0,0-2 2 0,1 1-3 15,-1 2 2-15,0-1 0 0,2-1-5 0,-2 1 5 16,2-1-5-16,-3 3 2 0,1-4-2 0,2 4 1 0,0-2-1 16,-2 0 0-16,2 0 6 0,1-2 1 0,-3 1-4 15,2-2 1-15,0 3-1 0,-1-3 4 0,2 4-2 16,-1-2-4-16,0-1 1 0,-1 2-1 0,1-1 6 16,3 3-2-16,0-3 2 0,-3 4-4 0,0-4 2 0,3 3 5 15,-2-2-8-15,-1 1 1 0,3-1-1 0,-4 0 3 16,2 1-12-16,0-2 10 0,2 1 4 0,-1-1 0 15,1 3 3-15,0-2-8 0,-2 0 3 0,1 0-2 0,1 2 10 16,-2-2-8-16,2 1 0 0,0 1-5 0,-2-2 7 16,-1 1 3-16,2 0-3 0,-1-1 4 0,0 2-4 15,2 0 5-15,-1 1-5 0,-1-1 3 0,2 2-5 0,0 1 3 16,0 0 3-16,0 0-10 0,-2-1 9 0,2 3-8 16,-1 0-1-16,1 0 4 0,0-1 2 0,-3-1-4 15,2 2 1-15,1 0-1 0,1 0 0 0,-2 2-1 0,1-2 3 16,0 0-5-16,-2 1-4 0,2-1 2 0,2 0-3 15,-4 0 12-15,0 3-9 0,2-3 2 0,-1 0 0 0,4 1 0 16,-3 0-6-16,2-1 8 0,-4 3 1 0,2-2-11 16,0 2 6-16,0 2-3 0,-2 3 5 0,1 0 1 15,-2 1 11-15,-1 4-7 0,1-1-2 0,0 4 4 0,0-2 0 16,-1 3 6-16,-1 0-8 0,5 2-3 0,-4 0 3 16,1 0 0-16,2 1 0 0,-3 0 5 0,3 2-5 15,1-1 0-15,-2-2 2 0,0 0 0 0,1 0-8 0,1-3 3 16,0-2 1-16,0 3-1 0,0-5 3 0,1 1 1 15,1-1-2-15,-2-3 2 0,0-1 5 0,0 0-5 16,0-2 3-16,2 1-2 0,-4-2-8 0,2 1 1 0,-2-5 5 16,2 4 0-16,2-5 0 0,-4 2-3 0,4-1 1 15,-5-1 2-15,4-1 3 0,-1-1-1 0,2 2 2 16,-2 0 1-16,2-2-4 0,-2 2 10 0,0-3 1 0,0 3-6 16,1 0 6-16,-1 0 0 0,0 0-3 0,-1-2-3 15,2-1-1-15,1-1-5 0,-2-3 0 0,2-2 0 0,-2 1-1 16,1-5 1-16,1-3-4 0,-2 2 4 0,3-4 0 15,-1 4 4-15,2-3-10 0,-1 1 8 0,-3-2-5 16,3 1 3-16,-1 2 3 0,1-2-13 0,-1 0 8 0,-1 1-1 16,-1 2 3-16,2-1-5 0,1 1 3 0,-1-2-4 15,3 3-6-15,-5-3 15 0,4 4-8 0,-1-2 0 16,-1 1 0-16,1-1-2 0,0 2-3 0,-1 1 3 16,-1 0 7-16,1-1-7 0,-2 2 4 0,3-2-6 0,0 3 2 15,-1 2 5-15,-2-1 2 0,0 2 0 0,2 0-3 16,-1 3 1-16,-1 1-1 0,0 0 11 0,-1 1-3 0,1 1-11 15,-2 0 7-15,2 0-6 0,0 0-1 0,-2 0-3 16,2 3-2-16,0-3-6 0,0 0 1 0,0 0 11 0,0 0-8 16,0 0 4-16,0 0 1 0,0 2 1 0,2-2 4 15,-2 1 1-15,2-1 1 0,2-1 1 0,-4 1 3 16,0 0-6-16,3-2 4 0,-3 2 1 0,2 0 0 16,-2 0-4-16,0 0-3 0,0 0-3 0,0 0 3 0,1 0 0 15,1 0-2-15,0 0 5 0,-1-2-1 0,1 4 3 16,3-4 1-16,1 2 3 0,3-1-3 0,1 0 4 0,3 1 4 15,1 0-7-15,2 0 6 0,1 0-5 0,-1 1 4 16,3 0 3-16,1 1-5 0,-1 0-3 0,0 0 1 16,0-2 1-16,-1 1-3 0,0-1 1 0,0 2-2 0,-2 0 2 15,0-1-2-15,1 1 7 0,-4-2-7 0,1 0 3 16,-1 3-8-16,-1-2 10 0,-1 0-5 0,-1-1-2 16,-1 2 2-16,-1 0-7 0,0-2 4 0,-2 1-5 0,2 2 14 15,-3-3-11-15,0 3 4 0,-1-2-5 0,0-1 8 16,-1 0 0-16,1 0 0 0,-1 0 4 0,1 0-11 15,-3 0 9-15,1 3 1 0,1-3-2 0,-1 0-3 0,-2 1 4 16,3-1-1-16,-3 1-3 0,1-1-2 0,1 0-3 16,-2 0 5-16,0 0-3 0,0 0 1 0,0 0-1 0,0 2 4 15,0-4-1-15,0 2 10 0,0 0-6 0,0 0-4 16,0 0 5-16,0 0 0 0,-2 0 2 0,2 0-6 16,-1 0 8-16,1 0-13 0,0 0 11 0,0 0 0 15,0 0-2-15,0 0-5 0,0 0-5 0,0 0 10 0,0 0-7 16,0-1-5-16,0 1-33 0,0 0-31 0,-2 0-54 15,1-1-74-15,1 1-113 0,-4-3-187 0</inkml:trace>
  <inkml:trace contextRef="#ctx0" brushRef="#br0" timeOffset="96685.4162">2274 10573 754 0,'-5'-1'13'16,"2"0"11"-16,1-2 13 0,-2 3 7 0,3-3 17 15,-1 2 15-15,2 1 18 0,0-3 18 0,-2 3 7 0,1-1 10 16,1 0-5-16,0-2 12 0,0 3-4 0,-2 0-8 16,2 0-20-16,-3 0-9 0,4 0-19 0,-1 0-14 15,0 0-7-15,0 0-12 0,2 2-12 0,-2-1-7 0,2-1 5 16,-2 1-6-16,0-1-3 0,0 0-2 0,0 0-1 16,1 0-5-16,-1 1 1 0,2-1-2 0,-2 0 0 15,0 0 3-15,0 0-2 0,0 0-8 0,-2 0 1 0,4 0-1 16,-4 0-4-16,2 0 4 0,0 0-1 0,0 0-4 15,0 0 2-15,2 0 2 0,0 0-1 0,-4 0-4 16,4 3 7-16,-4-3-2 0,4 0-5 0,-2 0-1 0,0 0 3 16,1 0 0-16,-1 0-1 0,0 0 2 0,0-3 1 15,3 3-2-15,-3 0 10 0,3 0 3 0,-3 0 4 16,3 0 6-16,0 3 2 0,1-6 0 0,2 6 4 16,-1-3-1-16,4 0-4 0,-1 0 0 0,0 0-8 0,4-3-1 15,-2 3 5-15,1 0-7 0,2-1-2 0,-2-1-1 16,2 0 1-16,-1 0-4 0,3-1 5 0,-3 3-6 0,1-2-3 15,1 0 6-15,-1-1-1 0,1 2-5 0,-2-3-2 16,1 4-1-16,1-4 3 0,-1 4-1 0,-1-3 0 16,0 1-4-16,-1-1 0 0,3 2 4 0,-3-3-2 15,0 4 1-15,-1-3-5 0,1 1 5 0,-2-1-2 0,1-1 4 16,-1 4-3-16,-2-5 0 0,2 5-2 0,-1-3 6 16,-2 1-4-16,1 0 0 0,0 0 1 0,-2 2-2 15,0-3 2-15,-2 3 1 0,0-3 2 0,2 2-8 0,-3 1 4 16,-1 0-2-16,2 0-2 0,-1 0 2 0,-2 0-1 15,0 0 1-15,1 0-2 0,-1 0 10 0,0-3-5 16,0 3-1-16,0 0 6 0,0 0-10 0,0 0 2 0,0 0 1 16,0 0 4-16,0 0-8 0,0 0 2 0,-1 3 8 15,1-3-10-15,0 0 14 0,-2 0-5 0,2 1 0 16,-3-1-1-16,2 2 0 0,-1-2 3 0,2 0-4 0,-1 1 6 16,-3-1-7-16,1 3 2 0,-2-1 3 0,-1 2 0 15,-5-1 0-15,0 2-1 0,-2 3-1 0,-3-2 2 16,-2 1-3-16,2-1 6 0,-3 1-6 0,3 0-4 0,-3-3 1 15,3 2 1-15,0 0-2 0,0-2-1 0,2 1 2 16,1-1-4-16,1-1 1 0,1-1 6 0,-2 2-2 16,4-3 1-16,1 2-4 0,0-2 2 0,-1 1 3 15,4-1-4-15,0-1 1 0,0 0 0 0,4 0 0 0,-3 0-2 16,1 0 4-16,3 0-1 0,-2-1-2 0,0 1 5 16,2 0-2-16,0-2-5 0,0 2 3 0,0 0 0 15,2 0-3-15,-2 0 0 0,2 0 1 0,-2 0-8 0,0 0-6 16,0 0-17-16,0 0-23 0,0 0-22 0,0 0-27 15,2 0-40-15,-2 0-42 0,0 0-39 0,1 0-51 16,-1 0-48-16</inkml:trace>
  <inkml:trace contextRef="#ctx0" brushRef="#br0" timeOffset="112703.1433">6599 12063 2153 0,'-3'-2'11'0,"0"-1"14"16,1-1 15-16,4 1 7 0,-4-1 9 0,2 4 4 16,0 0 5-16,0 0 3 0,0 0 3 0,0 0-3 15,0 0-1-15,0 0 7 0,0 0 8 0,0 0 3 0,0 0-2 16,0 0 1-16,0 0-9 0,0 0-5 0,0 0-15 15,0 0-11-15,0 0-15 0,0 0-2 0,0 0-2 16,0 0-5-16,0 0 0 0,0 0-2 0,0 0 4 0,0 0-4 16,0 0 11-16,0 0-13 0,47-10-1 15,-36 10-5-15,5 0-2 0,0 0 3 0,6 0-2 0,2 2 3 16,4-2-3-16,1 0-1 0,7 0 2 0,2 0 3 16,2-2-4-16,4 2-4 0,2-2 0 0,1 1-4 15,1 0 3-15,0-3-4 0,1 2 1 0,-1 0 1 0,-1-1 1 16,-2 0-3-16,-1 1 6 0,0-2 2 0,-1 1-4 15,1 1 2-15,-4-1 0 0,2-1-4 0,-2 2-4 16,-1 0 4-16,-2-2-4 0,0 4 4 0,-2-2-4 0,-2 0 1 16,-1 1-2-16,-4 0 3 0,1 1 1 0,-6 0-3 15,0 1 1-15,-4-1-4 0,-1 0 7 0,-3 1-5 16,-4 1 1-16,2 0-3 0,-4-2 2 0,-1 0 6 16,0 0 0-16,-7 0-3 0,-1 0-44 31,0 0 1-16,0 0-23-15,0 0-22 0,0 0-24 0,0 0-34 16,0 0-42-16,0 0-33 0,0 0-31 0,0 0-34 0,0 12-41 0,0-12-54 16</inkml:trace>
  <inkml:trace contextRef="#ctx0" brushRef="#br0" timeOffset="115301.1702">6877 13257 3027 0,'-9'1'1'0,"1"-2"1"0,1 0 10 16,1-4 4-16,0 1 9 0,1 2-1 0,-1 2 4 16,2-3-4-16,1 3 8 0,1 0 5 0,1 0 11 0,1 0 9 15,0 0 8-15,1 0 15 0,1 0 0 0,-2 0 12 16,2 0-15-16,1 0-1 0,-3 0-16 0,2-2-14 16,1 1-26-16,-2 1-6 0,3-2-4 0,-1 2-5 15,0 0 6-15,0 0-6 0,3-3 0 0,-1 3 8 0,3 0 12 16,4-2-17-16,1-1 10 0,4-1-3 0,3 1-4 15,2-2 2-15,3-1-6 0,3 0-9 0,2-1 7 16,2-2 3-16,1 3-13 0,0-3 0 0,4-1 7 16,-4 1-4-16,-1 2 2 0,1 0 3 0,-5-1-8 0,1 4 4 15,-6-2 1-15,1 1-2 0,-3 1-5 0,-1 1 4 16,1 0-3-16,-7 1-11 0,2 0 3 0,-5 2 2 16,0-3 2-16,-3 3-1 0,-2 0 1 0,-3 0 4 15,-1 0 1-15,0 0 6 0,-4 3 3 0,2-3-9 0,-3 0 0 16,0 0 8-16,-1 0-3 0,-2 2-5 0,-6 0 5 15,2-1-6-15,-6 2-1 0,0 3 6 0,-4-3-6 16,-2 4 1-16,-1-2-1 0,-2 4 9 0,0-1-5 16,-5 1 6-16,3-2-3 0,0 1 0 0,1 0 3 15,0-1-1-15,1 0 4 0,1-2-7 0,0 2 4 0,5-2-2 16,-1 0 1-16,1-1-4 0,3-1 9 0,2 2-7 0,3-1-3 16,3-1 3-16,0 0-7 0,2-1 6 15,4-2 1-15,-1 3 3 0,1-2-10 0,2 0 6 0,0-1-6 16,0 0 1-16,0 0 1 0,2 0-2 0,-2 0-4 15,1-1-8-15,1 1 4 0,0 0-3 0,1-1 5 16,2 1 2-16,2 0 2 0,0-3-6 0,4 3 5 16,0-3 7-16,3-2 2 0,2 4-6 0,0-4 4 0,1-1-7 15,1 1 1-15,0-1 5 0,-2 0 1 0,5 1 2 16,-4-1-1-16,-1-1 10 0,1 1-13 0,-2 1 4 16,-1-1-1-16,-1 0-7 0,-1 1-12 0,-4 1-17 15,0-1-17-15,-3 2-21 0,1-1-9 0,-2 3-19 0,0-1-16 16,-4 0-24-16,1 2-28 0,-1-1-32 0,-1 1-31 15,1 0-49-15,-2 0-54 0</inkml:trace>
  <inkml:trace contextRef="#ctx0" brushRef="#br0" timeOffset="117814.6874">5530 13362 1358 0,'-6'-4'13'0,"1"1"6"0,0-3 2 0,-1 0 18 16,0 2 17-16,1 1 11 0,0 1 10 0,2 0 18 16,0-1 1-16,0 3 13 0,1 0 11 0,-1 0-9 0,3 0-8 15,0 0-8-15,0 0-14 0,3 0-21 0,-3 0-9 16,2 0-23-16,-2 0-13 0,1 0-9 0,-1 0-14 15,0 0-2-15,2 0 6 0,-1 3-3 0,1-6-4 16,-2 3 11-16,2 3 5 0,-1-3 3 0,4 0 17 0,-2-3 15 16,4 6 8-16,3-6 12 0,5 3 3 0,2 0 4 15,5-3 2-15,2-1 4 0,5-1-6 0,7 0-14 16,2-3-1-16,0-1-11 0,5-1-2 0,2-1-13 0,-2 0 0 16,3-1-12-16,-3 1 0 0,0 1 3 0,-6 0-6 15,1-2-5-15,-8 5 4 0,-3-1 4 0,-2 1-5 16,-7 0 3-16,-1 4-4 0,-4-2-9 0,-1 1-13 0,-4 1-22 15,-1 1-45-15,-3-1-59 0,1 3-59 0,-4 0-94 16,1-2-111-16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0:31:04.3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6191 6441 2472 0,'3'0'-2'0,"-4"-1"1"0,1-1-2 0,3 0-3 16,-3 2 4-16,1 0-2 0,1 1 1 0,-2 0-1 15,0-1 6-15,2-1 5 0,-1 1 12 0,2-1 5 0,-3 1 7 16,2-1 17-16,1 1 9 0,0-2 10 0,0 2-3 16,0 0 0-16,-1 0-4 0,3 0-4 0,0 0-6 15,1-1-16-15,1-1-8 0,2 2-8 0,2-2 0 0,0 2 0 16,3-1-4-16,0-1 4 0,2 0 2 0,3 0 4 15,-1 0-1-15,2-1 4 0,2 0-3 0,-1-1-2 16,1 1-4-16,0 1-1 0,3-3-7 0,-4 3-4 0,1 0 0 16,0-1 2-16,1 3-5 0,-2 0 3 0,0 0 2 15,1 0-2-15,-3 0 2 0,0 3 0 0,-1-2 4 0,2 2-6 16,-3-3 5-16,1 2-5 0,0-1 8 16,1 1-6-16,-1-2 6 0,1 2 0 0,-2-1-5 0,2 0-1 15,1-1 3-15,0 1 3 0,-1-1-9 0,1 0 11 16,-1 0-5-16,2 0-2 0,-1 0 3 0,1 0 2 0,1 0-2 15,3 2-1-15,-1-2-1 0,-2 0-2 0,5 0 1 16,-2 0 2-16,2 2-3 0,0-2 3 0,3 1 2 0,-3-1 0 16,3 2 5-16,0-2-4 0,3-2 5 0,0 1-3 15,2 1 5-15,2-2-2 0,-1 0 2 0,5 0-3 16,-2-1 1-16,3 1 2 0,0-1-10 0,1 0 4 16,1-1-7-16,-1 2-3 0,1-1-5 0,-1 1 5 0,-2-1-10 15,1 2 0-15,-2-2 6 0,-2 0-7 0,0 3 9 16,-2-3-1-16,-3 1-4 0,-1 2-1 0,-2-2 6 15,0 2 0-15,-3-1-1 0,0 1 3 0,-5 1-3 0,2-1 4 16,-2 0-1-16,-2 0 1 0,-2 0 1 0,1 0-2 16,-5 2-7-16,0-2 7 0,-3 0 0 0,-1 0-7 0,1 0 4 15,-5 0-4-15,-1 0 7 0,0 0 3 0,-2 0 10 16,-1 0 3-16,2 0 2 0,-3 0 9 0,1 0 5 16,-2 0 13-16,0 0 5 0,0 0 3 0,0 0-3 15,0 0-1-15,0 0-2 0,-2 0 1 0,1 0 2 0,1 0-3 16,-3 0-14-16,3 0-9 0,-1 0 3 0,1 0-4 15,0 0-9-15,0 0 1 0,0 0-9 0,0 0-6 16,1-2 5-16,-1 2-6 0,0 0-1 0,0 0-20 16,0 0-17-16,0 0-23 15,0 0-29-15,0 0-56 0,0 0-69 0,0 0-82 0,0 0-97 16,0 0-122-16</inkml:trace>
  <inkml:trace contextRef="#ctx0" brushRef="#br0" timeOffset="874.0883">11258 6333 2565 0,'0'-2'7'16,"-1"0"18"-16,-1 0 19 0,4-1 15 0,-2 1 5 16,0 1 0-16,-2 1 1 0,2 0 4 0,-1 1-2 15,2 1-11-15,1-2-15 0,-2 0-11 0,0 0-2 0,1 0 7 16,1 0 7-16,0 0 10 0,-1 0 9 0,2 0 11 16,4 0 8-16,0 0 7 0,1 0 4 0,5 0 0 15,3 0 0-15,2 0-5 0,4 0-16 0,3 0-7 0,2-2-12 16,4 0-4-16,6-1-8 0,1 2-6 0,6-3-3 15,0 1-10-15,3-2 2 0,7 1-12 0,-1-1 0 16,5 2-3-16,0-2 0 0,4 1-4 0,-2-1-6 0,2 2 8 16,-2-1-5-16,0 2 1 0,-3-1 3 0,-5-2-1 15,-4 5 1-15,-1-2 1 0,-8 2 1 0,-2 0-9 16,-1 0 11-16,-9 0-3 0,-3 0 2 0,-2 0-4 0,-5 0 4 16,-3 2-7-16,-2-2 8 0,-3-2 16 0,-6 4 0 15,0-2 15-15,-1 0 1 0,-1 0 9 0,-1 0-1 16,0 0 11-16,-1 0-10 0,-1 0-5 0,2 0-6 15,-2 2-16-15,2-1-3 0,-1-2-12 0,1 1-5 0,0 1-2 16,-2 1-10-16,2-4-8 0,-1 1-26 0,1-1-18 16,0 2-25-16,-2-2-41 0,0 4-41 0,0-2-60 15,-1 0-36-15,-1 2-55 0,0-1-41 0,-1 1-65 0,-3-2-50 16</inkml:trace>
  <inkml:trace contextRef="#ctx0" brushRef="#br0" timeOffset="2044.8896">16778 5186 1963 0,'3'-4'12'0,"0"1"16"16,-1-3 14-16,1 3 18 0,-1 3 2 0,-1-3 6 0,-1 3 1 15,0 0 15-15,0 0 2 0,0 0 3 0,2 3 2 16,-2-3-6-16,0 0 18 0,-2 0 8 0,4 2 10 0,-4-1-7 15,2-1-9-15,0 2-6 0,0-2-19 16,0 2-8-16,0-2-23 0,0 1-21 0,0 0-11 0,0-1-7 16,2 3-2-16,-2-1-13 0,2 1-2 0,-1 2-1 15,1-1 5-15,2 4 5 0,-1 1-4 0,2 3 2 16,2 4-1-16,-2 0-7 0,3 1 11 0,-3 3-1 0,2-1-2 16,-1 3-2-16,2-3 5 0,0 0-3 0,-2-1-6 15,1-2 10-15,-1-2-10 0,1-1 5 0,-2-1-4 16,2-2 5-16,-2-3 0 0,0 2 2 0,-1-6 2 0,1 1-2 15,3-1 9-15,-3 0-11 0,-1-1 11 0,4-2 7 16,2 0-4-16,-2 0 9 0,1 0 5 0,7-2 9 16,-3-1-3-16,5 0 13 0,3-3-10 0,3-1-5 0,3-3 3 15,1 0-7-15,4-5-7 0,1-2-5 0,4-5-4 16,2 1-6-16,0-8-2 0,4 0 0 0,4-5 5 0,0-3-3 16,0 1-2-16,1-3-3 0,0 4 7 0,-1 0-4 15,-2 4 4-15,-3 4-5 0,0 1-3 0,-6 4-1 16,-1 2 4-16,-7 3 4 0,1 5-11 0,-7 0 3 15,-5 2 4-15,1 1 5 0,-7 5 5 0,-2-1 2 16,-4 2 3-16,1 0 2 0,-3 2 6 0,-1 0 4 0,0 1 2 16,-2 0-11-16,0-2-2 0,0 2 4 0,0 0-11 15,0 0-2-15,-2 0-10 0,2 0 0 0,0 0-4 0,0 0 6 16,0 0-12-16,0 0-16 0,0 0-17 0,0 0-28 16,0 0-26-16,0 0-20 0,-2 0-38 0,2 2-26 15,0 0-19-15,2-2-40 0,0 5-37 0,-1-3-41 16,2 4-62-16</inkml:trace>
  <inkml:trace contextRef="#ctx0" brushRef="#br0" timeOffset="6091.9721">18759 6306 2334 0,'0'-2'-3'0,"0"-2"13"0,-4 4 21 0,4-5 22 0,0 5 14 0,-1 0 1 16,-1 0 9-16,2 0 5 0,0 0 7 16,-1 3 9-16,1-1-6 0,0-2-1 0,0 0 0 0,-2 0 11 15,2 0 1-15,-2 2 3 0,4-1 6 0,-2-1-18 16,2 0-10-16,-2 1-25 0,0-1-15 0,0 2-7 15,0-1-16-15,1-1-2 0,-1 0-14 0,0 0 0 16,0 2-8-16,2-1 3 0,1 0 13 0,0-1 0 16,4 0 18-16,-1 1-3 0,6 1 15 0,5 1 5 0,1 0 16 15,4-3 3-15,3 0-18 0,6 0-4 0,2 2-3 16,3-2-3-16,2 2-9 0,2-2-10 0,2 0-9 0,1 0-4 16,1 3 6-16,-1-1 1 0,0 0-9 0,-1-1 2 15,0 1 5-15,2-2-6 0,-6 2-1 0,-2 0 4 16,1-1-2-16,-4 1-2 0,1-2 5 0,-4 3-3 15,-2-1 0-15,-2 0 8 0,0-1 1 0,-4-1 6 0,0 1-5 16,-3-1 2-16,0 0 0 0,-2 0 16 0,-3 2-8 16,-1-2 10-16,1 0-2 0,-3 1 7 0,-4-1 12 15,0 0 8-15,-2 2-10 0,-3-2-5 0,-1 1 4 16,1 0-3-16,-2-1-1 0,0 1-17 0,-2-1-6 16,1 0-3-16,1 3-1 0,-2-3-5 0,2 0-3 0,0 0-4 15,-2 0-5-15,2 0 1 0,0 0-2 0,0 0-6 16,0 0 6-16,0-3-2 0,0 3-6 0,0 0 1 15,0 0-11-15,0 0-22 0,2 0-31 0,-2 0-40 0,0-1-46 16,2 0-56-16,-2 0-59 0,-2 1-86 0,4 0-67 16,-2-3-89-16</inkml:trace>
  <inkml:trace contextRef="#ctx0" brushRef="#br0" timeOffset="9105.7092">21033 6288 1765 0,'0'-2'4'0,"0"-1"9"15,-1 2 19-15,5-1 24 0,-4 2 9 0,2 0 12 0,-2 0 9 16,2 1 14-16,-2-1 7 0,0 0 7 0,0 0 3 15,0-1-18-15,0-1 6 0,-2 2-3 0,2 0-4 16,-2 0-6-16,2 0-2 0,0 0-12 0,0 2-17 0,0-1-9 16,2 0-12-16,-2-1-3 0,2 1-1 0,-2-1-5 15,1 0-9-15,1 3 8 0,1-2 0 0,0 0 9 0,2-2-1 16,1 2 2-16,0-1 1 0,3 0-1 0,0 2 3 16,3-2-7-16,1 0-1 0,4 1-1 0,2-1 10 15,1 0-7-15,5 0 1 0,3 0 4 0,2-1 2 0,3 1 1 16,4 0 1-16,4 0-6 0,0 0-2 0,2 0-7 15,2 0-2-15,2 0-7 0,1 0-7 0,-1 1 1 16,-4-1-11-16,2 0 2 0,-3 0-7 0,-2 0 5 0,-4 0-3 16,0 0 3-16,-4 0 0 0,-5 0 2 0,0 0-1 15,-3 1-1-15,-1-1 0 0,-2 1-1 0,-2-1 1 16,-2 0-3-16,-1 2 1 0,1-2-3 0,1 0 2 0,-1 0 3 16,0 2 5-16,0-2 2 0,0 0 10 0,-3 2 2 15,5-2 11-15,-1 0-4 0,-1 1 15 0,-1-2 1 16,3 1-3-16,-2 1 4 0,-1-1-4 0,-1-1 1 0,-2 1-7 15,1 0 0-15,-3-1-11 0,-2 1-6 0,0 0-2 16,-3 1 4-16,0-1-4 0,-1 1-3 0,-1-1-3 16,-1 0 1-16,0 0 2 0,-1 0 3 0,0 0-7 15,0 0-6-15,-1 0-3 0,1 0 1 0,-2 0-2 16,3 0-4-16,-3 0 6 0,2 2-4 0,0-4 1 0,-1 2-2 16,1 0 2-16,-2 0 3 0,1 0-2 0,-1 0-1 15,2 0-8-15,-2 2 7 0,0-1-1 0,0-1-3 16,0 0 0-16,0 0 8 0,0 0-7 0,-2 1 4 15,2-1 3-15,0 0-4 0,0-1 3 0,0 1 4 0,0 0 0 16,0 0-8-16,-1 1 4 0,1-1-3 0,0 0 0 16,0 0 7-16,0 0-10 0,0 0 4 0,0 0 1 15,0 0-2-15,0 0 0 0,0 0-3 0,0 0 6 0,0-1-3 16,0 2-3-16,0-1 3 0,0 0-2 0,0-1 7 16,0 1-14-16,0 0 15 0,0 0-12 0,0-1-17 15,0-1 7-15,0 2-26 0,0-1-9 0,0 1-13 0,1-1 4 16,-1 0-19-16,0-1-8 0,0 4 9 0,-1-2-5 15,1 0 16-15,1 0-2 0,-1 1 6 0,0-1 6 0,0 1 12 16,0 0 6-16,0-1 4 0,0 0 7 0,0 0-6 16,-1 0 4-16,1 0-11 0,0 0-9 0,0 0-10 15,0 0-5-15,-2 0-6 0,2 2 5 0,0-1 2 16,0 0 0-16,-1-1 7 0,1 0 10 0,0 0 11 16,0 2 6-16,0-2 5 0,1 0-6 0,-2 0-2 15,1 0 4-15,0 0-1 0,-2 0 3 0,2-2-4 0,0 2-8 16,0 0 1-16,0 0 1 0,2 0 5 0,-2 0 0 15,0 0-5-15,0 0-5 0,0 0-3 0,0 0-6 0,0-1-13 16,-2 1-11-16,0-1-21 0,2-1-13 0,0 2-17 16,0-1-12-16,0 0-41 0,0-2-24 0,0 3-40 15,0-2-57-15</inkml:trace>
  <inkml:trace contextRef="#ctx0" brushRef="#br0" timeOffset="13054.4779">12092 2133 2131 0,'6'-7'8'0,"-5"7"16"0,-2-5 21 0,4 2 14 0,-3 1 7 15,-3-1 3-15,0 1 1 0,0 0 6 0,3 2 1 16,-2 0 0-16,2 0-4 0,-2 0 2 0,2 0-2 16,0 0 9-16,0 2-1 0,-1-4 9 0,2 4-9 15,-2-2-6-15,2 0-18 0,-1 0-16 0,0-2 1 0,0 2-9 16,0 0 4-16,0 0-2 0,0 0 6 0,0 0-6 15,0 0 11-15,0 0 7 0,0 0 3 0,0 0 5 16,0 0-1-16,0 0-8 0,0 0-1 0,0 0-1 0,0 0-7 16,0 0 0-16,0 0-9 0,0 0-2 0,0 0 0 15,0 0-2-15,0 0 1 0,0 0 3 0,0 0 6 16,0 0-8-16,0 0 5 0,0 0 4 0,0 0-5 16,0 0-6-16,0 0-3 0,0 0-8 0,0 0 14 15,-8-8-21-15,8 8-28 31,0 0-3-15,0 0 2-16,0 0 19 16,0 0 12-1,0-14-24 17,0 14-14-32,0 0-22 15,0 0-33-15,0 0-44 0,0 0-54 0,0 0-60 16,0 0-64-16,5-24-77 0,-5 24-89 0</inkml:trace>
  <inkml:trace contextRef="#ctx0" brushRef="#br0" timeOffset="13874.4896">10606 3116 1422 0,'-5'-3'19'0,"-1"0"12"16,1 1 16-16,3-1 19 0,-3-1 15 0,0 1-3 15,3 1 15-15,-3 1 1 0,2-1-8 0,1 0 3 16,1 0-9-16,1 0-15 0,-2 2-8 0,0-3 4 0,4 3-15 16,0-2-2-16,-1 1-9 0,-1 1-17 0,2-1-8 15,-2 1-7-15,1-1-6 0,1 1 2 0,0-2-5 0,1 1 6 16,-3 1-3-16,2-2-1 0,3 2 2 0,-1-2 2 15,-3 2 0-15,2-2-10 0,1 2-1 0,-3 0-5 16,1 0-6-16,1 0-8 0,-1-3-14 0,-2 3-16 0,1 0-29 0,-1-3-10 16,0 3-11-16,0-1-32 0,0 1-16 15,-1-1-18-15,-1 2-10 0,0-1-17 0,1 1 3 0,-2 2 3 16,-2 0 12-16</inkml:trace>
  <inkml:trace contextRef="#ctx0" brushRef="#br0" timeOffset="14510.6836">10533 3113 276 0,'-13'9'4'15,"2"-1"18"-15,-2-1 17 0,4 0 9 0,0 0 12 0,2-1 14 16,-2 1 12-16,0-1 20 0,1 0 11 0,-2 1-1 15,1-2-4-15,1 3 16 0,0-2 8 0,-2 0-5 16,1 2 13-16,1-2-12 0,0 2 2 0,-1-1-9 0,2 1 1 16,-2 0-14-16,1 2-16 0,-2 0 4 0,1 0-18 15,-2 2-5-15,0 0-7 0,0 1-3 0,-1-2 1 16,2 1-13-16,0 0 6 0,-1 0-10 0,2-2-4 16,-1-3 5-16,3 1-3 0,3-2-4 0,1 0-8 0,0-2-3 15,0-3-7-15,3 2-2 0,0-3 1 0,1 0 4 16,1 0 7-16,-1 0 5 0,1-2 7 0,1 1 9 15,1-2 12-15,3-2 7 0,1-1-4 0,6-2-4 0,2-5-5 16,8-6-4-16,4-2-7 0,7-8-12 0,8-2-13 16,6-6-10-16,4-1-2 0,6-6-3 0,5-2-8 15,5-1-3-15,6-3-6 0,3-4 11 0,7-2-12 0,2-1 8 16,5-4-3-16,-1 2-3 0,3-1 1 0,1 0 4 16,-4 0-9-16,-1 4 1 0,-3 1 11 0,-2 3-2 15,-4 4 2-15,-2 2-5 0,-6 2 3 0,0 6-1 0,-10 3 3 16,-5 4 0-16,-6 3-4 0,-10 5-1 0,-8 2 2 15,-5 9 13-15,-7 0-5 0,-9 5 3 0,-5 4 2 16,-7 0-2-16,-4 6 5 0,-7 2-3 0,-2 7-2 16,-10 2-13-16,-7 5 4 0,-10 9-6 0,-9 6-3 0,-10 8 2 15,-9 3-2-15,-11 10-2 0,-7 3 6 0,-9 5 2 16,-2 5-6-16,-3 0 7 0,-5 4 1 0,0-1-6 16,-2 0 3-16,5-3 2 0,1-2-11 0,7-4 9 15,0-5-5-15,9-2-3 0,5-6 1 0,8-3 6 0,3-3-4 16,9-4 3-16,6-5 6 0,5-3-8 0,4-3 13 15,9-6-9-15,8-4 0 0,8-6-4 0,3-3-2 16,7-6 1-16,7-1 0 0,5-7-2 0,7-2 0 0,7-7 1 16,6-5 2-16,7-6-1 0,9-6 4 0,7-8-4 15,8-2 2-15,4-7 3 0,9-2-7 0,5-7 10 0,4-1 2 16,6-2 2-16,3-4-4 0,3-3-3 0,3-1 12 16,0 0-7-16,3 0-1 0,-7 1 0 0,2 4-4 15,-7 5 3-15,-2 3-3 0,-5 6 5 0,-7 6-10 0,-5 6 7 16,-9 5-2-16,-5 6 1 0,-11 5 1 0,-8 4 0 15,-7 5 9-15,-8 4 1 0,-5 1-2 0,-5 4 0 16,-2 3 5-16,-1 0-7 0,-4 0 2 0,1 0-10 16,-2 1-12-16,-1 1-12 0,-3 0-14 0,-1 3-18 15,-5 2-18-15,-3 1-20 0,-1 3-34 0,-5 1-28 0,-3 4-26 16,-2 0-41-16,-2 4-52 0,1 2-50 0,0 1-62 16</inkml:trace>
  <inkml:trace contextRef="#ctx0" brushRef="#br0" timeOffset="15405.4274">11700 4124 1264 0,'-20'21'11'0,"2"-3"9"0,2-1 8 16,5-2 6-16,-4-1 4 0,5 1 2 0,2-4-2 15,0 3 6-15,4-5-10 0,-1-3 6 0,5 0 7 16,0-1 17-16,4-3 20 0,-1-1 19 0,3 1 26 0,2-4 16 16,3-1 17-16,4-1-5 0,2-4-1 0,2-2-7 15,8-7-1-15,5-2-18 0,2-6-23 0,9-4-11 16,4-2-11-16,5-5 0 0,7-3-17 0,4-2-16 15,4-3-19-15,3 1-1 0,2-1 7 0,2-2-5 0,5-2-10 16,2-2 0-16,1 0 0 0,2-4-4 0,1 0 4 16,0 0-4-16,1-1-11 0,-4 2-4 0,-3 2 0 0,-5 2-5 15,-1 5 1-15,-10 4 4 0,-3 2-8 0,-6 6 5 16,-6 4 1-16,-6 5-2 0,-7 3 7 0,-9 6-6 16,-5 2 1-16,-5 6 2 0,-6 2 8 0,-7 1 0 15,-3 3-5-15,-7 1-3 0,-1 1 5 0,-9 5-7 0,-6 2 0 16,-7 4-1-16,-7 6-7 0,-11 3-1 0,-5 7 1 15,-7 8 6-15,-8 5-4 0,-5 4 3 0,-5 4 3 16,-5 5-7-16,-2 3 2 0,-5 3-1 0,-1 1-1 16,-2 2 0-16,-2 2 2 0,-3 0 4 0,0 0-11 0,-1-1 14 15,-1-1 2-15,2-1-1 0,1-3-1 0,6-6 7 16,2-4-6-16,10-6 10 0,10-6 6 0,9-7-8 0,11-4 1 16,12-10 1-16,11-3-11 0,7-6-10 0,11-4-1 15,3-1-9-15,10-7 5 0,9-4-5 0,3-4-4 16,9-5-2-16,7-5 16 0,8-7 2 0,6-3 1 0,9-7 2 15,7-3-3-15,7-5 3 0,7 0-3 0,6-3 7 16,5 0-4-16,0-1 9 0,6-2-6 0,-4 2 0 16,4-2-1-16,-5 3-1 0,0 0 6 0,-3 3-6 15,-4 2 3-15,-1 4-8 0,-8 5 4 0,-5 4-1 0,-8 4 2 16,-8 6 1-16,-8 2-7 0,-8 6 2 0,-11 4-5 16,-5 4 0-16,-9 0-7 0,-3 6 4 0,-8 0-7 0,-8 4 8 15,-3 2 1-15,-9 5-6 0,-3 3-2 0,-9 4 1 16,-8 4 1-16,-8 6-4 0,-9 4 0 0,-6 5 3 15,-6 2-5-15,-4 4 1 0,-3 3 8 0,-3 2 2 0,-2 0 7 16,2 4-2-16,-3-1 18 0,2-3-7 0,0 4 23 16,3-3 2-16,2-2 1 0,5-2-8 0,6-5 5 15,8-5 3-15,8-3-19 0,10-5-4 0,8-6-10 16,6-6-14-16,9-3-26 0,5-5-24 0,5-1-33 0,5-5-37 16,3-1-23-16,2 0-41 0,3-4-56 0,3-2-53 15,0-2-50-15</inkml:trace>
  <inkml:trace contextRef="#ctx0" brushRef="#br0" timeOffset="17530.0523">13978 1323 2187 0,'-7'-5'8'0,"1"3"15"0,1-1 9 0,2-4 16 0,-2 2 8 16,-1 2 3-16,-2 3-1 0,3-2 4 0,0 2-4 16,0-2-11-16,-1 2-1 0,3 2-1 0,0-2-5 0,0 0 0 15,0 2 9-15,-2-2 5 0,0 3 1 0,0-1-1 16,-2 0-8-16,2-1-15 0,-2 1 1 0,1 0-3 15,-3 1-11-15,1-1-4 0,1 1-5 0,-1 2-3 0,-1-1-1 16,-1-1-2-16,4 2-1 0,-4 2-1 0,3-3 2 0,-1 1 3 16,-2 0-4-16,1 1 10 0,-1 1 2 15,1 0 8-15,-4 2-5 0,4-1 6 0,-3 1-3 16,-1 3 2-16,0 0 7 0,-3 1-1 0,0-1 2 0,1 2-2 16,-3 1 11-16,1 2-6 0,-1 2 3 0,1 0-2 15,-4 1-1-15,5 1-4 0,-2 1 6 0,0 0-5 16,1-3-3-16,1 6-3 0,2-4 5 0,-1 1-3 0,1 1-10 15,1 0 8-15,1 0-14 0,1 0 9 0,1 1-3 16,-2 0 14-16,1 0-2 0,-2 1 4 0,2-3 9 16,1 4-6-16,-2-4 11 0,-1 3-10 0,1-2 5 15,-3 0-9-15,0 0 4 0,0 1-2 0,0-2 1 0,-3-2-7 16,3 5 3-16,-2-6-4 0,2 2-2 0,4-2 4 0,-7 1-12 16,9-4 3-16,-4 2-4 0,2-2 4 0,0 0-5 15,0-2 9-15,0 2-7 0,0-1-3 0,3 0 5 16,-5-3-4-16,4 3 6 0,-4 1 1 0,2-2 4 15,0-1-2-15,-3 3 9 0,1 0-1 0,-3-2-3 0,4 1-1 16,-6 1-2-16,2-3-9 0,1 1-4 0,-1 0 2 16,-3 1-13-16,3-3 3 0,-1 1 1 0,0-1 1 15,0-3-13-15,4 0 13 0,0-1-5 0,1-1-14 0,2-2-16 16,0-1-21-16,4-3-31 0,-2 2-52 0,0-3-45 16,2 0-74-16,-6-3-70 0,3 1-66 0,-4-1-57 15,-2-4-93-15</inkml:trace>
  <inkml:trace contextRef="#ctx0" brushRef="#br0" timeOffset="17919.4055">12332 2467 1985 0,'5'-9'1'16,"1"1"2"-16,-3-1 4 0,2 1-2 0,-2 1 2 15,-2-1-5-15,1-1 0 0,1 4 5 0,1-2 3 0,-1-1 7 16,1 4 11-16,1-1 23 0,-4 1 20 0,4 1 22 0,-3 1 14 15,1-1-2-15,-1 2 7 0,-1 1-3 0,-1 0-12 16,0 0-28-16,2 1-16 0,-2 1-21 0,-2-1-10 16,1 1-7-16,1 2-7 0,0 2-8 0,-2 3 7 15,1 1 13-15,-1 6 1 0,0 3 14 0,-1 4 4 0,0 3 4 16,0 4 12-16,-3 3 5 0,1 3-9 0,-2 0 2 0,3 2 0 16,-1 0-7-16,0-1-10 0,1-4-1 0,2 3-13 15,1-4 0-15,1-3 2 0,1-3-16 0,2-3-4 16,2-2 1-16,-1-4 6 0,1 0 5 0,2-5 0 15,1-1 13-15,1-1 13 0,-1-2 26 0,0-3 10 0,3 0 17 16,2-3 4-16,-1-2 8 0,4-1-1 0,0-2-12 16,1-2-10-16,4-2-17 0,1-3-14 0,2 0-24 15,1-3-5-15,2 0-14 0,-1 0 0 0,3-1-3 0,-2 1-4 16,-3-1-4-16,-1 4-11 0,-1-1-12 0,-1 1-17 16,-2 3-30-16,-3-3-32 0,-2 5-39 0,0-2-46 15,-4 1-50-15,-1 0-61 0,0-2-65 0,0 1-83 0,-5-1-69 16</inkml:trace>
  <inkml:trace contextRef="#ctx0" brushRef="#br0" timeOffset="20545.4824">15060 1526 2074 0,'-3'0'15'0,"0"0"28"0,-1-3 11 16,4-1 16-16,-3 1 4 0,0 1 10 0,-1 1-4 0,0-1 11 16,1 0-4-16,-2 2-15 0,4 0-9 0,-2 0-7 15,1 0-4-15,0 0-3 0,2 0 4 0,0 0-16 16,0 0-10-16,0 2-12 0,0-2-10 0,2 0 1 15,-4 2-3-15,2 1-7 0,-1 2-4 0,-6 2 4 0,-3 3 1 16,-2 4 0-16,-6 3 10 0,-3 7-7 0,-9 3 5 16,-5 4-1-16,-4 3 1 0,-6 3 2 0,-5 4 2 15,-5 2-4-15,-6 2 10 0,0-2 5 0,-2 2 6 16,1-1 10-16,-1-2 16 0,-1-2 12 0,3-1 13 0,4-3 17 16,-2-2-2-16,7-3 4 0,0-1-3 0,1-3-8 15,3-1-6-15,0 0-18 0,1-3-12 0,4 0-6 0,-1-3 6 16,4 0-11-16,5-2 2 0,4-2 2 0,5-5-10 15,5-1 4-15,8-5-2 0,0 1-9 0,10-5-22 16,0-1 4-16,4 0-7 0,-1-1 3 0,4-1 0 16,-3 1-1-16,2 1 5 0,2-3 3 0,-4 3-3 0,3-1-2 15,-1 0 1-15,0 0-4 0,2-1 0 0,-2-2-4 16,2 1-13-16,1 2-20 0,0-3-10 0,1 1-28 0,-6 1-24 16,4-1-22-16,-2 3-13 0,2-2-32 0,-2 0-22 15,-3 1-31-15,1-1-41 0,-1 0-39 0,0 2-56 16,0-5-56-16</inkml:trace>
  <inkml:trace contextRef="#ctx0" brushRef="#br0" timeOffset="20956.5141">13691 2220 2449 0,'3'-4'4'0,"-3"1"16"0,0-1 21 16,0-1 4-16,0 2 4 0,0 3-1 0,-1 0 1 15,-1 0 0-15,1 0-9 0,1 2-15 0,-4 0-22 16,3 2-5-16,-1 2 1 0,-3 4-2 0,-2 2 1 0,0 5 10 16,-1 0 8-16,-4 5 4 0,2 2 2 0,-1 5 5 15,-1 0-3-15,2 1 4 0,-1 0-4 0,2 2-3 16,2-3-9-16,1 2-3 0,-1-1-4 0,6-2-5 0,-2-3 6 15,3-1-3-15,0-5 5 0,3-4-4 0,0-1 4 0,2-4 4 16,0 0 14-16,1-3 0 0,5-4 0 16,-3 1 7-16,5-4 9 0,2 1-5 0,1-2 7 0,5-3-3 15,2-2-9-15,2 1 1 0,1-1-9 0,-1-1-3 16,1-1-12-16,-1 1 2 0,-2-1-5 0,-1 3-3 16,-2-1-1-16,-3-2-1 0,-3 6 2 0,0-3-3 15,-2 4 2-15,-3-1 1 0,0 0-3 0,-2 2-8 0,-2 0-9 16,-2 0-12-16,-2-2-16 0,3 1-15 0,-4 1-29 15,1-1-24-15,-1 1-32 0,2 0-32 0,-2 0-33 16,0 0-35-16,2 0-38 0,-2 0-45 0</inkml:trace>
  <inkml:trace contextRef="#ctx0" brushRef="#br0" timeOffset="23993.5004">14538 2842 1465 0,'-1'0'20'0,"-4"0"24"0,2-4 9 0,1 1 21 15,-2 1 19-15,1-1 6 0,-1 1 3 0,1 1 5 16,2-1-7-16,1 2-14 0,-2 0-4 0,0 0-12 15,2 0-10-15,2 0-2 0,0 0-1 0,-2 0 4 16,0 2-10-16,0-2-3 0,0 1 6 0,0-1-8 16,1 0-3-16,1 2 5 0,-2-2 18 0,0 0-4 0,1 0 11 15,-1 0-3-15,2-2 1 0,-2 1 5 0,0 1 5 16,0 0 9-16,0 0-12 0,2-2-4 0,-2 2-7 16,0 0-4-16,1-2-5 0,1 1-7 0,-1-3-15 0,-1 2-18 15,3-4-4-15,0 2-4 0,-1-3-8 0,1 1-2 16,0-3-4-16,2-1-4 0,2 0 11 0,-3 1-4 0,6 0-7 15,-2 0 1-15,0-2 7 0,2 3 0 0,2-1-3 16,-3 2 5-16,4-1-12 0,-4 2 10 0,3 0 1 16,0-1 4-16,-1 5-11 0,1-1-4 0,0 1 4 0,-3 2 1 15,4 2 1-15,-4 1-9 0,1 4 9 0,1 2-11 16,-2 2 8-16,1 3 9 0,1 3-10 0,-3 2 5 16,-2 5 0-16,-1-2 6 0,1 5-6 0,-3 2 4 0,-1-1-2 15,-2 0-4-15,-4 3 11 0,-1-2-8 0,0 0 2 16,-3 2 0-16,0-4-1 0,-3-1 2 0,1-2 4 15,-1-1 0-15,-1-1-5 0,0-2 2 0,-1-2-2 16,0-3-5-16,0-1 3 0,-1-1 1 0,1-1-4 0,1-4 2 16,-1 0 1-16,3-3 2 0,-1 0 3 0,7-3 5 15,-3-2-9-15,4 0-1 0,0-3-1 0,-2-1 1 16,5-3-4-16,-1-3-2 0,1 1 0 0,1-4 3 0,4-3 7 16,-4-1-5-16,4 0 4 0,0-1-9 0,1 1 11 15,5 0-1-15,-3 3 0 0,0-1-5 0,0 2 1 16,1 3 4-16,1 0-6 0,0 0 9 0,0 3-6 0,-2-1 2 15,2 1-2-15,1 0 2 0,0 0-3 0,0-1-6 16,2-1-17-16,0 3-17 0,0-3-24 0,2 2-32 16,0-2-25-16,-2 2-36 0,5-1-43 0,-6 0-27 0,1 2-19 15,0-2-30-15,0 1-10 0,-4 2-8 0,2 1-18 16</inkml:trace>
  <inkml:trace contextRef="#ctx0" brushRef="#br0" timeOffset="24298.473">15115 2717 2198 0,'3'-8'12'0,"-1"1"33"0,0-1 22 0,-2 3 16 0,-2 1 13 16,0 1 18-16,1 1 10 0,-1 2 8 0,1 0-4 15,-1 0-29-15,0 0-22 0,2 0-14 0,-1 2-19 16,1 0-18-16,-2-1-10 0,2 3-9 0,-1-1-5 16,1 4-11-16,-5 0 1 0,5 1-1 0,0 1 7 0,0 2-6 15,5-2 10-15,-4 3-4 0,2-3-5 0,2-1 11 16,2 1 0-16,2-2 0 0,0-1 2 0,1-2 5 15,0-1-6-15,2-1-1 0,-2-2 9 0,-1-2-9 16,4 0 10-16,-4-1-7 0,4-2 2 0,-5-2-1 16,0 2 4-16,0-3-2 0,-2 1-6 0,-1-2 7 0,-2 0-16 15,-2 0 8-15,-2-4-10 0,-2 3-12 0,-2-2-9 16,-3 2-13-16,2-4-12 0,-2 1-6 0,-2 1-23 0,-1-2-16 16,0 4-6-16,-1-2-14 0,4 0-19 0,-2 2-16 15,4 0-22-15,-2 3-38 0,3 0-15 0,4-2-20 16,1 2-28-16,0-1-8 0</inkml:trace>
  <inkml:trace contextRef="#ctx0" brushRef="#br0" timeOffset="24894.7434">15360 2385 725 0,'10'-5'21'0,"1"1"19"16,-3 1 31-16,-2-2 22 0,-1 2 28 0,0 1 7 0,-3 2 22 16,2-1 20-16,-3-1-5 0,3 1-9 0,-3 0-14 15,1 1-9-15,-1-2-17 0,-1 2-2 0,0 0-14 16,0-2-14-16,0 2-18 0,0 0-4 0,-1 0-17 15,1 0-9-15,0 2-7 0,0-2-9 0,0 0-7 16,0 0-8-16,0 0 1 0,0 2-7 0,1-4 1 0,-1 2-5 16,0 0-9-16,0 0 8 0,0 0-1 0,2 0 4 15,-2 0 1-15,0-2-3 0,0 4 5 0,0-2 0 16,0 0 5-16,-2 0 2 0,4 0-6 0,-2 0 0 16,0 0 0-16,0 0 4 0,0 0-4 0,-2 0 5 0,2-2-2 15,0 2-3-15,0 0 9 0,-1 0 4 0,1 0 7 16,0-1 4-16,0 1 4 0,0 0 9 0,-2 0 4 15,2 0 1-15,0-2 4 0,0 2-6 0,0 0-11 0,0 0 1 16,0-3-5-16,0 1-9 0,0 0 2 16,2-1-2-16,-1-4-8 0,3 3-2 0,-4-4 5 0,3 3-2 15,0 1-3-15,0-4 4 0,1 5-10 0,0-2-6 16,-3 1 8-16,4 2-2 0,-3-1 1 0,-1 3-8 16,3-1 7-16,-3-1-5 0,1 1 2 0,-1 0 5 15,1-1 1-15,-2 2-10 0,2 0 0 0,-1 0 8 16,4 0-11-16,-2 0 0 0,-2 0 5 0,6 0-3 0,-1 2-9 15,1 0 18-15,3 1-11 0,-2-3 3 0,2 7 5 16,2-1 4-16,-2 3-5 0,1 1-3 0,-2 1 4 16,3 4 3-16,-4 2-1 0,2 0 1 0,-3 2-4 15,-1 1-1-15,1 1 1 0,-2-1 7 0,-1 1 0 16,1-1-10-16,-4-1 10 0,3 0-8 0,0-3 5 0,-2 0-2 16,3-3 1-16,-4 0-4 0,5-2 1 0,-3-2 0 15,1 0-7-15,-3-3 9 0,3 0-8 0,-1 0 7 16,-2-4-4-16,3 3 3 0,-4-3 0 0,1-1 5 15,-1 1 2-15,2-2 1 0,-1 0 3 0,-1-2 3 16,0 2 14-16,0-1 7 0,2-1 9 0,0-3 1 0,-1 2 1 16,5-4 0-16,-3 0-6 0,4-5-2 0,-2 0-14 15,3-1-15-15,2-3-23 0,0-1-21 0,0 2-22 16,2-2-31-16,-2-1-25 0,-1 1-43 0,4 1-59 16,-4-1-50-16,2-1-64 0,-1 3-68 0</inkml:trace>
  <inkml:trace contextRef="#ctx0" brushRef="#br0" timeOffset="25354.9258">15966 2063 2530 0,'-7'-5'19'0,"1"-2"20"15,-2 2 19-15,7-2 19 0,-6 2 10 0,2 2 5 16,1 1 10-16,0-1 5 0,3 2-13 0,-2 0-16 15,2 1-11-15,5-2-17 0,-4 2-6 0,1 0-10 0,-1 0-12 16,2 2-2-16,1-4-8 0,0 1-4 0,2-1-13 16,2 0 4-16,2-1-7 0,0 2 6 0,3-2 2 15,0 0-3-15,3 1 2 0,-2 0-3 0,0 1 6 16,4 0-4-16,-4 1 6 0,-1-1-9 0,-2 1 8 0,-2 1-5 16,0 0-1-16,-4 0 6 0,-3 1-6 0,4-2 2 15,-5 2-1-15,0-1 5 0,-3 1-12 0,1 2 6 16,1 1 6-16,-3 0-2 0,0 2 6 0,-1 3-1 15,0-3-3-15,0 3-3 0,-2 0 6 0,2-1 2 16,2-2-9-16,-2 1-6 0,2-1 7 0,1 0-12 0,0 0 9 16,1-1 4-16,-1-1-2 0,2 1-2 0,0-2 0 15,0 0 4-15,2 1-4 0,-1-2 6 0,-1 1-2 16,2-3-5-16,1 0 1 0,0 2 1 0,-1-1 2 16,1-1 0-16,0 1 0 0,1 0 3 0,3 0-8 15,-2 1 7-15,1 0-4 0,-1-1-5 0,2 1-6 0,-1 3-19 16,-3-1-9-16,2 1-9 0,-2 3-25 0,-2 0-12 15,-1 3-9-15,0 1-20 0,-1 4-18 0,-2 2 3 16,-2 0-23-16,-4 4-10 0,-1 1-12 0,0 2-17 16,-4 0-19-16,3 4-10 0,-3-1-22 0,1 0-22 0</inkml:trace>
  <inkml:trace contextRef="#ctx0" brushRef="#br0" timeOffset="26831.724">15577 3202 1886 0,'-5'-4'13'0,"0"1"11"15,-1-4 15-15,3 3 0 0,-3 1 4 0,1 0-3 16,0 1-2-16,3 2 0 0,1-2-12 0,-2 2-10 16,3 0-12-16,0 0 7 0,0 2 1 0,0-4 8 15,1 2 12-15,1 0 6 0,-2 0 2 0,0 0 6 0,0 0 0 16,1 0-8-16,-1 0 0 0,2 2-3 0,-2-2-6 15,0 0-3-15,0 0 2 0,2 0 0 0,-2 0 2 16,0 2 4-16,0-2 5 0,0 0-5 0,0 0-3 0,0 2 0 16,0-1-11-16,1 2-5 0,-1-2-8 0,2 2 4 15,0 5 1-15,1 1-8 0,-2 2 14 0,4 3 5 16,-2 2 2-16,2 1 3 0,-1 7-1 0,1-2-2 0,0 2-9 16,2 0 6-16,-3 0-17 0,1 1-4 0,-2-1 5 15,2-1-1-15,-4-2 1 0,3-2-9 0,-1-2 1 16,-2 0 6-16,1-3 5 0,0-2-9 0,0-3-2 0,-2-1 0 15,3-3 1-15,-3 0 9 0,0-2-2 0,0-1 1 16,0-2-3-16,0 2 3 0,0-4 6 0,0 2-4 16,0-2 3-16,0-1-6 0,2 1 7 0,-2-2-6 0,0-4-2 15,0-1 4-15,2-5-9 0,-2-2 3 0,1-3-4 16,3-4 1-16,-3-3-6 0,2 0 6 0,1-3 1 16,-1-3-2-16,-3 1-5 0,3-5 2 0,-1 3 8 15,-2-1-3-15,2 1 5 0,-2 6 2 0,0 0 6 0,2 4 12 16,-1 4 16-16,-1 6 10 0,0 1-7 0,2 8 7 15,0-2-4-15,-2 4-7 0,0 0-4 0,0 2-13 0,1 0-13 16,-1 2-9-16,0 0-2 0,2-1-10 0,0 4 7 16,-1-1 3-16,1 3-2 0,1 2 15 0,0 4 6 15,4-1 4-15,-1 7 1 0,2-1 6 0,0 4-6 0,1-1-1 16,0 1 1-16,3-1-12 0,-3 2-4 0,4-2 0 16,-4 1-1-16,2 1 1 0,-1-3-3 0,-2 0-5 15,1-2 1-15,0-3-2 0,0-1-19 0,-1-3-35 0,1 0-26 16,-3-3-34-16,1-3-20 0,-3-1-34 0,0-1-35 15,-1-2-35-15,0-1-14 0,0-1-23 0,-6-1-14 16,1 0-6-16,-1-3-10 0,-2 3 7 0</inkml:trace>
  <inkml:trace contextRef="#ctx0" brushRef="#br0" timeOffset="27520.6595">15738 3412 794 0,'-13'-6'30'0,"1"-1"34"0,-1 3 29 0,4-2 19 0,-1-1 18 16,1 3 24-16,2-2 20 0,-1 1 13 0,3 0-12 15,2 0-22-15,-1-2-20 0,1 3-17 0,0-1-17 16,3-1-24-16,-2 0-24 0,4-2-9 0,1 0-23 15,0 0-9-15,1-3-9 0,4 1-8 0,0-2-2 0,2 0 5 16,2 1 1-16,1-1-3 0,3 0 0 0,-3 0 5 16,2 1-5-16,0 0 8 0,2 1 0 0,-6 0-3 0,0 1 0 15,3-1 1-15,-2 3 1 0,-2 0-1 0,-2-1 6 16,-1 3 0-16,-1 1 7 0,2 0 6 0,-7 3 10 16,4-2 1-16,-5 3 17 0,0-1-1 0,0-1 3 0,2 2-2 15,-4 0-9-15,2 2-1 0,0-1-18 0,0-1-1 16,2 0-16-16,-2 3 1 0,0-1-5 0,1 5-1 15,-1 0 0-15,4 2-3 0,-4 2 5 0,1 3 1 0,2 1 4 16,1 1-7-16,-1 0-1 0,4-2 2 0,0 1 5 16,-1-1-3-16,1-2 5 0,2-2-2 0,-1-1-2 15,-2-1 2-15,6-3 2 0,-3-1 4 0,0-3 0 0,-1-3 1 16,5-2-4-16,-2-3 9 0,2-1-7 0,1-5 3 16,-1 0-4-16,2-4-11 0,0-3-4 0,0 1-5 15,0-2 7-15,-3-1-11 0,-1 2 0 0,-1-1-4 0,-1-1 5 16,-3 1 5-16,-2-1 4 0,-1 0 5 0,-2-2-2 15,1 1-1-15,-4-1 10 0,-1 1-1 0,0 0 5 16,0 0 2-16,-4 3 8 0,-2 4 10 0,3 2 9 16,-2 1 18-16,1 3 7 0,-2 4 19 0,4 0 1 15,-1 1 9-15,1 3 2 0,2-1-8 0,0 3-5 0,1-1-18 16,0 1-11-16,-2 0-20 0,4 1-8 0,0-1-16 16,2 0-14-16,0 3-7 0,-2-1-1 0,4 3-2 15,-3 2 6-15,3 5-4 0,2-2 9 0,0 9-2 16,5-2-2-16,0 8 7 0,2 0 2 0,3 4 2 0,3 1-4 15,-2 4 2-15,5 2-2 0,0 3 10 0,-1 2 2 16,1 0-2-16,-3 2-1 0,-1 2-3 0,-1 1 0 0,-3-3 7 16,0 1-24-16,-4-2-9 0,0 0 1 15,-1-1 0-15,-1-4-8 0,-4-3 4 0,0-4-2 0,-1-2 4 16,-1-4 18-16,-2-3 5 0,-4-6 10 0,-1-3-5 16,-1-2 17-16,0-2 7 0,-5-2 3 0,0-1-8 15,-2-2-2-15,2-3 6 0,-2-1-8 0,-1-3 19 0,0 0-21 16,0-5-14-16,-1-2 3 0,5-2-2 0,-3-3 6 15,3-4-3-15,-1-2-6 0,3-4-17 0,2-3 13 16,1-3 1-16,0-1 1 0,3-6-5 0,2-1-6 16,2-3 3-16,1-2 3 0,4 1-6 0,1 0-4 15,0 3 9-15,3 4-13 0,-3 7-7 0,1 2-17 0,0 9-23 16,-2 4-24-16,-2 5-30 0,0 2-44 0,-2 2-55 16,-2 2-49-16,3-1-56 0,-4 3-53 0</inkml:trace>
  <inkml:trace contextRef="#ctx0" brushRef="#br0" timeOffset="28400.4688">16604 1946 1496 0,'-9'-25'21'0,"-4"0"7"0,-1-2 18 15,-2 3 22-15,2 0 19 0,-7 2 0 0,4 0 14 16,-4 1 18-16,1-1-7 0,-2 5 5 0,1 0-1 0,-3 0-6 16,-1 0-16-16,-2 2 11 0,1 1 6 0,-4 0-10 15,-4 4-5-15,0-2-7 0,-3 0-16 0,-1 4-15 16,-3 3-4-16,-2 0-18 0,-2 1-14 0,-5 1-8 15,2 6-9-15,-6-1-8 0,-2 5-1 0,-4 1 8 16,-1 4-1-16,-7 2 4 0,0 3-4 0,-3 1 2 0,-5 3-7 16,1 3 6-16,-2 0 5 0,1 6-1 0,1 1 4 15,0 3 7-15,1 5 1 0,3 2 4 0,-1 4 1 16,2 2 0-16,0 6-7 0,2 5-3 0,0 5-9 0,0 5-4 16,5 6-1-16,3 9-6 0,1 4 4 0,7 3-1 15,1 7-6-15,8-1 7 0,3 4-1 0,5-2 5 16,5 0 1-16,5-2-3 0,5-1-1 0,8-3 2 15,6-1 4-15,2-3-7 0,11-1 7 0,3-6 5 0,8-2 6 16,4-3 18-16,7-3 4 0,4-5 5 0,5-1 4 16,7-1 4-16,3-5-3 0,7-3-9 0,9 0-1 0,4-7-9 15,9-3 4-15,7-4-15 0,7-6 11 0,7-3-2 16,5-5 1-16,10-5 1 0,7-6-7 0,5-2-6 16,1-5-6-16,7-4 11 0,-4-1-9 0,4-5 2 15,0-1-15-15,0-4-12 0,-4-5-12 0,-2-4-24 16,-1-2-26-16,-3-2-26 0,2-7-27 0,-1-5-30 0,-3-4-17 15,3-5-20-15,-6-4-10 0,-3-5-2 16,-2-9 18-16,-4-6-6 0,-6-4-6 0,-7-10 13 0,-1-5 29 16,-13-9 27-16,-3-6 27 0,-8-8 27 0,-6-4 14 15,-6-5 40-15,-9-4 54 0,-12 0 56 0,-6-3 42 16,-12 1 25-16,-5 1 10 0,-9 4 9 0,-11 4 4 16,-3 5-7-16,-5 3-23 0,-4 8-37 0,-6 2-48 0,-2 6-21 15,-6 2-14-15,-3 8-15 0,-8 1-20 0,-2 4-7 16,-8 1-7-16,-10 6-8 0,-4 3 8 0,-8 4 3 15,-6 6 2-15,-8 7 1 0,-7 6 10 0,-8 5-2 16,-6 6 8-16,-5 9 3 0,-6 4-3 0,-6 6-1 0,-8 5-2 16,-1 3 4-16,-5 5-2 0,2 5 5 0,-3 2-1 15,1 3-4-15,2 3-4 0,2 4-7 0,5-1-15 16,4 5-17-16,7 2-26 0,10 0-30 0,9 2-30 16,7 1-43-16,12-1-53 0,14 3-77 0</inkml:trace>
  <inkml:trace contextRef="#ctx0" brushRef="#br0" timeOffset="32053.3289">15427 4318 2967 0,'-3'6'15'0,"-1"-2"17"16,3-2 21-16,-1-7 10 0,2 5 8 0,-1 0 6 0,1 3-2 16,0-3 2-16,0 0-10 0,1 0-15 0,-1 0-13 15,2 0 9-15,-2-3 1 0,1 3 9 0,-1 0 14 16,2-1-1-16,0 0 4 0,-1-1 8 0,2 0 2 16,1-1-7-16,5-2-7 0,0-3-8 0,9 0-12 0,-1-5 2 15,8-3-11-15,5-4-11 0,5 0-9 0,7-3-9 16,3-2-2-16,1-2-13 0,6-2 2 0,7 3-5 15,-1-4 8-15,5 0-5 0,6 0 2 0,0-1 0 0,4-1 0 16,-2 3 6-16,3 0-10 0,-6 0 6 0,-1 0-4 16,-6 2 9-16,-6 3-5 0,-1 4-2 0,-9 2-4 15,-5 1 3-15,-6 3 7 0,-4 3-4 0,-5 2-4 16,-4 2 2-16,-6 1-1 0,-3 2-6 0,-4 1 3 0,-3 2 3 16,0-1-9-16,-5 1-2 0,-3 2 3 0,1 1-10 15,-3-1 4-15,-2 4 7 0,-6 1-6 0,-2 5-3 16,-6 1 0-16,-6 4 10 0,-6 2-4 0,-10 2 5 0,-3 5 3 15,-3 0-2-15,-6 4 5 0,-2 3-2 0,-4 1 6 16,-3 2-8-16,1 3 10 0,0 2-6 0,0-2 0 16,1 3-7-16,0-4 5 0,2 1 4 0,7-7 0 15,-3 3 1-15,10-5-8 0,1-3 5 0,8-5 2 16,1-3-2-16,7-1-2 0,6-4-5 0,7-6-10 0,3 1-19 16,7-4-17-16,3-4-10 0,0 1-3 0,6-2 4 15,3-3-9-15,3-4-1 0,6-1 15 0,3-5 3 16,3-1 14-16,6-6 3 0,5-2-9 0,4-4-10 0,2-2-16 15,5-4-20-15,1-4-15 0,0 0-5 0,7-1 0 16,0-2-2-16,1-3 7 0,1 6 6 0,-1-1 23 16,1 3 25-16,-4 3 13 0,-2 3 16 0,-3 4 11 0,-6 6 7 15,-4 4-2-15,-6 2 7 0,-4 2-6 0,-6 5-9 16,-6 0-16-16,-3 3-8 0,-5 1-16 0,0 0-9 16,-4 2-10-16,-8 0-13 0,3 0-11 0,-3 2-7 15,-1 1-24-15,-5 1-11 0,-2 2-9 0,-5-2-15 0,1 4-20 16,-4-1-13-16,0 3-17 0</inkml:trace>
  <inkml:trace contextRef="#ctx0" brushRef="#br0" timeOffset="56899.5275">5227 7264 1539 0,'-3'-2'14'15,"-2"-2"20"-15,2 2 11 0,1-2 15 0,-1 1 17 0,-1 1 9 16,2 0 11-16,-1 0 16 0,3 0-2 0,0 0-5 16,0 2 7-16,0-1-5 0,0 1-6 0,1-2 2 15,1 2-12-15,-2 0-13 0,2 0-3 0,0 0-11 16,-2 0-13-16,2 0-7 0,-2 0-7 0,1 0-13 0,1 2 7 15,-2-2-5-15,2 0-7 0,-1 0 1 0,1 0-9 16,-2 0 0-16,1 1 1 0,-1-1 15 0,2 0-4 16,-2 0 15-16,2 0 8 0,-2 2 5 0,0-2 24 0,1 0 2 15,1 0 3-15,-2 0-5 0,1 0 3 0,3 0-10 16,-3 0-4-16,5 0-11 0,-4 0-17 0,3 0-1 16,1 0-3-16,-1 0-9 0,3-2-6 0,-1 2 0 0,3 0-1 15,0-1-4-15,2-1 2 0,1 2-5 0,2 0-11 16,0-2 11-16,2 0-5 0,1 2-5 0,1 0-6 15,3 0 8-15,0 0-2 0,3 0 3 0,2 0 9 0,1 0-2 16,3 2 2-16,3-1 6 0,4 0 1 0,5-1 1 16,0 2 2-16,4-1-4 0,1-1 3 0,5 0-13 0,4 0 6 15,1 2-4-15,1-4 0 0,1 2 2 0,2-3-10 16,-1 3 5-16,-2-1-6 0,1-2 8 0,-3 3-1 16,-2-3-4-16,-1 2 1 0,0 0-4 0,-4-2 6 15,-2 1-10-15,-1 2 8 0,-4-2-5 0,-2 2 2 16,0-2-4-16,-5 1 7 0,-2-1-3 0,-1-1-1 15,-3 3 10-15,0-2-5 0,-5-1 10 0,-1 3-11 0,-4-1 12 16,-2-2 2-16,-4 3 5 0,-1 0 5 0,-2 0-5 16,-2 0 4-16,-4 0 0 0,0 0 12 0,-4 0 7 15,1 0-2-15,-1 0 13 0,1 0-3 0,-4 0 9 0,2 0 7 16,0 0-3-16,0 0-5 0,-1 0-8 0,1 3-10 16,-2-3-5-16,2-3-2 0,-1 3-5 0,1 3-9 15,-2-6-4-15,2 6 0 0,0-3-5 0,-2 0 5 0,1 0-9 16,1 0-4-16,0 1-1 0,0-1-3 0,0 0 5 15,0 0-5-15,0 0 1 0,0-1-6 0,0 1 0 16,0 0-3-16,1 0 3 0,1 0-1 0,-2 0-5 0,2 0 1 16,-2 0-2-16,1 0-1 0,1 0-2 0,-2-3-5 0,0 3-14 15,0 0-23-15,0 0-17 0,3-1-22 0,-3 1-24 16,2-2-24-16,-4 2-42 0,2 0-34 0,2 0-42 16,-2 0-37-16,0-2-64 0,0-1-66 0,3 3-97 15</inkml:trace>
  <inkml:trace contextRef="#ctx0" brushRef="#br0" timeOffset="76971.0214">19524 7362 439 0,'-11'-5'1'0,"-2"2"-1"15,4-1-3-15,-1-1 2 0,-2 0 1 0,0 3 0 0,3-3 17 0,-2 3 12 16,3-1 9-16,0 2 12 0,-1-2 17 16,2 3 19-16,3-3 16 0,-1 2 9 0,1 0 4 15,1 1 4-15,2-3 5 0,-3 3 3 0,4 0-5 0,-1-2-3 0,1 2-6 16,-3-1 5-16,3-1-9 0,0 2 6 15,-1 0-5-15,1 0 1 0,-4-1 5 0,3 1 3 16,-1 0 1-16,0 0 7 0,-1-3 10 0,2 3-10 0,-3 0 0 0,1 0-4 16,2 0 8-16,-3 0-13 0,4 0 3 15,-1 0-10-15,-2 0-13 0,3 3-7 0,-1-3-3 16,1 0-5-16,0 0-18 0,0 1-1 0,0-1-2 0,0 0-6 16,0 0-2-16,0 0 3 0,0 0-7 15,0 0-8-15,0 0 6 0,0-1-8 0,1 1-11 0,2-3-7 16,-2 3-5-16,1 0-7 0,0 0 1 0,-1-3-1 15,2 2-10-15,4-3 4 0,-1 4 0 0,7-4-4 16,0-1-2-16,4 0-1 0,2 1-3 0,3-2 3 0,3 1 1 16,4 0 0-16,1 0-1 0,3 1 3 0,-2 1 3 15,6-1-3-15,-1 2 3 0,2 1-4 0,0 0 1 16,-2 0 0-16,3 1-2 0,-5 0 6 0,4 1-11 16,-2 0 5-16,-2 0-3 0,-4-1 8 0,1 0-1 0,-1 2-2 15,-3-2 3-15,2 1-5 0,-3-1 6 0,1 2-1 16,-3-1 3-16,1-1-5 0,1 0 3 0,-1 3-9 15,0-3 5-15,-2 0-7 0,0 0 11 0,-1 2-1 16,0-2-8-16,-1 0 0 0,1 0 5 0,-2 0 5 0,1 0-9 16,0 0 8-16,-3 0-8 0,2 0-1 0,0 0 5 15,1 0-3-15,-4 0-1 0,2 0-3 0,-3 0 7 16,1 0 4-16,0 0-3 0,-1 0 5 0,2 0 2 16,-4 0-8-16,3 0-5 0,-2 2 9 0,0-2-4 0,0 1 1 15,-1 0-7-15,-1 0-1 0,0 0 1 0,-1 0 10 16,-1-1-3-16,0 0-1 0,-2 2-5 0,3-4 7 15,-2 2 1-15,0 0 3 0,1 0-12 0,0 0 8 0,-1 0 3 16,3-1-8-16,-3-1 6 0,5 1-8 0,-1 0 5 16,0-1-5-16,0 2 7 0,2 0-4 0,1-2 0 15,1 2 9-15,-1-3-4 0,4 3-1 0,-4-3 0 16,4 2-4-16,2 1 4 0,-2-2-2 0,4 1 3 0,1 1-8 16,-3-1 0-16,2 2 3 0,1-2 1 0,-1 2 6 0,2-2-3 15,2 1-4-15,-6 0-3 0,6 0 6 16,-3-1-1-16,0 1-3 0,3-1 5 0,-1-1-2 15,0 2 0-15,-1 0 0 0,2 0 0 0,-3 0-4 16,0 0 1-16,0 0-2 0,0 0-1 0,-4-2 5 16,3 2-1-16,-1-1-2 0,-2-1 6 0,0 2 2 0,-1 0-8 15,-2-1 9-15,-2 1-1 0,0-3-6 0,-2 3 7 16,-3 2 2-16,-1-4-12 0,-2 2 2 0,-2 0 10 16,-2-3-7-16,-2 3 5 0,0 0-2 0,-1 0-10 0,0 0 7 15,-2 0 0-15,0 0 4 0,0 0-3 0,0 0 1 16,0-1-9-16,0 2-10 0,0-2-17 0,0 0-18 15,0 1-25-15,0 0-39 0,-2 0-42 0,0 0-41 0,2 0-44 16,-1 0-37-16,-1 0-34 0,2 1-37 0,-2-1-26 16,2 1-30-16,0-1-7 0</inkml:trace>
  <inkml:trace contextRef="#ctx0" brushRef="#br0" timeOffset="77886.8108">24939 7278 1755 0,'-4'-3'4'16,"0"0"13"-16,4-2 11 0,-3 3 6 0,1 0 3 15,1 1 6-15,-1 0 6 0,2 1 12 0,0 1 4 16,0-1-1-16,0 1 9 0,2 0-1 0,-1 0 14 0,-1-1 8 15,2 0 0-15,0 0-3 0,-1 0-9 0,1 0-7 16,1 0-8-16,1 0 2 0,1 0-5 0,3 0-1 16,4 2-5-16,3 1-2 0,5-3 7 0,5 0-4 15,5 3-12-15,6-1-3 0,5-2-12 0,5 3-8 16,6 1-9-16,5-4-2 0,6 5-9 0,2-2-2 0,7 1 6 16,1 1-8-16,0-2 1 0,1 2-5 0,-1-1-3 15,-1 1 4-15,-5-1 5 0,-2 0 3 0,-3 0-9 0,-4 0 4 16,-1 0 5-16,-2-1 1 0,-6-2 10 15,-1 2-8-15,-7-1-2 0,-3-2-3 0,-2 0 9 0,-8 0-4 16,-4 0-5-16,-2-2 6 0,-5 2-3 0,-2-3 4 16,-4 3 4-16,-2 0 5 0,-4 0-8 0,0 0 8 15,-2-1 0-15,-3 0 1 0,0-1-9 0,0 2-13 16,0-3-40-16,0 2-59 0,-1-3-66 0,-1 3-90 16,0-3-106-16</inkml:trace>
  <inkml:trace contextRef="#ctx0" brushRef="#br0" timeOffset="82715.3473">19522 8254 2209 0,'0'-1'7'0,"0"0"4"0,0-6 15 0,0 7 14 0,0-5 1 16,-3 4 8-16,-2-2 5 0,4 1 6 0,-4-1 14 16,0 0 17-16,2 3 5 0,2 0 11 0,-3 0 15 15,4 0 19-15,-1 0 1 0,1 0 4 0,0 0-9 0,0 0-14 16,0 0-17-16,0 0-18 0,0 0-14 0,1 0-22 15,-1 3-7-15,2-3-6 0,0-3-12 0,-2 3-6 16,1 0-1-16,-1 0-12 0,0 0 2 0,0 0 0 0,0 0 6 16,2 0-7-16,-1 3 2 0,-1-3 6 0,0 0-1 15,0-3 4-15,3 3-5 0,-3 0-1 0,2 0-9 16,-2 0 1-16,0 0-1 0,1 0-6 0,-1 0-3 16,4 0 4-16,-4 0 7 0,3 0-5 0,0 0 4 0,0 0 1 15,2 0-4-15,0 0 6 0,2 0 1 0,0 0-5 16,-1 0 0-16,7 0-2 0,-4 0-3 0,3 3-1 0,1-3 6 15,2 0-5-15,4 0-4 0,-2 1 9 0,4 0-7 16,1 1 4-16,-1-2-3 0,4 1 2 0,-2-1 1 16,4 0 0-16,-2 0 4 0,2 0-9 0,2 0 0 0,-2 0 1 15,3-1 9-15,3 1-2 0,0 1-5 0,0-1 0 16,4 2 1-16,-1-1 1 0,4-1 1 0,2 1 3 16,-1-1-13-16,3 3 7 0,3-3-4 0,0 2 4 15,0-2-6-15,2 0 6 0,2 0-5 0,-2 0 1 16,5-2 4-16,-2 2-1 0,-3 0 1 0,3-3-2 0,-5 6 0 15,1-3-3-15,-3 0 5 0,0 2-1 0,-4-2 1 16,2 0 1-16,-4 0 3 0,-1 0-1 0,5 0 0 16,-5-2 4-16,3 2-7 0,0 0-2 0,-2-3 4 15,1 3-4-15,-1-1 2 0,-1 0-1 0,2-1-3 0,-2-2-4 16,1 0 11-16,-1 4 1 0,0-4-4 0,-3 2-7 16,1-1-1-16,-3 0 3 0,-3 1 6 0,0 2 4 15,-5-3-13-15,-2 3 8 0,-1 0-5 0,-3-3 10 0,-3 3 0 16,0-1-5-16,-5 1 0 0,-1-2 2 15,0 2 4-15,-3 0-4 0,-1 0 6 0,-1 0-6 0,-2 0 6 16,-1 0 9-16,-1 0 0 0,2 0 3 0,-1 0 1 16,-2 0 2-16,0 0 8 0,0 0 1 0,0 0 6 15,1 0-8-15,-2 0 0 0,1 0-5 0,-2 2 9 16,2-2-8-16,0-2-4 0,0 4-4 0,0-2-8 0,0-2 4 16,0 2 0-16,2 0-6 0,-2 0-37 31,0 0 3-31,0 0-17 15,0 0-18-15,0 0-30 0,0 0-40 0,0 0-42 16,0 0-38-16,0 0-39 0,0 0-54 0,0 0-73 16,0 0-85-16</inkml:trace>
  <inkml:trace contextRef="#ctx0" brushRef="#br0" timeOffset="93486.6695">2658 10358 1089 0,'-3'-3'2'0,"2"-1"11"15,1-4 2-15,4 4 8 0,-4-4 1 0,0 5 11 16,2-2 1-16,-1 0 15 0,1 1 7 0,-1-3 5 16,3 2 17-16,-3 0 6 0,1-2 16 0,1 2-7 0,-1 0 9 15,-2-2-5-15,3 2 2 0,0 1-7 0,-3-1-14 16,2 0-1-16,-2 2-7 0,0 0 1 0,0-1 3 16,1 4-2-16,-2-2-7 0,1-1-8 0,0 3 3 0,0 0-6 15,0-2-5-15,0 0-1 0,-2 2-1 0,2-1-5 16,0-1-4-16,-3 1 2 0,3 0 7 0,-3 1-10 15,3 0 4-15,-2-3-3 0,-1 2-16 0,1 0 1 16,-1 0 1-16,0-1 1 0,1 1-15 0,-1-1 4 0,-3-2-5 16,1 2-4-16,2-1 7 0,-3 3-3 0,1-4-3 15,0 4 6-15,-1-3-11 0,1 2 4 0,0 0 1 16,-1-2-2-16,1 3 0 0,-2-1-4 0,0 0 3 0,1 1-10 16,-1-3 11-16,1 3-4 0,-3 0-2 0,1 0-2 15,0 0-1-15,3 0 6 0,-6 3 5 0,3-3-6 0,0 0 1 16,-1 1-3-16,1 0 1 0,0 1 7 0,-2 0-6 15,1-1 3-15,3 2-12 0,-2-3 4 0,1 4-2 16,0-4 5-16,2 3-3 0,-2-2-2 0,3 0 5 16,-1 2-8-16,-1-2 7 0,1 2 2 0,0 0 1 0,-1-1 11 15,1 1-2-15,0 1 1 0,-1-3-1 0,0 1 5 16,-1 2-2-16,1-1-1 0,-1 0 3 0,0 1-16 16,-1-1 1-16,0 3-2 0,0 1 4 0,-1-1-3 0,1 2 0 15,0-1 6-15,-1 2-1 0,-1-2 2 0,2 1 1 16,0 3-2-16,-1-3-3 0,2 3 5 0,-1 0-4 0,-1 0-1 15,1 2-5-15,0 2 5 0,3-1 1 0,-4 0 2 16,3 1 2-16,1 0-8 0,-2-1 8 0,4 1-2 16,-3-1 1-16,4-2 2 0,-4 1 3 0,5-1-4 0,-1 0 0 15,0 0 6-15,1 2 2 0,1-2-5 0,0 2 4 16,1-1-1-16,1 3-4 0,1 0 4 0,-1 0 1 16,4 5 3-16,-2-3-5 0,1 2 0 0,2 3 3 0,-2 0-5 15,-1-2 6-15,4 3-6 0,-2-2-1 0,1 2-4 16,-1-2 1-16,2 1 1 0,0-1-7 0,-2-1 4 15,1-2-3-15,2 0 5 0,-1 0-4 0,-2-3-1 16,1-1 0-16,2-2 6 0,-3-1-2 0,1 0-1 0,1-1 2 16,-2-2-2-16,3-1 4 0,-2 0 0 0,-1 0 7 15,2 1-3-15,0-4 10 0,-2 4-8 0,2-3 6 0,0 1-1 16,0 0 5-16,0 0 5 0,1-1-7 0,0-2 2 16,1 4-6-16,-2-2 8 0,2 1-9 0,1 0 4 15,-3-2-7-15,3 3-5 0,0-3 2 0,-3-1-6 16,0 0 4-16,2 0-1 0,0 0 1 0,-2 1-3 0,3-5 3 15,-3 2 3-15,0-2-2 0,0 1 11 0,3-1-8 16,-3 1 1-16,0-1 0 0,1-2 2 0,-1 2-3 16,0 0-2-16,2 0 0 0,-1-2-12 0,-1-2 9 15,0 2-4-15,1-1 7 0,-1-1-9 0,0-1 1 0,0 0-1 16,1 0 4-16,-2-1 5 0,1 1-9 0,-2-1 6 16,2-1-8-16,0 0 10 0,-2-1 1 0,2-2-5 15,1-1-2-15,-1 1-5 0,2-2 2 0,-2-1 1 16,1-1 1-16,-1 0-4 0,2-1-2 0,-1 2 5 0,-1-4 4 15,0 1-2-15,-2-1 0 0,4 0-6 0,-2 0 1 16,-2 0 1-16,0 1-1 0,2-4 0 0,-3 2-3 16,1 0-2-16,-1 0 10 0,0 0-3 0,-2-2-7 15,3 3 11-15,-6-3-7 0,3 2 3 0,-1-2-1 0,-2 1 1 16,0 0 0-16,1 1 3 0,-2-2 0 0,1-1-15 16,-2 2 10-16,-1 0-2 0,1-1-3 0,-2 1 1 15,1-3-4-15,0 5-4 0,-2-1 5 0,2 1 1 0,1 2 3 16,-3-2-2-16,2 4 0 0,0 0 3 0,-3 2-3 15,3-1 5-15,-2 2-4 0,0-2 3 0,0 4-3 16,-1 0 1-16,-2-1-2 0,2 1 0 0,-2-2 3 0,0 0-3 16,-1 2 3-16,1-1-3 0,-2 3-2 0,-1-2 5 15,0 0 2-15,1 1-1 0,-2 2-3 0,1-2 6 16,1 2-4-16,-2 1-3 0,0-1 5 0,0 1-5 0,1 0 6 16,1 3-4-16,-2-2 3 0,1 0-5 0,-3 1-2 15,2-1 9-15,1 1-7 0,-3-1 3 0,3 1-5 16,-3 0 5-16,-1-1-6 0,2 3-9 0,-2-2-4 0,2 2-16 15,-1-1-3-15,0 3-16 0,-3-2-14 0,4 1-27 16,-3 2-14-16,0-1-11 0,2 2-20 0,-2-1-22 16,2 1-31-16,3-1-30 0,-1-1-28 0,0 1-21 0,4 1-38 15,-2 0-21-15,1 0-36 0</inkml:trace>
  <inkml:trace contextRef="#ctx0" brushRef="#br0" timeOffset="96439.4599">3025 11164 1212 0,'-2'0'-2'0,"0"-1"1"0,0-2-1 16,0 1 4-16,1-1 5 0,-1 3 4 0,2-1 5 0,-3 1 5 15,3 0 11-15,0 0 21 0,0 0 16 0,1 0 4 0,1 0 1 16,-2 1-3-16,0-1 4 0,2 0 1 0,-1 0 1 15,1 0-19-15,0 0-9 0,-2 0 6 0,0 1-4 16,2-1 1-16,0 0 4 0,-2 0-3 0,1 0-5 16,-1-1 5-16,-1 1-6 0,1 0-11 0,0-1 7 0,0 1-4 15,0 0-12-15,3 0 1 0,-3-3-4 0,2 3-3 16,1 0-1-16,2-1-1 0,1-2 0 0,0 2-4 0,5-2 1 16,-1-1 3-16,4 2-10 0,-1 0 4 0,4-1 0 15,-4-2-1-15,7 4-6 0,-2-3 0 0,0 4 2 16,0-4-4-16,1 3 2 0,-2-1-3 0,1-1 0 0,1 1 0 15,-3 2-3-15,2-2 12 0,1 1-6 0,-1 1-2 16,-1-2 8-16,1 2-3 0,-1 0-5 0,2 0 5 16,-2 0-3-16,2 0-6 0,-1 0 3 0,-1 0 0 0,2 0-1 15,0 0 1-15,-2 2-2 0,1-1 2 0,-1 1 3 16,-2-2 0-16,0 0 0 0,1 0 2 0,-2 0 4 16,1 0 1-16,0 0 5 0,-2 2 0 0,1-2 0 0,-1 1 0 15,2-1-3-15,0 0 4 0,-1 0-7 0,-1 1-3 16,2-1 4-16,-2 0-1 0,0 1-1 0,4-1 3 15,-2 0 2-15,0 2 0 0,-2-1-4 0,4-1 0 0,-2 1 0 16,0 1-1-16,0-2-2 0,0 1-1 0,0-1-5 16,2 0 0-16,-3 0 6 0,3 0-1 0,-2 3-3 15,2-3-1-15,-1 0-1 0,0 1 10 0,1 0-4 0,-1-1-1 16,1 0-5-16,1 0 4 0,1 2-3 0,-3-4-1 16,2 2 6-16,0 0-9 0,1 0 11 0,0 0-10 0,-2 0 5 15,2 0-4-15,0 0 5 0,-1 0-7 0,-1 2 0 16,0-1 2-16,1-1-5 0,2 1 6 0,-4-1-3 15,3 2 0-15,-3-1-2 0,3 0 7 0,-2-1-5 16,-1 2 0-16,1 0-3 0,-2-2 0 0,0 3 1 0,0-3 5 16,2 1-1-16,-4-1 3 0,1 0-1 0,-2 0-1 15,1 0 7-15,3 0 7 0,-3 0-5 0,1 0-4 0,0 0-2 16,0 0 3-16,-1 0 2 0,1 0-1 0,2-1-1 16,-1 1-9-16,0 0 8 0,2 0 3 0,-4 0 1 15,6 0-7-15,-3 0-1 0,1-3 4 0,-1 6-8 0,3-6 6 16,-2 3-7-16,-1 0-4 0,3 0 7 0,-1 0 1 15,0 0 0-15,0 0-2 0,1-2 2 0,0 2-3 16,-3-1 3-16,1 1 7 0,1 0-7 0,-1 0-1 0,-3-1 4 16,3 0 0-16,-1 1 5 0,-2-1-1 0,1 1 1 15,2-1-6-15,-2 0 3 0,-2 0 0 0,2 1-8 16,2 0 8-16,-4-1-10 0,4-1 8 0,-4 2-4 0,2 0 1 16,0 0-1-16,0 0 1 0,0 0 8 0,1 0-14 15,0-1 6-15,-1 1 0 0,0 0 2 0,2-1-1 16,0 1-2-16,-1-3 1 0,1 3-1 0,-2 0-1 0,2 0 6 15,1-1-3-15,-3-2-5 0,0 3 1 0,0 0 4 16,0 0 0-16,0-3 0 0,-2 3 6 0,1-1-5 0,-1-1-9 16,1 2 11-16,-1-2-4 0,-2 2 3 0,0-2-6 15,0-1 0-15,-1 3-3 0,0-1 0 0,0 0 8 16,-2-1-4-16,1 2 3 0,1 0-4 0,-2 0 6 0,0 0-4 16,1-1 6-16,1 1 3 0,-1-2-3 0,2 2-2 15,-1-2 5-15,1-1-3 0,0 3-6 0,0-1 11 16,1-1-8-16,-2 1-1 0,1 0-4 0,0 0 4 0,-2 1-1 15,1-1-2-15,-1 0 11 0,-2 1-17 0,1-1 6 16,-3 1-1-16,1 0 12 0,0 0-9 0,-3-3-5 16,0 3 4-16,-1 0-2 0,1 0 6 0,-3 0 4 15,2 0-7-15,-2 0-8 0,0 0 5 0,0 0 3 0,1 0 2 16,-1 0-11-16,2 0 6 0,-2 0-5 0,2 0 2 16,-2 0 3-16,1 0-3 0,1-1-4 0,-2 0-6 15,1 1-4-15,1-1-20 0,-2-1-7 0,0 2-13 0,0 0-27 16,0 0-22-16,0 0-30 0,0 0-40 0,0-1-67 15,0 1-82-15,0-3-62 0</inkml:trace>
  <inkml:trace contextRef="#ctx0" brushRef="#br0" timeOffset="99130.346">11728 9777 1853 0,'-11'0'8'16,"1"0"8"-16,-2-2 15 0,4-1 9 0,-3 0 2 0,-2 3-2 15,0 3 6-15,1-3 5 0,2 0 1 0,-1 2 6 16,-1-1 1-16,1 1 0 0,-3 0 7 0,2-1 11 16,1 1 0-16,-1 1-6 0,1-2-5 0,-2 2-11 0,2 1-13 15,1-3-10-15,1 3-7 0,-4-1-11 0,2 2-2 16,-1-1 0-16,-1 1 3 0,-1 1-5 0,-1 0 10 0,-3 2 5 16,2 1-1-16,-3-2 5 0,-1 2 7 15,-2-1 7-15,1 0 1 0,-1 2 11 0,-3 0-5 16,2 0-4-16,-2-1 8 0,-2 0 3 0,2 1-13 0,-2 0 0 15,3-3-8-15,-3 3 2 0,2-1 3 0,-2-1-3 16,0 1-8-16,2 1-3 0,-4-2 7 0,4 1-4 16,-2 0 10-16,-2-1-13 0,3 3-4 0,-3-1 5 0,1-2 6 15,-1 4 1-15,1-2-4 0,3 1 3 0,-2-3-4 16,3 2-1-16,2-3 4 0,0 3-8 0,2-3-7 0,2 0-3 16,1-2 1-16,1 3-4 0,-2-1-9 0,5-1 4 15,-2 2-9-15,4-3 7 0,3 0-5 0,-3 2 2 16,3-3 3-16,0 1-7 0,3-4 7 0,-1 2-3 0,3-1 1 15,0 0-5-15,-2 1 12 0,2-1-5 0,-1 0-5 16,3 0 5-16,-2 0 0 0,1-1-1 0,0-1 1 16,0 0 3-16,-1 2-10 0,1-1-3 0,2-2-10 15,-3-1-21-15,1 2-35 0,0 0-36 0,1-1-50 0,-2-1-61 16,1 1-73-16,0-4-80 0,-1 2-91 0</inkml:trace>
  <inkml:trace contextRef="#ctx0" brushRef="#br0" timeOffset="99570.644">10436 9889 2041 0,'0'-3'6'0,"-1"2"21"15,-2-1 13-15,1-2 12 0,0 1 6 0,-3 1 1 16,3 2 2-16,-1-1-3 0,-1 0-8 0,1 1-14 0,0 0-9 16,0 1-12-16,-2 0-5 0,-1 1 1 0,1-2-2 15,0 5 0-15,-1-1 1 0,0 1-7 0,2-2-6 16,-3 5-1-16,4-1-1 0,-2 3-1 0,0 2 2 0,-1 1-2 16,1 4 3-16,-4 3 2 0,-1 1 8 0,0 2 3 15,-2 4 2-15,1-2 1 0,-3 0 6 0,1 0 9 16,2-4 0-16,2 0 2 0,0-4-1 0,1 0 5 0,4-2-8 15,1-5-1-15,0 2-1 0,0-4 0 0,3-1-6 16,0-1-3-16,3-1 0 0,-2-2 3 0,4 2 3 16,-1 0 4-16,1-2-4 0,2 1 0 0,2 0 2 15,4 0 1-15,0 0-6 0,4-2-12 0,-1 0 1 0,1-1-3 16,2 2 4-16,0-2-7 0,1-1 1 0,0-1-2 16,-2 1 6-16,4-1-2 0,-2-1-1 0,0 1 0 15,0-3-7-15,0 4-1 0,-1-3-10 0,1 2-14 0,-6-2-28 16,4 0-24-16,-2 1-26 0,-1-2-38 0,-3 1-38 15,0 1-40-15,-4-1-39 0,0 1-35 0,-3-1-32 0</inkml:trace>
  <inkml:trace contextRef="#ctx0" brushRef="#br0" timeOffset="117380.4212">2208 13491 3507 0,'-10'0'-4'0,"1"0"1"0,1-2 5 0,8-4-2 16,-8 2-3-16,2 2-2 0,6 2 35 16,0 0-14-16,0 0 1 15,0 0 2-15,0 0 7 0,0 0-54 16,0 0 10-16,0 0 1 16,0 0-7-16,0 0 2 15,50-31 20-15,-39 26 7 0,2 1-2 16,0 0-3-16,-1-3 3 0,1 2-4 0,-2 2 10 15,3-2-6-15,-1-1 5 0,2 1-13 0,0 0 7 16,-1 2 3-16,0-1-8 0,2 1 10 0,-3-1-8 0,1 1-1 16,-1 2 5-16,-2 1 1 0,1-1-20 0,-2 0-21 15,-2-1-17-15,3 2-32 0,-3 0-30 0,-2 0-50 16,3-2-55-16,-2 1-87 0,-1-1-86 0</inkml:trace>
  <inkml:trace contextRef="#ctx0" brushRef="#br0" timeOffset="117827.0952">2712 13234 1798 0,'0'0'19'0,"0"0"3"0,0 0 10 15,0 0 15-15,0 0 7 0,0 0 6 0,0 0 7 16,0 0 4-16,0 0-12 0,0 0 6 0,0 0-8 16,0 0-8-16,0 0-12 0,0 0-4 0,0 0-10 15,0 0-5-15,0 0-2 0,11-6-8 0,-11 6 18 16,0 0-5-16,0 0 4 16,0 0-3-16,0 0 4 0,19-5-12 0,-19 5 5 15,0 0-2-15,0 0 0 0,41-10-7 0,-36 8-1 16,1-1-3-16,1 3-6 0,-1-3 12 0,1 1-12 0,2-1 0 15,-3-1-32-15,2 2-38 0,1-1-46 0,-4 0-56 16,3-1-97-16</inkml:trace>
  <inkml:trace contextRef="#ctx0" brushRef="#br0" timeOffset="120416.5015">2361 13862 1181 0,'0'0'6'0,"0"-3"7"0,0 2 15 0,0-1-2 15,0 2 9-15,0 0 1 0,0-2 19 0,0 2 20 16,0 0 6-16,0 0 6 0,0 0 4 0,0 0 10 15,0-2 4-15,0 2 4 0,1 0-13 0,-1 0-17 0,2 0-1 16,-2 0-4-16,0 2-21 0,-2-2-9 0,1 2-17 16,-2 0 5-16,-1-1-1 0,-1 4-1 0,-2-3-7 15,1 1-8-15,-1-1 13 0,-2 2 3 0,1 0 4 0,0 0-1 16,2 0-6-16,-3 1-1 0,0-1-2 0,3 0-2 16,-2 3-11-16,-1-2-6 0,2 0 5 0,-1 4-5 15,2-4-6-15,-2 2 1 0,2 1-7 0,1-1 8 0,-1 2-2 16,1-1 3-16,-3 1-5 0,2-1-2 0,0 5 8 15,-1 0-1-15,1-1 5 0,-2 1-7 0,0 3 7 16,2 1-2-16,-1-1-2 0,1 2 8 0,0 0-6 16,1 0-3-16,0 2-3 0,0-1 3 0,2 1 0 0,-4-1 5 15,4 2 1-15,-2-1 1 0,3-1 8 0,-3-1 9 16,2 1 7-16,0-2 2 0,1 0 5 0,-1-2-4 16,-1 2 6-16,-1-4 1 0,3 2 1 0,-1 0-10 0,1-1 1 15,-1 1-5-15,0-3-8 0,1 5 3 0,-1-5-5 16,3 5-7-16,-3-3-2 0,-1 1 1 0,4 2 4 15,-2 2 0-15,0 1 4 0,1-1 2 0,-1 2 6 16,2 0 0-16,0 0-7 0,0 3 6 0,0-2-2 0,0 1 4 16,0 0-4-16,2 1-2 0,-2 2-3 0,3-1 3 15,-1-1 2-15,-2 3-7 0,1-3 0 0,2 2-6 16,-1-1 0-16,-1-2-2 0,-1 0-2 0,0-1-1 0,3-1 3 16,-1 1 7-16,-2 1 0 0,3-2 0 0,-1 2 5 15,-1-3-5-15,3 2 3 0,-4 2-8 0,1-2 9 16,1 1-13-16,1-2-7 0,-1 1 3 0,2-1 0 15,-2 2 0-15,-1-1-5 0,2-1 6 0,1 0-11 16,-1 4 10-16,0-4 5 0,-1 4-8 0,1 0-4 0,0 0 12 16,3 0 2-16,-3 0-9 0,0-1 5 0,1-1-6 15,-1 1 0-15,0-4 4 0,2-1-1 0,-2-3-11 16,-1 2 9-16,2-4 0 0,-4 1-3 0,2-1 4 16,1 0-8-16,-2-1 4 0,1 0 0 0,0-2 5 0,1 1-11 15,-3-4 6-15,3 1 0 0,0 2-5 0,-1-3 15 16,1 0-10-16,-1 1 1 0,2 0-1 0,-4 0 5 15,2 1-3-15,1-1-2 0,-2 1 8 0,1 1-16 0,0-1 14 16,-2 1-4-16,0 0-5 0,3-1 1 0,-1-1-1 16,-2 2 3-16,1-1-3 0,-2 1 8 0,2-2-7 0,1 0 7 15,-1 0 2-15,1-1-6 0,-2 0 1 0,5 0 1 16,-5 1-1-16,3-4 1 0,0 1-1 0,-3 0-4 16,1-1 2-16,1-1 0 0,-2 2 3 0,0-1-4 0,2 0 9 15,-2 2-10-15,1-2 1 0,1 2 4 0,1-3 0 16,-3 2-3-16,3 1 0 0,-1 0 4 0,1-2-8 15,2 2 4-15,-4 0 2 0,4-2-5 0,-4 3 9 0,4-1-1 16,-3 0-3-16,1 0-2 0,0-1-2 0,-1 0 7 16,1-1-3-16,2 2-1 0,-2-2-6 0,3-2 5 15,-1 2 7-15,-2-1 2 0,2-1-4 0,0 1-9 0,0-1 13 16,-1 0-1-16,2 1-3 0,-1-1 7 0,-3 1-6 16,1-1 3-16,2-1 7 0,-2 1 5 0,0-1-8 15,1 0 4-15,0-1 5 0,-1 3-7 0,2-1 5 0,1-1-1 16,-3 3-4-16,4-2 2 0,2 2-2 0,-4-1-1 15,4-1-7-15,2 1 5 0,-1 1-6 0,1-2-2 16,1 0-4-16,1 1 1 0,3-2 4 0,-3 1-3 0,4-1 12 16,-1 1-16-16,1-3 4 0,-1 2 6 0,1-1 1 15,-1 0-1-15,0 0-11 0,2-1 6 0,-1 0-9 16,0 2 7-16,-1 0-2 0,0-2-1 0,-2 0-3 0,2 3-2 16,-2-1 14-16,0-2-5 0,-3 0 1 0,2 2 0 15,-2-1 4-15,0-1-5 0,-1 3 5 0,-1-1-2 16,-1-2-3-16,0 2 1 0,0 0-6 0,-1-2 10 15,0 0-2-15,-2 0-2 0,-2 0-1 0,2 0 3 0,-2 0-4 16,0 0 1-16,0 0 3 0,0 0 1 0,-1 0-5 16,-1 0 3-16,1 0 4 0,-2 0-4 0,2 0-3 0,-1 0-1 15,-1 0 7-15,0 0-9 0,-1-2-8 0,1 2-9 16,1-2-20-16,-2 2-10 0,2-1-18 0,-1 0-31 16,2-2-36-16,-1 2-36 0,3-3-30 0,-3-1-34 0,2-2-31 15,2 2-40-15,-2-2-37 0,0 2-22 0,2-3-20 16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0:42:57.9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22611 6935 4311 0,'-4'0'-5'0,"1"1"5"15,0 1 10-15,9-6 13 0,-10 4 4 0,-2 1 3 0,3 0 1 16,-1-1-4-16,4 3 10 0,-3-2-9 0,1 0-2 16,2-1-7-16,0 0-2 0,2 0 1 0,-2 0 5 0,0 0-3 15,2 0 2-15,1-1 0 0,2 1-1 0,-1 1-9 16,2-1 4-16,3 2-8 0,3 1-1 0,4 0 11 16,3-2-1-16,2 2 11 0,5 1-4 0,4-3 0 15,2 1 1-15,5-1 6 0,2 0 2 0,0-1 17 0,1-1-24 16,6 1 6-16,-2-1 3 0,3-1-8 0,-1 1 3 15,3 0-14-15,0 1 9 0,-3-3-32 0,0 3 30 16,-2 3-25-16,-6-3 9 0,3 1 4 0,-5 0 0 0,-4-1 10 16,-2 2-5-16,-1-1 15 0,-9 1-8 0,2-2 19 15,-3 1-13-15,-6 0 11 0,1-1-5 0,-3 3 10 0,-3-1-3 16,1-2 17-16,-1 0 1 0,-3 2-3 0,0-1 8 16,2 1 1-16,-2-3-3 0,-3 1-10 0,1 1 0 15,0-1-21-15,-3 0-1 0,2 3-5 0,-2-3-7 0,3 0-3 16,-3 0-1-16,0 0-1 0,2 0-9 0,0 0 1 15,-1 0-2-15,-1 0-2 0,2 0-2 0,-1 0-2 16,1 0-17-16,1 0-21 0,0-3-28 0,0 3-29 0,-3 0-43 16,2-2-49-16,-1-1-59 0,-1 1-68 0,-1 4-61 15,-3-4-80-15,0-1-81 0,-1 2-95 0</inkml:trace>
  <inkml:trace contextRef="#ctx0" brushRef="#br0" timeOffset="10011.2319">11510 5046 2955 0,'0'-1'19'15,"0"-2"32"-15,-3 2 7 0,6-3 6 0,-6 4-9 16,1-2 3-16,0 2-3 0,2 2 0 0,0-2-19 16,0 2-36-16,0-2-8 0,0 1-9 0,0 1 4 15,2 0-2-15,0 0 4 0,1 1-3 0,2 4-1 0,1-2 2 16,-2 5 6-16,5 1-1 0,0 2 10 0,2 1-1 15,0 2-4-15,0 0 9 0,2 1 7 0,-2 0-2 16,3-2-10-16,-3-1 5 0,0-2 0 0,2-3-1 0,-4 2 3 16,-2-5-7-16,2 0-4 0,-4-2 6 0,-2-2 8 0,0-2-2 15,-1 0 1-15,-2 0 1 0,1 0 0 0,-1 0 13 16,0-1 9-16,0-2 7 0,0-2-1 0,2 1 10 16,0-7 0-16,-2 0 3 0,1-5 9 0,3-2-8 15,-3-2-4-15,2-4-5 0,3 0-1 0,-3-1-2 16,1-1 1-16,0 1-4 0,1 1 0 0,-1 3-4 0,0 1-6 15,2 3-1-15,-3 0-9 0,2 5-3 0,-1 3-9 16,-1 1-1-16,-2 4-11 0,4 1-3 0,-3 1-1 0,-1 2-1 16,4 2 2-16,-4 1 1 0,2 1 2 0,2 1 1 15,2 2 3-15,-1 1-3 0,5 1 3 0,-5 3 4 16,6 0 3-16,-2 1-7 0,-2-1 0 0,2 0 4 0,1 0 3 16,-3-2-3-16,-2-1-1 0,1-2-1 0,-2-2-1 15,-1-1 7-15,-3-2 1 0,-11-2-2 0,10 0 2 16,0 0 8-16,-2-1 3 0,2-1 0 0,0-1-1 15,-2 1-1-15,2-3-2 0,14-2 1 0,-15 0-2 0,1-3-6 16,-3-5-6-16,2 3 1 0,-1-5-2 0,2 0-3 16,-3-2 3-16,3 0-2 0,0-2-5 0,0 1 4 15,1 0 3-15,1 3-7 0,0 0 9 0,2 3-5 0,-3 3-1 16,3 3-4-16,-3 3 1 0,1 2 4 0,-1 3-10 16,-1 0 8-16,0 1-10 0,2 1 6 0,0 3-4 15,-1-1 7-15,2 1-3 0,2 1-1 0,0 0 10 0,4 5-1 16,-1-2 2-16,2 0-1 0,2 3 4 0,0 3 2 15,1-3 4-15,-1 1-7 0,1-1-1 0,1-1 1 16,-3 1 2-16,1-4 0 0,-1 1 5 0,-1-4-6 0,1 0-6 0,-3-2 9 16,0-1 1-16,-3 0-1 0,1-2-1 15,-3 0 1-15,-2 0 3 0,3 0-8 0,-4 0 6 0,0-2 0 16,0 2 1-16,0-2-3 0,0 2 3 16,0-1-4-16,0-1 2 0,0 0 3 0,0-3-2 0,0 2 0 15,0-2-4-15,1-1-6 0,-1 0 4 0,0-1 6 16,0 0-18-16,2-2 9 0,-2 3 2 0,1 2-4 15,-1-1-1-15,2 2 6 0,-2 1-9 0,0-1-3 16,2 2 7-16,-2 0-4 0,0 1-14 0,1 0-13 0,-1-2-18 16,0 2-25-16,0 0-25 0,2-2-30 0,0 2-32 15,-2-1-32-15,1 0-28 0,1 0-26 0,-1 1-23 0,4-3-34 16,-2 2-42-16</inkml:trace>
  <inkml:trace contextRef="#ctx0" brushRef="#br0" timeOffset="12205.3963">12367 4740 2243 0,'0'0'25'16,"-30"-35"11"-16,30 35 7 0,0 0 6 0,0 0-1 15,0 0-7-15,0 0 3 0,0 0-4 0,0 0-26 16,0 0-30-16,0 0-1 15,14-5 43-15,3 1-10 16,-9 6 0-16,2-4-4 0,-2 2 2 0,5-2 8 0,-3 1-3 16,1-1 5-16,2-3-2 0,0 0-3 0,-1-5 2 15,-2 3 13-15,2-2-12 0,1-4 1 0,-4 1-4 16,1-1-3-16,1-1-2 0,-3 1 2 0,-2 0-2 0,2-2-1 16,-5 1 2-16,0 0 0 0,0 1-1 0,-3 1-5 15,0 0 6-15,-1 0 9 0,-2 1 3 0,-2 0-3 16,-1 2 10-16,-1 0 4 0,3 0 5 0,-4 2 8 0,0 0-4 15,2 1-6-15,-1 1-1 0,1-1 8 0,1 4 0 16,2 2 0-16,-3-3-11 0,3 3-4 0,1 0-9 16,0 3-4-16,2-1-7 0,0 1-12 0,-1 3-10 0,1 0-5 15,0 6 6-15,0-2-2 0,0 5 9 0,0 2 4 16,0 1 3-16,1 2 1 0,3 0 2 0,-1-2 2 0,3 2-5 16,-1-3 2-16,1 2 0 0,0-2-6 0,3-3-1 15,0-1 1-15,-1-1 7 0,1-4-4 0,0-1 0 16,1-1-5-16,-2-3-13 0,3-3-12 0,-2-2-6 0,1-1-31 15,0-4-40-15,0-2-40 0,0-4-38 0,0-3-48 16,1-1-31-16,-3-3-36 0,0-2-35 0,1-2 2 16,-4-1 7-16,-2 0 24 0,0-3 32 0,-1 4 56 15,-1-4 55-15,1 1 65 0,-2 1 53 0,1 1 61 0,-1 1 56 16,0 2 53-16,2 3 40 0,-2 2 23 0,0 4 15 16,2 4 11-16,-2 3 5 0,1 2-18 0,1 1-29 15,-2 3-28-15,0 0-38 0,3 1-28 0,-2 2-21 0,1 0-14 16,-2 3-7-16,1-1-9 0,1 4 8 0,1 3-6 15,0 0 12-15,1 2 0 0,2 2-3 0,2 3-9 0,-2-2-11 16,0 0-1-16,3 2-11 0,-3-2 0 0,5-2-6 16,-5-1-4-16,4-1-1 0,-1-3-4 0,-1-1 2 15,-2-2 1-15,4-2 7 0,1-2 7 0,-3 1 2 16,0-4 11-16,1 0 7 0,-3-3 10 0,2 1 5 0,-1-4-4 16,-1 0 1-16,2-2-6 0,0-3-6 0,-3-1-1 15,-1-2-7-15,1-3-6 0,1-1-9 0,-3-1 2 16,-1-1-5-16,0-1-3 0,-2 1 4 0,0 1-6 15,0-1-3-15,0 3-6 0,0 1 9 0,-2 5-1 0,2 0 3 16,0 6-4-16,0-1 4 0,0 5 2 0,0-2-6 16,0 3 5-16,0 3-12 0,0-3 2 0,0 2-1 15,2 1-1-15,-2 1-3 0,1-1 1 0,1 2 5 0,-1 1-8 16,3 0 13-16,-1 1-2 0,-2-2-8 0,3 0 5 16,0 0-3-16,-2-1 0 0,1-1 2 0,-2-1 4 15,1-2-3-15,0 0-3 0,-1-2 7 0,1 2-1 0,-2-3 8 16,0-1-4-16,1 1-1 0,3-2 0 0,-3-2 0 15,3-3 7-15,0 1-2 0,1-3-1 0,1 0-4 16,-1-1 2-16,1 1 2 0,1-2 5 0,-1 3-3 0,-3-2-3 16,2 4-3-16,0-2 8 0,1 4-3 0,-1-3-1 15,2 4-7-15,-2 0 2 0,0 1-2 0,1 2-9 16,1 2-1-16,-1-1-2 0,0 2 1 0,1 1 6 16,1 0-2-16,1 2-7 0,-1 1 1 0,0-2 12 0,1 3-2 15,2 1 1-15,-1-1 1 0,1 1-5 0,0 1 4 16,2-1-2-16,-3 0 1 0,-2-1-8 0,4-2-3 15,-2 1-11-15,0-3 0 0,0-2-11 0,0-3-6 0,2-1-14 16,-3-3-20-16,4-4-5 0,-4 0-3 0,3-2 6 16,2-3-1-16,-3-1 6 0,3-3 8 0,-1 2 8 15,-4-2 26-15,2 1 7 0,-1 0 12 0,-4 3-3 0,1 0 8 16,-3 1 1-16,-3 1 0 0,-1 1 13 0,0 1 0 16,-5-1 10-16,1 2 7 0,-1 0 18 0,-1 3 14 15,0-2 24-15,-3 4 17 0,0 0 7 0,5 0-2 0,-4 4 0 16,3 2-2-16,-4 0-10 0,2-2-21 0,1 3-18 15,-1 3-16-15,0-2-12 0,0 2-8 0,1-1-6 0,0 4-15 16,1-2-2-16,-1 2 2 0,1 1-8 0,3 1 0 16,-2-2-2-16,4 1 0 0,0-2-1 0,0 3 10 15,1-3-5-15,2-1 2 0,1 1 6 0,0-2 2 0,4 0 1 16,-3-2 7-16,3 2 3 0,1-3-1 0,1-3 11 0,2 0-7 16,2 0 1-16,2-3-3 0,2 1 0 0,-1-2-5 15,5-1-5-15,0 2-5 0,-1 1-3 0,3 1 4 16,-2 1-6-16,0 0 1 0,-3 3-2 0,0 0 5 15,0 3-2-15,-3 0-2 0,1 1 1 0,-4 2 0 0,-2-1 1 16,3 3 8-16,-4 0-3 0,-1 2 2 0,0-1 4 16,-2 2 4-16,-2 0-7 0,-2-2 0 0,0 2 5 15,0-3-6-15,-2 0 7 0,-1-1-4 0,0-3 2 0,0-1-2 16,-1 0 9-16,1-1 1 0,0-2-1 0,0 0-1 16,0-1 0-16,0 0 0 0,1-2-8 0,-1-1-1 15,2-1-8-15,-2-2-4 0,1-3-13 0,3 0-17 0,-1-4-6 16,2-1-12-16,0-2 5 0,1-2-5 0,2-2-2 15,0-4 1-15,0 1 5 0,2-2 17 0,-2-3 2 16,0 0 11-16,2-2 7 0,-2 0 2 0,0 0 2 0,0 1 8 16,-3 3 5-16,0 2-1 0,0 5 9 0,-2 3-1 15,1 2 0-15,-3 6 7 0,1 4-4 0,-1 1-4 16,-1 3 5-16,2-1-4 0,-2 2-12 0,0 3 7 16,0-3-7-16,0 2-6 0,2-1 1 0,-2 0 2 0,1 4-3 15,1-3-1-15,0 1 9 0,1 3-4 0,-1-2-1 16,2 1 11-16,0 0-4 0,1-1-4 0,0 3-2 15,2-2 2-15,2 0-1 0,0 2 2 0,1-2-1 0,4 0-6 16,-1 1 7-16,4 0 4 0,1 2-1 0,0 0 2 16,6 1-4-16,24 0-7 0,-26 3 8 0,3 3 1 15,0-1 1-15,-2 5 0 0,-1-1-1 0,0 3 5 0,0 4-2 16,-32 1 0-16,28 1-10 0,-2 2-3 0,-2 0-4 16,-5-1 1-16,-1 0-2 0,0-1-2 0,-7-1 10 0,1-2 0 15,-5-2 12-15,-3-1 8 0,0-1 16 0,-3-1 14 16,0-1 19-16,-2-2-1 0,1-3 14 0,1 0 8 15,-4-3 6-15,4-1 7 0,1-2-1 0,-3-1 2 0,3-3-5 16,-2 0-1-16,1-3-8 0,0-3-11 0,1 0-4 16,-1 0-4-16,-1-1-11 0,0-4-20 0,0-1-10 15,3-1 4-15,-1-5-14 0,0 0 4 0,1-3-7 0,-2-3-9 16,5-7-11-16,-1-1 6 0,3-4-8 0,0-2-23 16,4-5-5-16,0-2-14 0,3 1-20 0,-1-2-13 15,4 5-4-15,0 1-19 0,-2 5-15 0,-1 5-5 16,2 6-16-16,-3 6-37 0,-3 6-28 0,-1 3-30 15,0 6-33-15,-5 8-48 0,-2 2-41 0,-3 4-60 0</inkml:trace>
  <inkml:trace contextRef="#ctx0" brushRef="#br0" timeOffset="13079.2466">12975 5078 2871 0,'-8'-15'37'0,"2"4"38"0,-2-4 25 15,3 6 12-15,-3 1 4 0,5 3 3 0,0 0 2 16,0 2-5-16,1 1-29 0,2 2-36 0,2 0-31 0,-2 0-18 15,0 2-5-15,1 1-7 0,1 0-1 0,0 1 14 16,1 4 2-16,2 4 6 0,1 3 18 0,2 4 19 16,0 2-1-16,4 4 10 0,1 4-1 0,0 2-3 0,1-1-12 15,0-1-13-15,2 1-5 0,0-2-10 0,3-2 2 16,1-1-2-16,-2-4-1 0,4-4-2 0,-4-1 7 16,2-3-7-16,0-5-2 0,0-1 4 0,1-5-9 0,-2-2-6 15,0-5-11-15,2-2-29 0,1-6-33 0,0 1-15 16,-1-5-35-16,-1-6-34 0,0 0-19 0,0-3-21 0,-2-3-15 15,0 0 5-15,-2-3 12 0,-3-2 21 0,-3 4 27 16,2 0 29-16,-6-1 26 0,1 4 23 0,-2 0 29 16,-1 4 38-16,-3 3 34 0,1 3 36 0,-2 4 35 0,0 4 33 15,0-1 20-15,-3 6 24 0,-1 2 9 0,3 1-4 16,-1 1-14-16,0 1-25 0,1 0-30 0,1 0-25 16,0 1-28-16,0 0-24 0,0-2-13 0,0 6-10 0,0-1-7 15,0 1-3-15,0 1-9 0,0 1-7 0,0 1 11 16,1-1 1-16,3 1-1 0,-3 4 5 0,6-4-1 15,-1 1 0-15,1-1 7 0,3 0-1 0,-2-1-3 0,4 0 3 16,-2-3 0-16,2-1-1 0,-3-1 2 0,5-1 1 16,-2-2-2-16,-2-2 6 0,2-1-4 0,-3 1 0 0,2-5 3 15,-3 2-7-15,-2 0 2 0,1-2-4 16,0-2-1-16,-4 1-5 0,1-2 6 0,-4 1 7 0,1-1-8 16,-2-2 4-16,-3 3-1 0,0-3 4 0,-5-1 1 0,1 1 1 15,-2-2 1-15,-2-1-11 0,-1 1 6 0,-3-1 2 16,2 1-2-16,-2 1 6 0,2 1-5 15,0 0 4-15,2 2-5 0,1 4-2 0,0-2-7 0,3 3-6 0,4 2-14 16,0-1-28-16,3 2-25 0,-1 0-32 16,2 1-30-16,2-2-14 0,-1 1-7 0,4 0-12 15,3-1 2-15,3-1 13 0,2-2 27 0,4 2 22 0,1-4 27 0,5-1 8 16,1 0 13-16,3-2 11 0,-5 2 10 0,3-1 7 16,-3 0 3-16,4-1 8 0,-7 1-2 0,0 0 15 15,1 1 1-15,-6 1 10 0,0 0 12 0,-2 1 14 0,-4 2 13 16,-2 1 29-16,-3 1 21 0,2 3 17 15,-5 2 17-15,0-1 12 0,0 2-14 0,0-1-6 16,-2 2-3-16,-1 0-19 0,2 3-9 0,-1 2-12 0,1 0-13 16,-3 6-12-16,3-1 2 0,1 3-4 0,0 0-9 15,0 2-10-15,3-1-9 0,2-2-7 0,4 1-5 16,-3-1-3-16,6-2 7 0,2-2-9 0,-2 0 1 0,2-3 4 16,4-1 15-16,-2-1-5 0,0-3 4 0,4-3 3 15,0-1-13-15,0-3 6 0,-2-1-3 0,4-3-2 16,-1-4-32-16,1-2-39 0,-1-2-33 0,-4-2-70 0,4-1-66 15,-5-1-76-15,3-4-108 0</inkml:trace>
  <inkml:trace contextRef="#ctx0" brushRef="#br0" timeOffset="13235.6212">14336 4504 3247 0,'-1'3'38'0,"-3"-3"48"0,3 2 23 16,1-4 6-16,0 0 7 0,0 4-4 0,-2-2 3 15,1 0-3-15,1-2-39 0,0 4-43 0,1-4-24 0,-1 1-12 16,2 1-15-16,-2-2-28 0,0 2-44 0,1-2-64 16,1 0-89-16,0-1-122 0,-1-1-159 0</inkml:trace>
  <inkml:trace contextRef="#ctx0" brushRef="#br0" timeOffset="14490.6658">28497 6141 3659 0,'-6'0'-4'0,"-2"1"-2"0,3-2-2 16,4-2 2-16,-3 3-2 0,3 0-6 0,-1 0 0 0,2 3-7 15,0-3 7-15,2 0-2 0,-2 2 8 0,1-2-1 16,1 2 9-16,1-2 6 0,-3 0 23 0,5 0 12 0,4 0 15 16,1 0 6-16,3 0 11 0,5 0 7 0,3-3-5 15,3-1-1-15,9-1-12 0,3-1-6 0,5-5-13 16,7 2-4-16,4-2-17 0,5-1-4 0,8 0-3 0,6-2-2 16,3 0-9-16,5-1-3 0,2 3-3 0,4-1 1 15,5 1 8-15,5-2-7 0,0 2 1 0,4 0 3 16,-1 0 1-16,-1-1-4 0,-2 2 3 0,0-4-1 0,-4 1-3 15,-5-1 8-15,-3 0-3 0,-1-2 0 0,-2-1 0 16,3 1 6-16,1-3-10 0,1 3 3 0,1-3-1 0,1 2-11 16,0 1 9-16,-4 1-1 0,-1 2 4 0,-4 0 1 15,-2 4-4-15,-8 1 8 0,-3 3-6 0,-2 2 4 0,-6 2-11 16,-5 1 8-16,-6 1-11 0,-8 3-3 0,0 0 12 16,-10 1-14-16,-4-1 2 0,-5 3 5 0,-5-1 0 0,-4 1-2 15,-2 0 6-15,-4 2-1 0,1 2 4 16,-5 0 9-16,0 4 6 0,0 1-7 0,0 3 9 0,0 4-1 15,-1 3 9-15,-1 3 2 0,2 7 8 0,0 4 7 16,0 4-6-16,6 6 10 0,-3 1-10 0,4 8 11 16,1 2-9-16,1 6-2 0,2 2-12 0,2 5-7 0,1 3 3 15,2 5-4-15,-2 3 2 0,2 1-16 0,-2 2-1 16,2 0 6-16,-2 0-4 0,0 0-5 0,-2-2-3 0,0 0-2 16,-1-1 5-16,0-4 0 0,0 0 3 0,0-2 1 15,2-4 1-15,-2-6-7 0,3 0 11 0,-1-8-6 16,0-4 1-16,1-4 6 0,0-5-4 0,2-1-3 0,-5-4-3 15,3-4 4-15,-1-3-15 0,-5-6-4 0,1-3-27 16,-3-5-20-16,-1-4-25 0,-5-4-27 0,2-6-34 0,-4-2-38 16,-3-3-63-16,-3-4-61 0,-1-6-79 0,-2-1-109 15</inkml:trace>
  <inkml:trace contextRef="#ctx0" brushRef="#br0" timeOffset="15569.1974">27721 6363 1952 0,'3'3'-3'0,"-1"-3"0"0,0-1 4 16,-1-1 8-16,-1 2 3 0,0 2 2 0,0-4 0 15,0 5 0-15,0-2 0 0,0 2 9 0,-1-1 15 0,2 4 15 16,-1 1 5-16,0 3 12 0,0 4 13 0,3 2 5 15,-2 4 14-15,3 5 3 0,0 1 3 0,-2 6-13 16,3 1 0-16,1 1-8 0,-2 6-2 0,1-1 6 0,2 1 0 16,-1 0 2-16,1 2-14 0,2-1 5 0,-1 3 1 15,0-1 1-15,-2 1-5 0,5-1-5 0,-4 3-7 0,2 0-16 16,-2 3-4-16,0-1-5 0,-2 1-8 0,1 1-6 16,1 1 0-16,-1 2 1 0,3 1 4 0,-1 0-1 15,1-1-3-15,1-1-6 0,1 4-3 0,1-4 3 16,3 2-8-16,0-4-7 0,0 0-7 0,3 0 6 0,-1-1-2 15,2-3-2-15,-3 0 3 0,3 0-5 0,-3-2 4 16,1-1 1-16,-1 0-4 0,1-2-3 0,-2-1-2 16,0-1 2-16,0-3-2 0,-1 2 6 0,0 0-12 0,0-4 7 15,-1 3-3-15,1-3 3 0,0-1 5 0,0-1-2 16,1-1 4-16,-1-2-8 0,-1 3 12 0,4-3-5 16,-3 0 14-16,3-2 0 0,-4 2-4 0,4-2 3 15,0 2-2-15,1-3 3 0,0 3-1 0,-1-3 0 0,1-1-11 16,2-1 2-16,2 2 2 0,-1-4-3 0,0 0-7 15,-1-2 3-15,2-1 2 0,0 0 3 0,2-2 1 0,-2 0-6 16,2-3-5-16,0-1 12 0,1 2 2 0,3-1-2 16,-1-4-5-16,0 1-2 0,3-1 0 0,2-3 0 15,-1-1 12-15,4 0-12 0,0-3 2 0,4-1 2 0,-1-2-2 16,3-2-3-16,3-1 5 0,-1-4-1 0,3 0-8 16,0-5-3-16,3 4-1 0,0-6 1 0,2-1 3 15,2-1-5-15,2 2 3 0,1-2 0 0,4 0 4 0,0-1 3 16,5 2 2-16,-1-2-7 0,1 0 0 0,3 0 4 15,1 0-4-15,1-1 1 0,-2-2-2 0,2 1-7 0,0 0 8 16,2-2-1-16,-2 0-8 0,5-1-2 0,0-2-11 16,-2 0-6-16,4 2-4 0,2-2-1 0,-4-1-5 0,0-1 2 15,-5 1 10-15,1 2 9 0,-6 3 3 0,-2 1 6 16,-1 4 3-16,-5 1 6 0,-2 2-1 0,0 7 4 16,-1-2-6-16,-2 2-1 0,-1 2 1 0,-1 3-5 0,-4 0 7 15,0 0 2-15,-3 5 2 0,-2-3 1 0,-5 2 1 16,-3-3 5-16,-3 2 4 0,-6-2 7 0,-5 1 0 0,-2-2 4 15,-5 0 0-15,-2 2 0 0,-5-2 1 0,-3 0-4 16,-1-2-2-16,1 2 0 0,0 0-8 0,-2 0-2 0,0 0-6 16,1-2 6-16,-1 4-8 0,2-2-3 0,-1 0 4 15,1 0-3-15,3 0 4 0,-4 2-5 0,5-2 0 0,-1 0-5 16,0 0 7-16,1 0 3 0,-1 0-8 0,2 0-3 16,-3 2 13-16,4-4-7 0,-3 2 2 0,1 0-11 0,-1 0-3 15,1 0-24-15,0-4-4 0,-1 4-28 0,0 0-43 16,0-1-38-16,-2-2-49 0,-1 2-58 0,2-3-96 0,-1 0-147 15</inkml:trace>
  <inkml:trace contextRef="#ctx0" brushRef="#br0" timeOffset="17615.2462">25497 11872 2812 0,'-3'-9'-2'0,"-2"4"4"0,-1-2 6 16,4-1 9-16,2 3 5 0,-3 0 4 0,3 3 5 15,0 2-6-15,0 2 4 0,0-2-4 0,3 1-5 0,-3 2-2 16,0-2 8-16,2 1 0 0,-2 1 7 0,4 1 21 16,0 0 4-16,-1 3 14 0,2 0 7 0,1 0 2 15,1 1-9-15,-2 1 3 0,3-1-2 0,-1 1-14 16,-1 1-5-16,2 0-9 0,-2-1-6 0,2 2-14 0,0 0-5 15,1 2-6-15,-1-2-7 0,2 4-6 0,2-3-9 16,-2 2-16-16,1 1-35 0,0-2-22 0,0 1-38 0,-1-2-57 16,2 3-62-16,-2-1-62 0,-2-2-82 0</inkml:trace>
  <inkml:trace contextRef="#ctx0" brushRef="#br0" timeOffset="17947.4653">25380 11652 3124 0,'0'-6'-5'0,"-2"1"5"0,-1-1 28 0,0-4 23 16,1 3 17-16,-1 3 7 0,2 3 2 0,-1-3-1 16,-1 3 7-16,3-1-5 0,-1 0-34 0,-1 2-23 0,2-3-32 15,2 3-21-15,-2-1-23 0,1-1-34 0,-1 2-43 16,6-1-33-16,-3 1-24 0,4 0-40 0,-1 0-40 15,5 3-58-15</inkml:trace>
  <inkml:trace contextRef="#ctx0" brushRef="#br0" timeOffset="18558.6888">25794 11860 1908 0,'3'6'-3'0,"2"0"12"15,-5-1 25-15,3-3 21 0,-1 3 18 0,-4 0 8 0,2 4 4 16,0-1 16-16,0 4 13 0,0-4 0 0,2 3-21 16,-2-1-7-16,2-3-16 0,-1 1-6 0,2-1-3 15,-1 0-9-15,4-3-13 0,-1 2-6 0,-1-3 1 0,3 1-16 16,1 0-6-16,1-2 3 0,-1-2-1 0,3 0-4 16,0-3 6-16,0-2-15 0,2-2-2 0,-2-1 1 0,0 2 1 15,0-4-1-15,-3 1 4 0,0-2-9 0,-1 0 3 16,-3 0 5-16,2-1 1 0,-3 2-1 0,1-2 4 15,-1 0 4-15,-2 2-2 0,3 2 19 0,-3 0 5 0,-1 2 26 16,0 0 8-16,0 3 20 0,0 1 5 0,0 2-10 16,0-3-2-16,0 3-18 0,0 0-9 0,-1 0-21 0,-1 3-16 15,5-1-21-15,-3 0-5 0,0-1 4 0,4 4 1 16,-3-1 3-16,2 3-3 0,3 3-3 0,1-3 12 16,-3 2-3-16,3 4-6 0,4-2 7 0,-3 1 1 0,1-1 1 15,-1 1 2-15,5 0-6 0,-4-1 0 0,1-2 3 16,-1 0 5-16,-1-4-4 0,0 2-6 0,3-2-3 15,-3-2-6-15,-2-2 4 0,2 1-7 0,0-4-13 0,-2 1-9 16,1-4-22-16,-2 1-17 0,0-3-26 0,0-1-10 16,-3-2-9-16,1-2-10 0,0-3 9 0,2-2 5 0,-2 0 22 15,-1-1 16-15,3-5 32 0,-2 1 13 0,1-4 11 16,0-1 16-16,0-2 6 0,0-2-1 0,1-2 2 16,-1-1 6-16,1-2 8 0,1 3 13 0,0 2 22 0,-2-1 22 15,-1 7 16-15,0 4 20 0,0 4 16 0,-1 2 20 16,-2 4 2-16,0 3-1 0,0 1-12 0,0 3-20 15,3 2-11-15,-3 0-15 0,0 1-25 0,2 0-23 0,0 2-18 16,-2-1-9-16,2 3-9 0,0-1-5 0,-1 5-1 16,4 1 1-16,0 2 24 0,0 6-2 0,1 0 17 15,5 5 4-15,0 3 10 0,0 2-1 0,3 4-5 16,-1 0-6-16,1 2-12 0,-3-2 4 0,3 1-16 0,-1-1-5 16,-3-3-8-16,1 2-19 0,-2-6-28 0,-1-2-38 15,0-4-47-15,-2-3-45 0,-3-2-38 0,1-5-62 0,-3-3-78 16,1-4-93-16</inkml:trace>
  <inkml:trace contextRef="#ctx0" brushRef="#br0" timeOffset="18727.2297">26129 11662 3027 0,'-5'2'3'15,"-1"-2"4"-15,2 0 13 0,5 0 15 0,-1 0 5 16,-1 0 2-16,-1 0-6 0,4 0-2 0,-1 0-2 0,-1 0-6 15,3 0-7-15,2 0-21 0,0 0-9 0,1-2-21 16,5 0-23-16,3-3-35 0,6 2-53 0,5-2-81 0,3-1-114 16</inkml:trace>
  <inkml:trace contextRef="#ctx0" brushRef="#br0" timeOffset="19174.3979">27286 11592 2943 0,'-12'-7'9'0,"2"1"21"0,2 2 25 16,5-3 23-16,1 5 13 0,-2 0 10 0,-1 1 2 0,5 1 2 15,0 0-10-15,0 2-28 0,3-1-23 0,-3 1-23 16,2-2-10-16,-1 4-16 0,-1 0-1 0,-1 0-1 15,1 3 3-15,-2 2 5 0,-1-1 4 0,2 2 1 16,-1-1-4-16,0 3 4 0,1-1-1 0,-1-3 0 0,4 2 1 16,-1-3-2-16,1-2-6 0,-2 2 5 0,3-3 2 15,2-2 0-15,-2 1 1 0,0-3 1 0,3 0-1 16,-2-4 2-16,1 0 2 0,-1 0-10 0,5-1 2 0,-1-3-4 16,-1-1 2-16,1-2-8 0,1 1 2 0,-1-1-1 15,-1 0-1-15,-1 1 5 0,-2 2-9 0,1 3 12 16,-2-1-3-16,-1 2 2 0,-2 1-4 0,2 1 0 0,-1 2-3 15,-1 0-6-15,0 0 4 0,2 0-8 0,-1 3-1 16,-1 0 5-16,4 0 1 0,-3 3-1 0,7-1 7 16,-2 2 12-16,-1 3 8 0,3 2 3 0,4 1 2 0,-2 0 6 15,0 3-8-15,0-1 6 0,0 1-3 0,0-1-9 16,0 0-7-16,-2-1-3 0,0-2 5 0,-1 0-25 16,0-4-11-16,-2 0-31 0,0-4-27 0,-2 0-30 0,-1-3-54 15,1-2-64-15,2-5-84 0,-2 1-72 0</inkml:trace>
  <inkml:trace contextRef="#ctx0" brushRef="#br0" timeOffset="19323.8183">27580 11333 2682 0,'0'-4'13'0,"0"-2"13"0,0 4 24 0,3-5 36 16,-1 4 19-16,-2 0 9 0,0 1 6 0,0 1 9 15,2 1-19-15,-2-1-16 0,0 1-18 0,1-3-41 0,-1 3-27 16,2 0-29-16,-2 0-58 0,1-3-87 0,1 1-98 15,1 0-134-15</inkml:trace>
  <inkml:trace contextRef="#ctx0" brushRef="#br0" timeOffset="19501.3406">27784 11860 2565 0,'13'12'19'15,"-4"0"37"-15,-1-3 24 0,1-1 16 0,-4 0 5 0,-3 1 5 16,0-1 2-16,-2-4 1 0,-2 3-18 0,-3 0-41 16,-1-1-24-16,-2-2-56 0,0 1-52 0,-2 0-62 15,-2 2-70-15,-2-2-96 0,-3 0-94 0</inkml:trace>
  <inkml:trace contextRef="#ctx0" brushRef="#br0" timeOffset="21383.0916">31685 6534 2289 0,'2'-6'2'0,"-1"-2"-3"16,-2 1-1-16,4 2 7 0,-3 0 12 0,0 5 8 16,-2-3 6-16,2 2 3 0,-1-2 1 0,-1 3 11 15,-1-1 1-15,-2 0 6 0,-2 0-10 0,0-1-5 0,-2 4-2 16,-4 1 2-16,-3 0 3 0,-1 1 2 0,-2 3 8 15,-7 0 0-15,-2 3 5 0,-4 0 14 0,-2 2 6 0,-6 2-6 16,-2 1 0-16,-6 2-2 0,-3 2-5 0,-7 2-5 16,-5 0-2-16,-8 4-20 0,-8 1-3 0,-10 3-1 15,-4 0-8-15,-10 4-4 0,-4 0 1 0,-4 0-8 0,-4 1-9 16,-3 0 4-16,0-1-3 0,1-3 0 0,3-1 4 16,2-3 4-16,3-2 2 0,5-4 15 0,4-1 9 15,5-4 11-15,7-2 4 0,6-1 8 0,7-4 1 0,9 2-6 16,7-3-6-16,7-2-15 0,11 0-3 0,9-3-16 15,7 1-4-15,8-1-10 0,7 1-1 0,2-1-5 0,5-2-2 16,0 2 1-16,3-2-2 0,0 1-1 0,3-1-9 16,-3 0-16-16,2-3-30 0,-2 3-37 0,1 0-38 15,1-2-45-15,0 4-45 0,-1-4-60 0,2 2-69 0,-1 0-93 16</inkml:trace>
  <inkml:trace contextRef="#ctx0" brushRef="#br0" timeOffset="23853.53">29896 6523 1777 0,'-2'0'-2'0,"-1"-3"2"0,1 3 3 0,2-2 1 15,-1 1 4-15,-1 1 5 0,2 0 8 0,-4 1 6 16,1-1 15-16,0 2 12 0,-1-2 17 0,-2 0 5 16,-1 3 12-16,0-3 12 0,-3 2 3 0,1-2-1 0,-4 3-4 15,-1-2-8-15,-2 1-15 0,0-1 0 0,-4-1-12 0,-1 0-6 16,-1 0-3-16,-2 2 2 0,-2-4 3 0,-1 2-1 16,-2 0-6-16,-1-1-1 0,0-1 6 0,0 1-13 15,-3-2-3-15,1 3 1 0,2-2-9 0,-1 2 3 16,-1-3 5-16,0 3-2 0,1 3-13 0,1-3 10 0,-2 2-6 15,2 0-6-15,0 0-1 0,-2 1-7 0,2 2-8 16,0 0-2-16,0 0 4 0,-1 2-10 0,-1 0 6 16,0 3-8-16,4-1-2 0,-2 1-3 0,0 0 11 0,3 2-6 15,-1 0 0-15,1-1-1 0,0 2-2 0,0-3 2 16,0 2 6-16,3 0-3 0,-2 2-3 0,0 0 6 16,1-3 4-16,-2 1-6 0,3 3 4 0,-1-1 5 15,1 1-9-15,-4-2 11 0,1 0-3 0,0 4 2 16,1-3 1-16,-3 1 4 0,3-3-7 0,-2 5-4 0,0-5 11 15,1 4-8-15,-2-2 2 0,3 1-2 0,-3-1-4 16,1 2 2-16,-2 1-1 0,-2-2 5 0,2 1-7 16,-2 2 2-16,-1-1 1 0,2 1-2 0,0 0-1 15,-2 0 3-15,3 0 9 0,0-1-4 0,2 3 1 0,-2-2 1 16,1 2 0-16,1 2 3 0,-2 0 1 0,1 0-2 16,-1-1-7-16,2 4 2 0,0-1-4 0,-1-1 6 15,2 2-8-15,0-2 3 0,3 0 0 0,-1 1-4 0,2-1 8 16,2 0-1-16,0 1-3 0,-1-2-4 0,6 2 4 15,-2-3-7-15,0 0 1 0,2-1 1 0,2 0-5 0,0 1 1 16,1-3 7-16,-1 3-8 0,1 0-2 16,2-2 5-16,0 2 2 0,2-3-4 0,-2 3 0 0,1 2 4 15,2-3-2-15,-1 0 6 0,1 4 8 0,2-2-4 16,-1 2-2-16,0 0 3 0,2-2 3 0,0 3-4 16,0-1 3-16,0 1 4 0,2-1-7 0,-3 2-2 15,3 0-1-15,-2-1 1 0,0 2-1 0,2-4-4 0,-2 2 2 16,0 0-8-16,2-1 6 0,-3 0 4 0,1-1 1 15,1-1 0-15,0 0 6 0,0 0 6 0,-1 0-7 16,1-1 6-16,0-1-2 0,-1 0 1 0,2-2 1 16,0 2-7-16,1 0-2 0,1-2-2 0,1-1 1 0,-2 0 3 15,2 3-5-15,2-3-1 0,-1 0-2 0,-1 2 4 16,0-2 1-16,0-1-1 0,2 2-3 0,1 2 0 16,-3-4 4-16,3 1-4 0,-3 2 7 0,2 0-4 0,1-1 4 15,-1 1-6-15,-2-2 9 0,2 3-6 0,0-1-2 16,-2 1-6-16,3-2-1 0,-1 0 11 0,-2 1-6 15,3-3 0-15,-1 4 0 0,-1-1-5 0,1-1 5 16,-2 0 7-16,2-1-3 0,-1 3-13 0,-1-3-1 16,0 4 5-16,3-1-2 0,-3 2 11 0,0 2-9 15,0-2 7-15,4 2 0 0,-3 0 7 0,-1 0-4 0,2 1 5 16,0-1-4-16,2 3-6 0,-1-3 4 0,0 2-11 16,-1 0 5-16,1-2-3 0,0 1 0 0,1 0-1 15,-3-4 4-15,2 1 7 0,-1-1-5 0,-2-1 1 0,3 0-6 16,0-1 1-16,-2-3 1 0,-1 4-2 0,0-3-5 15,2 0-2-15,-4-1 5 0,2-1 1 0,0 0-1 0,0-3 4 16,0 0 3-16,0-2-7 0,0-1 12 0,0 0-4 16,0-3-1-16,0 2 2 0,-1-4 5 0,1 4-12 15,-3-4 4-15,3 1 3 0,-1 0-2 0,-1 0-5 0,2 0 2 16,-2 0-1-16,1-1-1 0,-1 1 7 0,2 0-3 16,-1 2-3-16,1-2-4 0,-2 3 6 0,2-4-6 15,0 4-2-15,0-4 5 0,-2 4-4 0,2-2 4 0,0 2 0 16,0-1-1-16,0 1-3 0,0 1 6 15,0-1 1-15,-1 1-6 0,2 0 5 0,-2 2-6 0,1-2 4 16,-2 1 2-16,2 2 0 0,-2-1-4 0,2 2 4 16,-1-1-2-16,-1 1 0 0,2 1 0 0,-1 0-4 0,-1 0-3 15,2-1 2-15,0 2-2 0,0-2-9 0,0 0 2 16,3 2-1-16,-3-3 8 0,3 1-4 0,-1-2 8 16,1 1-4-16,-1 0 6 0,0 0 4 0,-1 0 2 0,2-3 0 15,-3 2-6-15,2 0 11 0,-2 3-5 0,0-3 14 16,2 1 7-16,-2 0 7 0,1 3 6 0,2-1 4 15,-2-2-6-15,-1 4-2 0,2-3 0 0,-2 1-8 0,2 2-6 16,-1-2-3-16,-1 1-8 0,0 1 6 0,2 0-2 16,-2-2 2-16,0 2-5 0,0 1 5 0,1 0-5 15,-1 0-2-15,0 0-4 0,0 2-7 0,0-2 4 16,0 0 11-16,0-2-13 0,0 1 3 0,0-1-3 16,0-3-1-16,0 2-3 0,0 0 2 0,0-4 6 0,0 1-17 15,0 0 13-15,0-1-5 0,0 0 6 0,2-2-6 16,-2 0 12-16,0 1-7 0,0-1-3 0,2 0 4 15,-1 1 5-15,-1-1-8 0,0-1 2 0,2 0 2 0,0 1 3 16,-1-1-1-16,-1 1-6 0,2-2 4 0,-1 1 0 16,1 1-4-16,-2 0 4 0,2 0 5 0,-2-2-9 15,1 1 9-15,3 2 4 0,-4-1-5 0,2 0-3 16,-2-2 8-16,3 1-2 0,-1 1 2 0,-2-3-8 0,3 3 1 16,-1-1-4-16,1 0 6 0,0 0-3 0,-1 1 4 15,-1-4-3-15,3 5-4 0,-3-1 9 0,2-1-5 16,-2-2 1-16,1 3-7 0,0-2 0 0,1 0 2 0,-1 1-3 15,-1 0 3-15,1-3-6 0,-1 1 6 0,1 1 2 16,0-1-2-16,-1 0 4 0,1-1-6 0,-1 1 2 16,-1-2 0-16,0 1 4 0,2-1-10 0,-2 1 8 0,2-2-4 15,-2 1 0-15,1-1 0 0,-1 1 6 0,0-3-2 16,0 4-6-16,0-3 10 0,0 2-6 0,0-3 1 16,0 3 3-16,-1-2-2 0,1-1-2 0,-2 0 0 0,2 0 5 15,0 2-3-15,0-2 4 0,-2 1 3 0,4 1-15 16,-2-4-12-16,0 1-14 0,2 1-15 0,-2-2-25 15,1 2-25-15,-1-1-32 0,3 1-49 0,-3-3-47 0,0 0-41 16,-3-2-59-16,2 1-62 0,-1-1-42 0,0-3-56 16,-2 1-49-16</inkml:trace>
  <inkml:trace contextRef="#ctx0" brushRef="#br0" timeOffset="24292.4557">26872 11171 1119 0,'7'-16'27'16,"-1"-2"39"-16,0 0 26 0,-3 0 35 0,-1 1 22 16,3 0 26-16,-2 0 19 0,0 2 21 0,-1 2-13 15,0 4-19-15,-2 0-4 0,2 2-14 0,-2 2-3 0,0 2-12 16,0-1-13-16,0 2-15 0,0 2-7 0,0-2-13 15,0 2-21-15,3 0-20 0,-3 0-21 0,2 2-15 16,-2-1-4-16,0 2 7 0,1 2 9 0,-1 0 6 16,2 3 17-16,0 4 4 0,1 0 9 0,0-1 3 0,-1 7 6 15,1-4-15-15,0 2-20 0,0 0 0 0,3-2-15 16,-1-3-11-16,-2 3-6 0,2-2 2 0,3-2-10 16,-2-2 10-16,2 1 4 0,0-2-7 0,2 0-1 0,1-2 6 15,1-4-5-15,2 2 3 0,2-6 5 0,3 1-10 16,6-2-5-16,0-2-2 0,1-4 0 0,4 1-3 15,2-2 3-15,-2-1-3 0,-1 0 0 0,-1-2-4 16,-3 2 8-16,0-2-12 0,-1-1-11 0,-3-2 4 16,-2 3-8-16,1-3-7 0,-4 1-8 0,1 0 5 0,-4 0-6 15,-1 3-3-15,-2 5 3 0,-4-1-14 0,-1 6-6 16,-1-1-16-16,-3 2-14 0,-1 2-31 0,0 1-26 16,0 0-27-16,-1-2-44 0,-1 1-39 0,0-1-52 0,-3-2-58 15,2 3-59-15</inkml:trace>
  <inkml:trace contextRef="#ctx0" brushRef="#br0" timeOffset="25517.3254">27271 12983 2646 0,'-7'-5'-5'0,"-1"-2"-2"16,-1 2 3-16,3-4 1 0,-4 2-2 15,0-1 2-15,-2 3 2 0,2-3 0 0,-1 1 2 0,-1 0 20 16,1 0 17-16,-2-1 17 0,2 1 8 0,3-2 20 16,-4 1 7-16,2 4 8 0,2-1 8 0,3 2-13 15,-1 1-10-15,3-1-10 0,0 3-11 0,0 0-17 16,3 3-9-16,-2-3-6 0,0 4-3 0,-1 0-2 0,-2 0-4 16,-1 1-5-16,-2 5 6 0,-1 0 7 0,-1 2 3 0,-1-1 3 15,0 4-2-15,3-1 0 0,-4 1-5 0,2 2 1 16,0-3-5-16,3 3-11 0,0-5-2 0,3 3-4 15,0-2-4-15,1-1 2 0,3-3 0 0,3 0-3 0,1-3-2 16,0 1 4-16,4-3 1 0,-2-1-1 0,4-1 4 16,1-2-3-16,3-2-2 0,2-1 2 0,3-1 3 15,0-3-6-15,-1 1-1 0,3-1 6 0,1 0-7 0,-2-1 0 16,-1 1-3-16,1 2-1 0,-4 1-1 0,1 1 4 16,-2 1-1-16,-3 2-4 0,-1 0 6 0,-1 5 0 15,2-2-2-15,-4 2 0 0,0-1 9 0,0 5-7 0,1-1-3 16,-2 1 4-16,-1 2-1 0,1-2-5 0,0 3 5 15,-2 0 2-15,2-2-9 0,-3 2 11 0,1-3-4 16,3 3 0-16,-2-2 0 0,-3 0 6 0,2-1-3 16,0-1-6-16,0-3-13 0,2 3-25 0,-3-4-21 0,-1 4-36 15,0-7-37-15,2 4-37 0,-2-2-36 0,3-3-54 16,-4 0-47-16,4-1-58 0,0-3-69 0</inkml:trace>
  <inkml:trace contextRef="#ctx0" brushRef="#br0" timeOffset="25722.1851">27696 12833 2788 0,'9'-4'7'0,"-3"1"12"16,-1 1 14-16,0-6 32 0,-2 4 21 0,1 0-1 16,-3 3 11-16,3-2 10 0,-2 0-8 0,1 2-10 15,0-2-15-15,1 1-31 0,-1-1-18 0,3 1 1 16,2-1-11-16,-2 0-11 0,2 2-1 0,2-2-29 15,4 1-21-15,-3-1-43 0,3 3-52 0,-1 0-55 0,1 0-51 16,-3 0-66-16,0 3-64 0,-4 3-43 0</inkml:trace>
  <inkml:trace contextRef="#ctx0" brushRef="#br0" timeOffset="25888.2707">27743 13049 2600 0,'0'5'16'0,"0"-1"15"0,0-4 17 0,3 0 23 15,-1 0 14-15,0 0 10 0,-1 0 17 0,1 0 0 16,1 0-15-16,4-3-10 0,-2 3-19 0,3-5-20 0,2 1-14 16,2-4-12-16,1-1-16 0,4 1-6 0,1-4-23 15,-1 0-36-15,5 1-26 0,-1-4-52 0,1 1-60 16,0-2-77-16,3 0-109 0</inkml:trace>
  <inkml:trace contextRef="#ctx0" brushRef="#br0" timeOffset="26411.9944">28421 12622 2403 0,'-3'-2'11'0,"2"-2"22"0,-1-3 24 16,2 1 32-16,-2-1 21 0,-1 2 20 0,2 1 15 15,-1 0 18-15,2 1-1 0,0-1-13 0,0 3-12 0,0-4-35 16,2 2-12-16,2 0-16 0,-2-2-15 0,4 4-15 15,2-3-10-15,-2 0-10 0,4 4-9 0,1-3 1 16,-2 3-9-16,4 0-4 0,0 3-1 0,-1 0-4 16,0 1-3-16,-2 1-1 0,-2 3 1 0,2 1 3 0,-1 3-1 15,-1 1 2-15,-3 1 1 0,-2 2 1 0,1 4 6 16,-3 0 3-16,-2 1-6 0,-1-1 0 0,-3 1 0 16,-3-2 3-16,-1 4-1 0,-1-4 1 0,-1 2 0 0,-1-2-4 15,0-2-1-15,1-1 3 0,0-2 1 0,2-2-6 16,4 0 2-16,0-3-5 0,1-4-2 0,4 1 8 15,0-4 14-15,0 0 9 0,2-1 7 0,3 0 17 16,2-2 0-16,-1-2 2 0,7 1 0 0,-2-4-5 0,3 4-9 16,5-3-12-16,1-2-11 0,1-1-12 15,0-1-6-15,-1 0-14 0,-1-3-18 0,3 1-27 0,-1-1-24 16,-2-1-40-16,0 2-33 0,1-1-45 0,-4 2-39 16,3-2-56-16,-4 2-51 0,-2-1-50 0,-3 2-58 15</inkml:trace>
  <inkml:trace contextRef="#ctx0" brushRef="#br0" timeOffset="26678.1928">28962 12430 3408 0,'0'-1'0'15,"-2"-2"0"-15,2 2 10 0,2-3 12 0,-2 3 0 16,-2-2-3-16,2 3 5 0,0 0-6 0,0-1-5 0,0 1-1 16,2 0-21-16,-2-2-19 0,3 2-31 0,-1 0-26 15,1 0-50-15,4 0-50 0,0 0-72 0,1 0-82 16</inkml:trace>
  <inkml:trace contextRef="#ctx0" brushRef="#br0" timeOffset="26887.0396">29063 12821 2403 0,'6'13'10'0,"-6"-2"26"15,3 1 18-15,2-5 26 0,-5 1 22 0,0-1 24 16,0 3 8-16,2-3 9 0,-1 2 2 0,-1-2-21 0,-1-1-19 15,1-2-24-15,0 2-20 0,-2-2-24 16,-1 1-8-16,1-1-10 0,-1 0-32 0,-1 1-23 16,-3-1-26-16,-1 4-34 0,-5-2-37 0,-2 2-32 0,-4 2-34 15,-3 1-38-15,-7 1-26 0,-1 5-29 0,-3-2-20 16,-2-1-20-16</inkml:trace>
  <inkml:trace contextRef="#ctx0" brushRef="#br0" timeOffset="28630.3152">29918 6477 1777 0,'0'1'5'0,"-3"0"6"0,2-3 8 15,2-1 10-15,-1 5 19 0,0-1 12 0,0-1 14 16,3 1 15-16,-3-1 20 0,0 1 13 0,0-1 8 0,0 0 11 16,0 0 0-16,0 0 2 0,0 3 1 0,0-3-3 15,0 0-9-15,0-3-10 0,1 3 0 0,1 0-12 0,-2 0-15 16,2-1 3-16,-1 0-15 0,-1 0-9 0,0-1-17 15,2 2 0-15,0 0-11 0,-1-2-11 0,2 0-8 0,1-2-18 16,-1 0 0-16,2-2-6 0,0 0 0 0,2-1-4 16,3 1-9-16,-1-3-2 0,2 2 10 0,2 2-3 15,-1-2 4-15,3 2 1 0,-1 0-4 0,0 2-7 0,0 2 4 16,1 1 6-16,-3-3-11 0,4 6 10 0,-3-2-4 16,1 2-6-16,0 0 12 0,0-1 2 0,-1 3-6 0,-1 0 3 15,1 0-1-15,0 3-3 0,-1-2 2 0,0 1 3 16,0 1-7-16,-2 0 2 0,1 0 7 0,1 2-7 15,-2-1 10-15,0 1-10 0,0 0 5 0,-2 0-2 0,0 0-3 16,-1-1 7-16,-1-1-4 0,-3 1-4 0,0-1-1 0,-1-1 9 16,1 0-9-16,-3-1 6 0,0-2 4 0,3 3-10 15,-3-3-3-15,0-1 17 0,0 2-14 0,-3 2 9 0,1-4 5 16,-2 3-2-16,-1-2 1 0,-3 0 1 0,3 4 4 16,-4-4-2-16,-1 1 4 0,-1 0-12 0,-2 1 1 15,3-2-4-15,-2 1 4 0,1-1 1 0,-1 1-4 0,-1 0-1 16,5-1 2-16,-3-1-3 0,3 2 1 0,-1 0 7 15,-1-2-15-15,4 1 7 0,-2 1-1 0,2 0-1 0,-2 0-3 0,0 0 7 16,2 1-4-16,-1 1 0 0,-2 1 6 16,-1 0-4-16,2 1 3 0,0 0 0 0,-1-1 3 0,1 4-3 15,0-2-1-15,0 1-6 0,-3 0 7 0,3 0-3 16,2 2 0-16,-2-2-5 0,0 0-1 0,2 0 3 16,-1 3 2-16,1-3 1 0,2 3-5 0,-1-1 8 0,3-1-7 15,-3 2 9-15,4-2 0 0,1 1-2 0,-2-1 0 0,2-3-2 16,0 2 4-16,0-5-6 0,2 1 4 0,-2-3 0 15,1 0-3-15,-1-2 3 0,2-2 3 0,-2 0 4 16,0 0-2-16,2 0 3 0,-2-1 3 0,-2 0 3 0,2-2-1 16,0 2 5-16,0-2 4 0,0 3 6 0,0 0 2 15,3-3 0-15,-1 1-2 0,-1-1-6 0,7-2-2 0,-2 1-2 16,4-4-10-16,0 0-9 0,2-2-3 0,3-1-1 16,0 4 2-16,0-3-4 0,2 3 4 0,-3-1-7 15,3 4 10-15,-2-1-3 0,0 0-1 0,-2 2-1 0,1 0 2 16,-1 0-4-16,-1 0 5 0,0 1 1 0,-1-1-8 15,1 3 6-15,-1 0-7 0,1-1 5 0,-3 1-2 0,-1 0 9 16,2 0-7-16,-3 0 3 0,-1 1-1 0,-1-1-6 16,0 0-5-16,-2 0-21 0,2 3-20 0,-2-3-33 0,0 0-27 15,0 1-50-15,1 0-40 0,-3-1-57 0,4 0-69 0,-2 0-90 16</inkml:trace>
  <inkml:trace contextRef="#ctx0" brushRef="#br0" timeOffset="28804.2028">30491 6857 1233 0,'-2'-3'-61'16</inkml:trace>
  <inkml:trace contextRef="#ctx0" brushRef="#br0" timeOffset="30745.6606">27027 12347 2542 0,'-16'0'-3'0,"-1"0"1"16,4 0 1-16,2-6-2 0,-1 4 1 0,-1 0 8 0,0 2 11 15,2 0 20-15,3 0 18 0,1-2 17 0,2 4 20 16,3-2 23-16,-1 0 9 0,3 0 10 0,2 0-2 15,1 0-18-15,0-2-12 0,2 1-17 0,5-3-16 0,2 0-18 16,5-1-8-16,5-4-13 0,7 2-11 0,5-5-4 16,7 3-7-16,4-3 6 0,5 0-2 0,2-1-7 15,1 1-5-15,5 0 0 0,-1 1-4 0,2-4 8 16,-3 3-4-16,1-1-7 0,-3 1 4 0,-3 0 4 16,-1-2-4-16,-4 5-2 0,-6-2 7 0,-4 2-5 0,-6 1 6 15,-2-1-1-15,-6 1-9 0,-7 6-2 0,-3-2 12 16,-4 1-8-16,-3 0 0 0,-3 3 2 0,-2 0 0 15,-2 0-2-15,1 0 2 0,-1 4 3 0,-3-1-2 0,-1 1 14 16,-5 0-4-16,0 3 6 0,-6 0-3 0,-4 3 1 16,-6-1 5-16,-3 4 3 0,-4-1-6 0,-5 1-1 15,-4 1-5-15,-2 2-1 0,-4 1-2 0,-2 0 8 0,-2 0-5 16,-2 1-8-16,0 1 3 0,0-2-9 0,0 2 7 16,4-2-4-16,5-3 1 0,6-2 1 0,5 0-1 15,10-4 1-15,3-1-3 0,7-5 4 0,8 3-8 16,3-5 3-16,5 0 5 0,2-5-5 0,8 3 1 15,-1-5 2-15,8-1-1 0,5-4-1 0,4 0 8 0,9-5-6 16,4 0-1-16,4-4-2 0,5 1 5 0,0-1-5 16,5 2 3-16,-2-1 1 0,-3 3-4 0,-2 2 0 15,-5 3 3-15,-2 0 2 0,-5 2-9 0,-5 2 10 16,-3 3-2-16,-6-3-6 0,-2 5 9 0,-2-1-1 0,-6 2 1 16,-1-1-4-16,-5 2 7 0,0 0 0 0,-3 0 5 15,-2 1 6-15,0 0-6 0,-6 0 3 0,1 0-3 16,-3 0-1-16,-5 1 3 0,-2 1-12 0,-7 0 0 0,-1 1 0 15,-5 1 0-15,-4-1-3 0,-5 3-14 0,-1 1-10 16,-4 4-29-16,0-1-17 0,1 2-39 0,-4 3-45 16,0-1-43-16,2 3-50 0,-1 3-44 0,1-2-58 15,2 2-61-15</inkml:trace>
  <inkml:trace contextRef="#ctx0" brushRef="#br0" timeOffset="39227.2664">2677 10294 976 0,'-1'-1'10'0,"1"0"15"0,0-1 22 15,0 1 16-15,0 2 17 0,0 1 8 0,0-2 17 16,0 1 9-16,0-1-1 0,0 0-2 0,0 0-15 0,1 0-10 15,1-1-4-15,-2 2 10 0,0-1-9 0,0-1 0 16,0 1 1-16,0 0-2 0,0 0 2 0,0 0 1 0,0 1-9 16,-2-1-7-16,2 0 0 0,0 0-3 15,0 0-5-15,0 0-3 0,0 0-2 0,0 0-1 0,0 0 1 16,0 0-12-16,0 0-5 0,0 0-7 0,0 0-6 16,0 0-2-16,0 0-23 15,0 0-17-15,0 0-1 16,0 0 0-16,0 0 17 15,0 0-17 1,95 17 19-16,-76-16 5 16,3 0 1-16,-1-2 8 0,2 1 2 0,1-1 4 15,1 0 1-15,2-1 5 0,-3 0 62 0,3-1-57 0,-3 0-3 16,-1 1-4-16,1-1-1 0,-2 2 1 0,0-2-1 16,0 2-8-16,-2 1-64 0,0-1 57 0,-1 0 3 0,0 1-6 15,-2-2-5-15,-2 2-4 0,2 0 5 0,-3 0-1 16,2 0 3-16,-3 0 1 0,2 0-7 0,-2-2 7 0,1 2 8 15,0-1 6-15,-1 0-3 0,3 1 9 16,-2-3-1-16,0 2 6 0,2-1-4 0,0 0-1 16,-2 1-2-16,2-3-5 0,0 4-1 0,-2-3-3 0,0 2-1 15,-1-2-4-15,1 1 9 0,-3-1-4 0,2 3 0 16,-1-2-7-16,-4-1 6 0,2 3-1 0,1-1-9 0,-3 1-1 16,0-2 0-16,-2 1 4 0,2 1-10 0,1-3 12 15,-1 2-12-15,0 1 0 0,3-2 6 0,-1 0-3 16,2 0 0-16,-1 2-10 0,2-2 9 0,1-1-2 0,1 1 3 15,0-1-2-15,0 1 4 0,2-1 1 0,-1 0-3 16,1-1 2-16,-2 2 4 0,2-1-13 0,-4 1 7 16,2 0 5-16,-4-2-6 0,5 2 6 0,-6-1-4 0,2-1 2 15,-1 4-3-15,-3-3 7 0,5 2-5 0,-5-2-1 16,0 2 1-16,0-1-7 0,-1 0 5 0,0 2 8 16,1-2-3-16,0-1-2 0,-2 3 1 0,2 0-6 0,-2-2 5 15,2 1 2-15,0 0-5 0,1 1-6 0,-2-3 1 16,4 3 11-16,0-1 1 0,-2-1 0 0,4 2-6 15,-2-2-1-15,0 2 4 0,2-2 0 0,-2 0 1 0,0 2-9 16,1-1 2-16,0-1-5 0,-2 1 11 0,0 0 0 16,-2 1-2-16,0-3 3 0,0 3-7 0,-4 0 7 0,1 0-8 15,0 0 6-15,-3-1-4 0,1 1-1 0,0 0 2 16,-1 0-2-16,-1 1 4 0,2-2-4 0,-1 2 2 16,-2-1 4-16,1 0-3 0,1-1 1 0,-2 1-2 0,3 0 2 15,-1 0-4-15,-1 0 2 0,3 0 3 0,-3 0-6 16,1 0-2-16,1 0 0 0,-1 0 8 0,-1 0-3 15,1 0 5-15,-1 0-5 0,2-1 0 0,-3 1 2 0,2 0 4 16,-1 0-2-16,1 0-6 0,-2 1 2 0,1-1 0 16,1 0 0-16,-2 0 0 0,2 0 2 0,-1 0-4 15,1 0 4-15,-2 0-2 0,2 0 1 0,-1 0-6 16,-1 0 10-16,2 0-3 0,-2 0-2 0,0 0-5 16,0 0 7-16,0 0-2 0,1-1-2 0,-1 1 4 0,-1 1-4 15,1-1 4-15,0 0 3 0,0 0-1 0,0 0 0 16,0 0-4-16,0 0-2 0,0 0 7 0,0 0-5 0,0 0 0 15,0-1 2-15,0 2-1 0,0-1-12 0,0 0-12 16,0-1-34-16,0 0-37 0,-2-1-54 0,2 2-79 16,-1-1-136-16</inkml:trace>
  <inkml:trace contextRef="#ctx0" brushRef="#br0" timeOffset="42019.5985">4602 8914 2472 0,'-4'-8'8'0,"-1"3"16"16,2-2 33-16,3 2 11 0,-5 2 9 0,5-1 4 0,0 4 2 16,0-2 19-16,0 2 1 0,0-3-6 0,0 3-14 15,0 0-4-15,0 0 1 0,0 0-7 0,0 0 0 0,0 0-15 16,2 0-18-16,-2 0-7 0,3 0-20 0,-2 3-7 15,1-3-6-15,3 2-1 0,1 1-1 0,2-2-1 0,1 3 6 16,4 0 0-16,0 1 0 0,1 2 2 16,2 0-4-16,1-2 3 0,1 3-20 0,0-2-28 0,0 2-35 15,-1-1-35-15,2 0-38 0,-3-1-45 0,3-2-44 16,-1 1-50-16,-3 0-49 0,0-3-44 0</inkml:trace>
  <inkml:trace contextRef="#ctx0" brushRef="#br0" timeOffset="42588.0652">4925 8856 2943 0,'5'-3'7'15,"-5"3"11"-15,4 0 12 0,-2-2 15 0,-2 2-4 16,0 1-2-16,1 0 4 0,-1-1-10 0,0 3-7 16,2-3-9-16,1 1-11 0,-1 2-23 0,-1-3 9 0,4 5 4 15,-2-1-1-15,4-1 7 0,2 2 4 0,-3 0-3 16,4-1 2-16,1 1 7 0,0-2-6 0,-1 2 2 0,2-3 2 15,-2 0-2-15,1-2-5 0,0-2 5 0,-3 0-8 16,0 0-5-16,1-4-7 0,-1 0-9 0,-2-2-16 16,1-1 3-16,-2-2-5 0,2-2-9 0,-4 0 9 15,2 0 2-15,-3-3 10 0,1 4 5 0,-1 0 11 0,-1-1 2 16,-1 1 9-16,0 1 12 0,0 1 9 0,-1 2 17 16,1 2 9-16,-2-2 11 0,2 5 5 0,0-1 5 15,2 2-5-15,-1-1-11 0,-1 3-15 0,0-1-16 16,2 2-7-16,-1-1-10 0,3 3-14 0,0-1 1 0,2-2 3 15,2 4 1-15,2-1 5 0,4 2 2 0,0 2-7 16,4-2 5-16,-1 3 3 0,4-1-2 0,1 2 1 16,-3-4 0-16,1 2-2 0,1-2-2 0,-2 0 8 0,0-2-6 15,-2-2 8-15,-4-1-2 0,0-2-1 0,-1-2-8 16,-4-2-20-16,-3 1-29 0,0-6-41 0,1-2-28 16,-6-1-33-16,1-3-26 0,-2-2-16 0,-1-2 4 0,-4 0 12 15,0-2 30-15,-2 1 35 0,-2-3 34 0,-2-1 23 16,-1 0 33-16,-3-2 17 0,2-3 10 0,-3-1 20 0,2-2 33 15,0 1 30-15,0 1 29 0,1-1 33 0,3 6 22 16,0 3 24-16,0 2 11 0,1 7 3 0,4 3-8 16,0 3-20-16,1 1-18 0,2 7-29 0,0-2-36 15,1 3-26-15,4 0-24 0,-2 3-17 0,1-2-19 0,1 2-14 16,-1 0-12-16,3 4 1 0,3-1 7 0,0 4 7 16,-1 3 10-16,5 2 9 0,2 2-1 0,3 3 12 15,-1 2-10-15,1 0-4 0,3 1 3 0,0 1-5 0,-1-1-10 16,2-2 2-16,-4 0-5 0,1-4-29 0,-1-1-19 15,0-3-30-15,-3-3-53 0,1-3-46 0,-6-3-69 0,0-4-86 16,-2 0-118-16</inkml:trace>
  <inkml:trace contextRef="#ctx0" brushRef="#br0" timeOffset="42756.3061">5235 8461 2788 0,'4'-2'1'16,"-1"0"-2"-16,-1 1-1 0,6-2 2 0,-6-1-16 16,1-1-29-16,2 1-32 0,1-3-21 0,2-2-27 0,1 0-26 15,1-1-44-15,4-2-43 0,-1 1-21 0,4 2-13 16</inkml:trace>
  <inkml:trace contextRef="#ctx0" brushRef="#br0" timeOffset="42938.8862">5701 8388 1465 0,'5'5'14'0,"-1"-3"39"0,3 1 14 0,-1 0 24 0,-1 1 9 16,-2-2 14-16,2 6 6 0,1-3-1 0,1 1-5 15,0 0-23-15,1 1-5 0,-3-2-19 0,0 2-3 16,1-2-14-16,0 0-4 0,-1-1 3 0,-2 1-10 0,-1-5-14 16,1 3-11-16,-1-1-1 0,-1 0-5 0,1-1-2 15,1-1-23-15,-1 0-25 0,-1-1-28 0,1 0-40 16,0-2-60-16,-2 0-84 0,2 1-81 0</inkml:trace>
  <inkml:trace contextRef="#ctx0" brushRef="#br0" timeOffset="43661.2902">5779 7841 2553 0,'-2'-2'16'0,"2"-1"7"0,-2-1 2 0,6 4-3 15,-4 0 0-15,0 0 0 0,0 1-5 0,3 2-5 0,1 0-13 16,-2 2-2-16,1 1-6 0,3 2 4 0,-2 2 2 16,4 0 8-16,1 4 7 0,0 1 7 0,1 1 2 15,4 0-5-15,-3 2 9 0,3-3-7 0,-1 2 1 0,0-3-7 0,1 1-2 16,-5-1 1-16,4-3-10 0,-4-2 4 15,-2-4-4-15,1-1 7 0,-2 1-2 0,-1-2 9 0,-5-3 4 16,3 0 13-16,-3 0 19 0,-2-3 13 0,2 3 5 16,0-2 4-16,-1-2 1 0,2 0-11 0,1-3-8 15,-2-2-10-15,3-3-17 0,-1-1-19 0,1 0-10 16,2-4-2-16,-2 0-2 0,4-1 2 0,0 1 5 0,-2 3-7 16,0 2 3-16,1 2-1 0,0 3 5 0,-1 2-5 15,0 2-5-15,-1 2-2 0,0 1 0 0,0 0 3 16,1 1-4-16,1 2 5 0,-3-1-3 0,2 3 6 15,2 0 6-15,-1 0 0 0,2 1-1 0,0 2-2 0,0 0 7 16,-2-1-5-16,3 2 4 0,-1-2-1 0,-1 0 0 16,1 0 1-16,-1-3-6 0,0 3 6 0,-1-5-14 15,-1 1-1-15,-3-2-14 0,1 0-19 0,1-2-10 0,-2 0-17 0,-1-2-16 16,2-1-40-16,-1-4-11 0,3 0-12 16,0-1-16-16,3-4 7 0,-1 0 5 0,1-1 15 15,0-1 20-15,2-2 33 0,-1 0 24 0,-1 0 16 0,0 0 30 16,0 1 10-16,-3-1 3 0,1-1 2 0,-1 1 2 15,0 2 6-15,-1 2 4 0,2 0 10 0,-2 3 17 0,-1 2 16 16,0 2 18-16,-1 3 5 0,-1-1 4 0,1 4 3 16,-1 0-8-16,-1 0-11 0,2 0-16 0,-2 3-19 15,0-3-18-15,0 1-7 0,2 2-2 0,1-1-4 0,-1 2-1 16,-1 0-3-16,5 0 7 0,-1 1 4 0,0 0-1 16,3-3 3-16,-3 3-1 0,4-1-8 0,-1-2 11 15,3-2 11-15,0 0-15 0,-3-2 3 0,5-2 11 0,0-1 0 16,0-2 6-16,0 1 6 0,1-2-3 0,0-4-4 15,-3 2 7-15,1-2 0 0,0 2-3 0,-4-2-4 0,0 1 2 16,-1-1 1-16,-2 0 1 0,0 1-4 0,0 0 1 16,-5 0-7-16,0-1-5 0,0 1 7 0,0 0-9 15,-2-1-8-15,1 3-3 0,-2 0-2 0,-1-2 2 0,-1 5-4 16,3-2-10-16,-1 2-22 0,-1 2-31 0,1-1-38 16,0 3-56-16,3-1-64 0,-3 3-69 0,0 3-86 15</inkml:trace>
  <inkml:trace contextRef="#ctx0" brushRef="#br0" timeOffset="44371.1418">5929 8926 3052 0,'-8'6'9'0,"0"-1"18"0,1-2 21 0,6-1 20 15,-5-1 0-15,1 0 6 0,3-1 3 0,-1 0 14 0,3 0 4 16,0 0-12-16,2-4-17 0,-1-1-19 16,4-2 4-16,0-6-7 0,4-1-2 0,4-7-7 0,1-3-15 15,7-6-9-15,4-2-3 0,7-3 2 0,4-6-3 16,6-3-4-16,5 0-1 0,3-6-7 0,3-2 0 15,3-6 8-15,0-5-4 0,4-4-11 0,1 1-14 0,3-3-8 16,1 0-14-16,-1 2-11 0,1 5-32 0,-2 4-44 16,-1 4-38-16,-6 6-27 0,-4 4-38 0,-6 7-45 15,-4 3-51-15,-6 8-70 0</inkml:trace>
  <inkml:trace contextRef="#ctx0" brushRef="#br0" timeOffset="48575.6769">6354 10190 1422 0,'-3'2'5'0,"3"-2"7"16,1-2 15-16,1 1 20 0,-2 1 1 0,0 1 21 16,0-1 14-16,0 0 22 0,2 0 17 0,-2 0 10 15,-2 0 11-15,2 2-4 0,2-2 7 0,-2 0-7 0,0 1-5 16,0-1-8-16,0 0-15 0,0 0-12 0,0 0-29 15,0 0-14-15,0 0-4 0,0 0-12 0,0 0-6 0,0 3-6 16,0-3-3-16,0 1-7 0,1 0 12 0,1-1 5 16,-2 0-2-16,0 0 4 0,0 2 3 0,0-4-4 15,0 4 3-15,0-4-1 0,2 2-8 0,-2 0-1 0,0 2 1 16,0-4-4-16,2 2-5 0,0 0 0 0,1 0-5 16,0 0 3-16,4 0 4 0,-1-1-5 0,5 1 0 0,2 0-3 15,4 1 6-15,-3-1-10 0,8 0 7 0,3 0-1 16,2-2 4-16,5 2 0 0,1-3-1 0,5 3 5 15,3-4-14-15,5 1 14 0,3-2-7 0,2 3-3 0,4-3-5 16,2 0-2-16,1 0-1 0,1-2-6 0,1 1 14 16,1 1-10-16,-2-1 4 0,1 1-1 0,-4-3 4 15,4 3-6-15,-3 1-1 0,1 1-1 0,-1-2-1 16,-2 1 2-16,0 1-5 0,-1 1 2 0,-2 0-4 16,-1 2 5-16,-5-5-3 0,-2 4 5 0,-1 0-8 0,-2 1 1 15,-5 1 7-15,-4-3-6 0,-1 0-1 0,-4 2 2 16,-4 0 7-16,-1 0-6 0,-5-2 6 0,-1 1 3 15,-4 1-12-15,1 0 11 0,-3 1 3 0,-1 1-6 0,-3-2 9 16,-3 0 4-16,1 0 3 0,-1 0-7 0,-3 0 16 16,2 0-6-16,-4-3-1 0,2 3 3 0,0-1-10 15,0 1 6-15,0 0-11 0,2 1-3 0,-2-1-6 16,1 1 4-16,1-1-5 0,-2-1 1 0,-2 1-1 16,4-1-7-16,-2 1 3 0,0-3 7 0,0 3-11 0,0-1-15 15,1 0-14-15,2 1-23 0,-3 1-31 0,0-1-48 16,0-1-36-16,0 1-53 0,0 0-49 0,0 0-65 15,0-1-66-15,0-1-80 0</inkml:trace>
  <inkml:trace contextRef="#ctx0" brushRef="#br0" timeOffset="54978.0738">11731 9331 2646 0,'-1'-2'17'0,"-2"0"25"0,-2 0 22 16,5 1 28-16,-4-1 18 0,0-1 2 0,0 2 8 0,1 1 10 15,0 0 0-15,0-3-5 0,3 3-7 0,0 0-14 16,0 0-10-16,3 0 12 0,-1 0-5 0,-2 3-3 16,3-3-10-16,-2 0-15 0,-1 0-18 0,4 0-16 0,-4 0-2 15,1 1-22-15,1-1-3 0,-2 0-4 0,1 0-9 16,3 5-6-16,-3-2-2 0,3 0 11 0,3 2-14 0,-1-1 19 16,3 5-11-16,0 2 1 0,2 2-1 0,-1 0 4 15,2 4 6-15,2 0-8 0,-1 3 16 0,1 1-19 16,-1-4 11-16,1 0-4 0,-1 0 5 0,1-1-5 15,-5-3-2-15,3-2-21 0,-2-2-27 0,-3-3-40 0,1 0-46 16,-3-5-49-16,0 0-52 0,-1-1-69 0,-3-2-102 16,-1-6-121-16</inkml:trace>
  <inkml:trace contextRef="#ctx0" brushRef="#br0" timeOffset="55174.0064">11584 9197 2764 0,'-6'-3'-5'16,"0"1"19"-16,-1-1 32 0,2-4 21 0,2 2 10 15,-2 3-3-15,-1 1 7 0,3-1-5 0,0-1 4 16,1 2-16-16,1-2-32 0,-1 3-22 0,1-2-10 16,1-1-10-16,0 3-19 0,0-3-20 0,0 3-40 0,3 0-45 15,0-1-53-15,-1-2-77 0,1 0-100 0</inkml:trace>
  <inkml:trace contextRef="#ctx0" brushRef="#br0" timeOffset="55812.2135">12027 9363 1963 0,'3'5'9'0,"2"0"39"0,-3-5 16 16,3 0 15-16,-3 3 2 0,-2-1 5 0,2 3 2 16,1 1-2-16,2-1-5 0,-1 3-38 0,1 0-10 0,3-2-16 15,-2 2 7-15,4-1 4 0,-4-2-6 0,7-1 8 16,-5 1 1-16,3-2 2 0,1 1-4 0,0-1 3 16,1-1-10-16,-1-2-4 0,1 0 2 0,1 0-7 15,-5-2-2-15,2 0-1 0,-3 0-4 0,0-1 0 0,-2 0 0 16,-2 1-4-16,0-1 2 0,-2-1 4 0,1 1-7 15,-2-1 2-15,-1 1 0 0,2-2 0 0,0 1 2 0,-2-2-6 16,1 5 4-16,-1-3 0 0,2 2 1 0,-2 0 1 16,0 0 5-16,1 2-1 0,-1 0 7 0,0 2 5 15,2-2 3-15,-2 2-7 0,0-1 4 0,2 1-4 0,-2-2-3 16,0 3 1-16,0-2-2 0,3 2 1 0,0 0-14 16,3 1 7-16,-1 1 0 0,3 0 3 0,0 2 4 0,3-2-8 15,0 5 1-15,2-3-6 0,1 2 10 0,-3-1 0 16,3 1-5-16,-4-2-3 0,1-3 2 0,-1 0-1 15,-1-2 1-15,-1-1 9 0,-4-2-14 0,4-1-3 0,-3-2-17 16,0-2-6-16,-1-3-35 0,3-1-20 0,-1-2-31 16,-1-5-27-16,-1 0-21 0,3-5-19 0,-2 0-4 15,-1-4-9-15,-2 2 20 0,1-1 21 0,-2-1 27 0,-1-5 20 16,0-1 25-16,0 0 32 0,-1-1 20 0,-4-1 33 16,5 0 36-16,-1-2 33 0,-1 5 30 0,1-1 26 15,-1 6 32-15,2 1 24 0,-2 5 29 0,2 4 9 0,-1 3-12 16,-1 4-6-16,1 4-16 0,1 2-8 0,0-1-21 15,0 4-27-15,0 0-29 0,0 0-24 0,0 2-18 0,1 0-21 16,1-2-19-16,-2 3-13 0,1 2-2 0,3 2-6 16,-1 2 18-16,3 1 2 0,0 7 19 0,4 1 3 15,0 4 13-15,2 3 9 0,1 3 0 0,2 1-5 0,1 1-14 16,0 0-6-16,2 2-8 0,0-1-10 0,-1 2-7 16,0-3-15-16,1-1-36 0,-3-2-25 0,0 1-39 15,-3-4-43-15,-1-4-56 0,0-4-45 0,-3-3-53 0,0-5-77 16,-3-4-83-16</inkml:trace>
  <inkml:trace contextRef="#ctx0" brushRef="#br0" timeOffset="56006.0461">12389 9177 2611 0,'-8'3'3'0,"1"-1"31"16,0-2 28-16,4-5 16 0,1 5 2 0,-1 0 8 15,1 0-13-15,2 0 2 0,2 3-4 0,-1-3-32 0,1-3-21 16,0 3-15-16,2 0 5 0,2 0-16 0,2-3 20 16,-1 1-8-16,7-2 2 0,0-4-17 0,3 1-40 15,3-2-42-15,5-2-66 0,-2-3-72 0,6-1-113 0</inkml:trace>
  <inkml:trace contextRef="#ctx0" brushRef="#br0" timeOffset="57128.2107">13590 8790 2232 0,'-11'-8'34'0,"1"-3"22"0,2 0 27 0,4 0 24 0,-6 2 9 16,2 1 3-16,2 0 16 0,1 2 10 0,2 2-18 15,-1 0-16-15,0 1-17 0,3-1-18 0,-1 2-6 16,2 2-4-16,0-3-17 0,0 3-13 0,2 3-28 0,-2-3-6 16,1 2-9-16,3 1-5 0,1 1 0 0,0 1 3 15,3 4-4-15,2 6 7 0,2-1 12 0,3 8-4 16,4 2 5-16,-3 1-2 0,4 4-2 0,0 4 4 15,0-1-1-15,2 0-3 0,0 2 0 0,-3-4 2 0,1 0-5 16,2-4 6-16,-2-3-6 0,-2-5 2 0,0 0 3 16,-6-7-4-16,2-1 9 0,-4-4 9 0,-2-2 4 15,-1-4 15-15,-3 0 6 0,1-4 1 0,-2-1 2 0,-2-6 0 16,4 0 3-16,0-4-11 0,-2-2-12 0,2-2-17 16,-2-5-2-16,3 1-8 0,-1-2 0 0,-2 0 3 15,1 0-13-15,-1 1 9 0,2-2 2 0,-1 6-2 0,2-1-2 16,2 4 6-16,-1 0-6 0,1 3-2 0,-1 2 3 15,5 4-11-15,-4 1 7 0,1 2-9 0,0 2 7 16,-1 1-15-16,5 4 15 0,-5-2-3 0,2 3-3 0,2 4 8 16,-3 0-4-16,1 1 10 0,2 4-3 0,0 0 13 15,-3 1-10-15,4 3 1 0,-4 1 4 0,-1 0 5 0,1 0-5 16,0 2-2-16,-5-2 5 0,0 0 0 0,-1 0 9 16,-3 0 11-16,-2-2 10 0,1-1 1 0,-3 3 14 15,0-5 5-15,-5 1-5 0,4 0-5 0,-7-1 4 0,3-1-10 16,-2-2-10-16,0 0-5 0,-2-1-13 0,-3-3-1 0,3-1 2 15,-2 0 6-15,0-1-16 0,0-3 1 16,0 1-9-16,0-2-5 0,2-2-13 0,-1-1-22 0,1 3-27 16,-1-3-36-16,3 0-23 0,0 1-42 0,-3-3-35 15,4 1-52-15,-2-1-46 0,4 5-52 0,-4-5-74 16</inkml:trace>
  <inkml:trace contextRef="#ctx0" brushRef="#br0" timeOffset="57634.961">14278 8468 4622 0,'6'2'18'0,"-3"-2"52"15,-3 0 51-15,5 0-6 0,-9-2 14 0,4 2-1 16,-1-3 0-16,-2 3 6 0,0-1-25 0,1-2-53 0,2 2-56 16,-1-2-9-16,-1-1-46 0,1 4-26 0,1-6-47 15,0 3-69-15,0-1-72 0,1 3-92 0,1-2-97 16,-1 0-104-16</inkml:trace>
  <inkml:trace contextRef="#ctx0" brushRef="#br0" timeOffset="57809.7342">14697 8877 2380 0,'9'5'-2'15,"-1"-1"2"-15,-4 2-3 0,-2-8 12 0,0 6-5 0,-2 3 5 16,0 1 2-16,0 1-1 0,0 1 3 0,0 0 3 16,-4 1 4-16,4-1-8 0,-3 2-1 0,2-2 0 15,-4 2-9-15,-1 2-16 0,0 1-31 0,-1-1-56 0,-1 6-69 16,-3 0-81-16</inkml:trace>
  <inkml:trace contextRef="#ctx0" brushRef="#br0" timeOffset="58598.3891">12664 10498 1422 0,'-18'7'4'0,"-1"3"10"16,2-4 13-16,3-2 13 0,-2 1 6 0,2 0 1 15,1 2 11-15,-1-2 8 0,3-1 26 0,-2 1 19 16,5-1 27-16,0 0 22 0,2 0 15 0,1-4 21 0,2 3 4 15,2-3 7-15,2 0-13 0,2 0-8 0,3-3-21 16,1-1-15-16,2-1-14 0,7-4-19 0,3-2-1 16,5-4-15-16,3 1-16 0,8-7-17 0,1 1-13 0,6-2-25 15,1-2-3-15,4 1-5 0,1-5-14 0,4 3-5 16,2-3 6-16,1-2-8 0,2 0-1 0,5-4-3 16,4-2 5-16,5-3 3 0,7-3 0 0,3-6 2 15,5-1-4-15,6-3-4 0,3-4 2 0,2 3 8 0,-3-1-11 16,1 1 0-16,-9 4 1 0,-1 6-4 0,-6 4-2 15,-6 5 3-15,-4 3-11 0,-10 7-5 0,-2 4 2 16,-5 3-8-16,-5 3-2 0,-8 2-9 0,-4 5-8 0,-6 2-5 16,-7 2-4-16,-6 1 6 0,-4-1 3 0,-6 6 3 15,-2-3-4-15,-8 7 18 0,0-1 10 0,-7 3 11 16,0 0 14-16,-8 3-9 0,-4 3 2 0,-5 2 2 16,-5 5 7-16,-5 0-7 0,-6 4-4 0,-5 1-6 0,-4 5-6 15,-5 2-7-15,-2-1-8 0,-8 4-5 0,0-2-5 16,-5 2-4-16,-2 2-8 0,-5-1 4 0,-2 1 1 15,-1-2 16-15,-3 1-3 0,4-1 6 0,0-2 3 16,6-3 11-16,5 1 5 0,4-5 2 0,9-1 3 0,6-3-2 16,7-3 7-16,7-1-5 0,7-4 7 0,2-4-4 15,6-1 0-15,6-3 0 0,5-1 7 0,4-6-10 16,1 2 6-16,7-3 3 0,1-3-6 0,7 2 5 0,2-6 3 16,2 0-1-16,6-2-7 0,3-4 7 0,5-1-4 15,4-5-1-15,8-2 1 0,2-4-2 0,5 0 6 0,6-3-6 16,6-2-4-16,3 0-16 0,3-2-24 0,4 1-23 15,-1-1-32-15,-3 1-26 0,0 2-36 0,-4 2-46 16,-8 2-26-16,-4 4-35 0,-6 4-27 0,-6 0-26 16</inkml:trace>
  <inkml:trace contextRef="#ctx0" brushRef="#br0" timeOffset="61044.1018">13256 11043 1897 0,'-9'-8'6'15,"3"3"22"-15,-1-3 23 0,6 0 2 0,-3-1 17 16,0 4 6-16,2-1 15 0,-2 1 12 0,2 0 19 0,2 1 4 15,0 0-6-15,0 0 11 0,2 4-4 0,-2-1-2 16,0-1-14-16,2 2-12 0,-2 2-27 0,2-1-37 0,0-1-10 16,-2 0-16-16,3 4-9 0,-2 1-3 0,4-1 5 15,0 4-1-15,3 2 3 0,1 4 24 0,3 2-8 16,-1 3 7-16,3 4 0 0,0 3-5 0,2 0 5 0,0 6-2 16,1 1-1-16,-2 1-6 0,3 3-4 0,-1-2-3 15,3 0 0-15,-3-1 5 0,-3-4-11 0,4-2 0 16,-6-5 0-16,2-3 1 0,-2-8 1 0,-3 0 2 0,0-7 11 15,-2-1 2-15,-2-3 3 0,-1-2 13 0,0-3-4 0,2-5-6 16,-2-3 1-16,3 0-1 0,1-6-17 16,-2-2-3-16,3-2 0 0,1-3-9 0,1-2-3 0,2 1 1 15,-2-2 3-15,1 2-5 0,1-3 0 0,0 5 5 16,3-2-3-16,-4 4 0 0,6 1 1 0,-4 2-3 16,5 3-1-16,-4 4 1 0,1 2 3 0,2 3-4 15,-6 2 2-15,4 4-2 0,-5 2 9 0,1-1 2 0,0 6 13 16,-2 0 3-16,1 5 9 0,-1-2 6 0,-3 5 4 15,3 1 13-15,-1-1 0 0,-3 3 3 0,1 0-6 0,-4 0-1 16,-2 1-4-16,1 0 4 0,-2-1-8 0,-2 0-10 16,1 0 1-16,-2-2-3 0,-2-1 3 0,0 0-2 15,-3-4-6-15,4 2-7 0,-4-2 12 0,-2-3-10 0,1 1-15 16,-2-3-22-16,1-1-33 0,-2-1-38 0,2-3-48 16,-3 0-52-16,1-4-69 0,-1-2-72 0,-1-4-76 15,1-2-76-15</inkml:trace>
  <inkml:trace contextRef="#ctx0" brushRef="#br0" timeOffset="61275.8385">14050 10798 2705 0,'10'-6'31'0,"2"0"32"16,-7 0 31-16,4 1 11 0,-4-1 16 0,-2 4 8 15,2-1 8-15,3-1 25 0,-3 1-17 0,3-2-12 16,0 0-30-16,2 1-2 0,0-1-13 0,1 0-10 0,-2 0-5 16,4-1-20-16,3 2-17 0,-3-3-24 0,1 1-10 15,2 2-31-15,1-3-46 0,-3 2-46 0,3 1-56 16,-4 0-65-16,3 2-57 0,-3 0-65 0,-2 2-60 16,0 4-53-16</inkml:trace>
  <inkml:trace contextRef="#ctx0" brushRef="#br0" timeOffset="61435.7285">14295 11030 2357 0,'0'8'27'16,"-2"-3"25"-16,2-4 28 0,0-2 15 0,2 1 9 0,-1-3 7 15,1 2 10-15,0-3 4 0,1-1-10 0,3-2-25 16,2-2-21-16,0 0-10 0,3-4-2 0,1 0-3 16,1-2-12-16,5-1-6 0,-2-1-19 0,1 0-1 15,2 0-18-15,1-3-35 0,2 1-45 0,4-2-56 0,-4-2-62 16,3-1-75-16,1 1-95 0</inkml:trace>
  <inkml:trace contextRef="#ctx0" brushRef="#br0" timeOffset="61976.3256">14800 10272 2300 0,'-9'-8'11'0,"1"0"18"0,0-1 18 0,7-3 17 0,-3-1 8 16,-1 1 13-16,1 3 4 0,3-2 11 0,2 0 6 15,1 0 2-15,4 0-8 0,0 1-5 0,1 1-3 0,1-1-10 16,4 2 3-16,-1 1-4 0,2 0-18 0,4 2-14 15,1-2-5-15,-1 4-7 0,5 1-10 0,-1 2 5 16,1 2-19-16,2 4 3 0,-1 3 2 0,4 2-7 0,-2 3 3 16,1 6-2-16,-1 2 4 0,0 2-8 0,-3 3 15 15,2 0-9-15,-6 3 4 0,-3 3 0 0,0 0-10 16,-6 0 2-16,1 0 0 0,-7 1 3 0,-3-2-7 0,-2-1 2 16,-3-2-3-16,-2 0-2 0,-1-7 6 0,0 2-1 15,0-8 0-15,-5 1 0 0,4-4 4 0,1-4-5 16,-5-1 4-16,5-3 7 0,-1-2-10 0,0-1 2 0,-1-3-2 15,2-3-4-15,0-1-1 0,2-1 7 0,-1-3-9 16,3-2-9-16,-1-1 13 0,-3-4-3 0,3-1 1 16,2-1-1-16,0-2 6 0,1 3 2 0,4-3 5 15,0 2 5-15,1-2 0 0,3 6 0 0,2-1 8 0,0 1 6 16,2 2-3-16,2 2-4 0,-3 0 2 0,4 1 3 16,1 1-9-16,1 3-1 0,0-2-5 0,1 3 0 15,3 0-6-15,2-1-6 0,1 1-3 0,-2 3 3 0,6-2-5 16,-3 3 3-16,2-3-5 0,0 3-13 0,0 0-14 15,-2 3-23-15,-1-2-37 0,-2 1-47 0,0-1-44 0,-1-1-51 16,-3 3-54-16,-2-2-60 0,-3-2-69 0,-1 1-80 16</inkml:trace>
  <inkml:trace contextRef="#ctx0" brushRef="#br0" timeOffset="62963.344">15649 9852 2323 0,'-6'3'4'0,"-2"-1"7"0,4 0 11 0,-1 0 14 0,-2 3-5 16,1 1 7-16,-2 3-2 0,2 2 9 0,1 0 3 16,2 5 3-16,-1 1 5 0,0 1-3 0,4 1 22 15,2 5 3-15,4-2 11 0,-1 2 1 0,4 1-1 0,5-2-6 16,2 1-6-16,3-4-10 0,2 2-8 0,3-5-6 15,2-1-6-15,4-4-11 0,1-1 2 0,-1-3 2 16,0-7-3-16,0 1-9 0,0-4-7 0,-2-1 3 0,0-3-5 16,-2-1 7-16,-2-3-8 0,-2 0-1 0,0-2-5 15,-4-2 6-15,-3 1-1 0,-4-2-5 0,2 1 2 16,-5-3-6-16,-4 2 7 0,0-2-10 0,-4 1 3 0,-4-1-1 16,0 0-1-16,-4-1-1 0,-3 0-3 0,0 0-6 15,-2-3-7-15,-4 2-4 0,0 2-7 0,-1 1-1 16,-4 0-17-16,1 2-19 0,-1 3-24 0,-2 0-33 0,1 3-35 15,2 2-41-15,-1-2-51 0,1 4-62 0,4-1-52 16,0 0-67-16</inkml:trace>
  <inkml:trace contextRef="#ctx0" brushRef="#br0" timeOffset="63218.4928">16174 9526 4231 0,'3'0'13'0,"1"2"34"0,-4 1 40 0,1-6 7 0,-2 6-2 15,1-2 0-15,-2-1-5 0,0 0 7 0,2 0-14 16,0-1-33-16,0 1-35 0,2 0-15 0,0-3 1 15,-2 3-13-15,1-2-27 0,-1-1-70 0,4 1-97 0,-1-1-105 16,2 0-131-16,4-2-137 0</inkml:trace>
  <inkml:trace contextRef="#ctx0" brushRef="#br0" timeOffset="63392.5177">16599 10118 2553 0,'0'0'16'0,"0"0"38"16,0 0 39-16,0 0 28 0,0 0-3 16,0 0 9-16,0 0 0 0,4 34 4 0,-4-34-17 0,-2 48-37 15,-1-42-34-15,1 1-35 0,-3 1-15 0,0 1-55 16,0-2-69-16,-3 0-97 0,1 5-110 0</inkml:trace>
  <inkml:trace contextRef="#ctx0" brushRef="#br0" timeOffset="66695.8227">16646 9736 1443 0,'1'-2'17'0,"5"-1"26"0,-4 0 22 0,1 1 22 15,-3 2 22-15,0-2 6 0,0 1 17 0,0 1 15 0,0-1-5 16,-2 1-2-16,4 0-8 0,-4 0-5 0,5 0-18 16,-3-1 14-16,2-1-3 0,0 0-9 0,3-1 0 15,-2 0-20-15,2-4-7 0,4 0-16 0,0-3 1 0,4-1-23 16,3 0-10-16,0-3-14 0,4-1-4 0,2 1-4 16,3-1-11-16,0 1 2 0,5-3-6 0,0 2-4 15,0 1-17-15,1-2-21 0,2 0-33 0,-1 4-42 0,-1-2-42 16,-1 0-62-16,-4 2-59 0,-2 0-69 0,-2-3-72 15</inkml:trace>
  <inkml:trace contextRef="#ctx0" brushRef="#br0" timeOffset="66978.0107">16979 9232 2334 0,'-8'0'1'16,"0"-4"21"-16,2 2 18 0,6-1 15 0,-5 1 1 15,2-1 8-15,1 3-6 0,2 0 8 0,0 0 4 16,2 0-17-16,4-3-16 0,-1 2-7 0,0-2 4 0,4 1-10 16,4-1 14-16,-1 0-8 0,4 1-10 0,2-1-2 15,4 2-2-15,0 1-11 0,0 2 1 0,5 3-3 16,-2 1-11-16,0 2 5 0,1 2 2 0,-2 2-5 0,-1 3 9 16,-1 3-2-16,0-1-4 0,-2 1 6 0,-3 1-1 15,-3 2-5-15,3-1 7 0,-5 0 3 0,-2-1-9 16,2-2 4-16,-4-1 1 0,-3 0-3 0,0-3 7 15,-1-5-1-15,-1 4-9 0,-2-4-11 0,-1-2-28 0,-1 0-33 16,-2-1-45-16,-1-4-45 0,-1 2-55 0,1-3-62 16,-1 0-65-16</inkml:trace>
  <inkml:trace contextRef="#ctx0" brushRef="#br0" timeOffset="67630.2858">17520 9111 2323 0,'1'-5'20'0,"-1"1"25"0,0-1 31 0,2 0 27 0,-2-2 26 16,0 4 4-16,0 1 8 0,-2 0 7 0,2 0-12 15,0 2-10-15,0 0-30 0,0 0-25 0,2 0-30 16,-2 2-3-16,1-2-10 0,3 4-1 0,-3-1-8 0,5 2-12 15,-1 2-1-15,1 0-1 0,2 3 6 0,5 2 7 16,-2 2-2-16,0-1-3 0,3 3 3 16,1 1-7-16,0 0-1 0,0-2 5 0,-1-1-6 0,-1-2-7 15,0 3 3-15,0-5-5 0,1-1-3 0,-2-1-4 0,-1-4-20 16,-1 2-26-16,2-4-30 0,-4 0-25 0,2-4-34 16,-3 1-19-16,-1-3-20 0,1-1-10 0,0-2-1 15,0-1 11-15,-6-1 29 0,3-1 25 0,-1 0 35 16,-2-2 21-16,1 1 20 0,-2 1 25 0,0-2 24 0,-2-1 9 15,1 1 18-15,1-2 17 0,-2 4 26 0,1-1 20 16,1 1 19-16,0 3 12 0,0 1 4 0,-2 1 8 16,2 4-6-16,-2 0-18 0,4 2-29 0,-2-1-20 15,2 1-11-15,-2 2-19 0,1-1-5 0,2 1-6 16,-1 2-7-16,3 0 2 0,0 2 1 0,2 0 6 0,1 1-11 16,0 1 4-16,3 0-2 0,-1-1 1 0,-1 1-2 15,4-1-1-15,-4 1 4 0,3-3-3 0,-2 0 2 16,2-3 3-16,-3 0 0 0,3-1 1 0,-2-2 4 15,4 0-2-15,-3-2-1 0,2-4-5 0,1 2 0 0,-1-4-9 16,1-1-4-16,0-1-16 0,-1-2-8 0,0 0-1 16,-4-2-12-16,2 1 5 0,-5-1 0 0,3 2 1 15,-3-1 7-15,1 1 16 0,-3 2-2 0,0 1 5 16,0 0 9-16,1 2 5 0,-4-1 4 0,2 4 6 16,2 0 2-16,-1 0 7 0,0 2 13 0,-3 1 0 15,4-1 7-15,-2 2-4 0,2 0 9 0,2 0 4 0,2 2-3 16,-1-2-10-16,3 3 4 0,3-3-5 0,-1 4-7 15,2 0-4-15,1-3-12 0,2 2 0 0,-1 2-2 16,0 0-10-16,1-3 0 0,-5 1-1 0,4-1 0 16,-6-2-11-16,0 0-9 0,0 0-43 0,-5-2-45 0,-1-1-50 15,2-4-81-15,-4-2-104 0,0-2-113 0</inkml:trace>
  <inkml:trace contextRef="#ctx0" brushRef="#br0" timeOffset="67845.2011">18180 8563 3027 0,'-5'-10'10'0,"0"5"24"0,0 0 31 0,6-2-7 0,-2 4-3 16,-3 3 1-16,4 0-7 0,0 3-1 0,2 1-11 16,0 1-17-16,2 6-30 0,-1 0 12 0,2 4 6 15,1 4-2-15,4 3 7 0,2 2 7 0,1 3-4 0,3-3-6 16,-2 5 1-16,3-3 1 0,3-1-6 0,-2-1-1 15,1-3-4-15,2-4-26 0,0 0-21 0,0-5-44 16,0-1-53-16,1-5-79 0,-1-3-107 0</inkml:trace>
  <inkml:trace contextRef="#ctx0" brushRef="#br0" timeOffset="68842.6802">15484 8347 2209 0,'1'-4'10'0,"1"-2"14"16,-2 0 16-16,5-5 9 0,-5 4 3 0,-4-3-2 15,4 1-1-15,-3-2 4 0,3 2 5 0,-3-2 0 0,0 0 6 16,0-1 4-16,-1 0 18 0,0 0 18 0,-1 3 15 15,-1-3 5-15,-1 2-9 0,3 0-2 0,-1 0-13 16,-3 2-12-16,2 0-15 0,-1 2-18 0,1-1-8 0,1 1-12 16,-2 2-9-16,-1 0-2 0,-1 2-16 0,0-1-2 15,-2 1-2-15,0 2-4 0,-1 3-4 0,-1-1-2 16,0 0 6-16,-1 4-13 0,3-1 5 0,0 2 0 16,3 1-5-16,0 2 5 0,1 2 2 0,1 0 1 0,3 5-3 15,2 0 3-15,-3 5 4 0,4 0-3 0,0 3 4 16,4 0-3-16,0 2 1 0,2 0 1 0,2-1-1 15,5-1 4-15,0-1-5 0,3-2 7 0,1-1-2 0,2-4 1 16,3-2-1-16,-2-3-2 0,6-2 0 0,-7-3-13 16,1-2 8-16,1-2-14 0,-4-3 0 0,1-3-8 15,-6 0-5-15,2-3-5 0,-1-5-3 0,0 2 3 0,-1-3-9 16,1-5 0-16,0 0-1 0,-4-3 13 0,1 2-10 16,-1-4 8-16,-2-1-1 0,-3-2 11 0,0 0 3 15,-3-1 4-15,-2-3 7 0,-3-3-2 0,3-2 11 16,-2 0 1-16,-4-3-1 0,2-1 0 0,-2-3-3 0,0 0 5 15,1-2 1-15,-1-2 1 0,0 0 26 0,-3 3 7 16,2 0 7-16,0 2 9 0,-2 4 17 0,1 3 20 16,1 3 2-16,-1 7 1 0,3 2-13 0,1 7 0 0,0 2 5 15,0 4-12-15,2 1-7 0,2 5-22 0,-4-1-12 16,4 3-4-16,1 0-12 0,0 3-13 0,0-1-5 16,1 1-2-16,-1 4-4 0,0 2-1 0,0 1 9 0,0 7 0 15,2 3-2-15,-2 1 5 0,3 4-3 0,-3 0 8 16,3 3-5-16,-2-2 0 0,6 3-4 0,-2 0 4 15,1-4-11-15,5 1-41 0,-2 3-36 0,0-5-64 0,4 6-70 16,-1-2-94-16,1-3-93 0</inkml:trace>
  <inkml:trace contextRef="#ctx0" brushRef="#br0" timeOffset="69438.0421">15850 7991 1996 0,'0'0'14'0,"0"0"19"0,2 0 17 16,0-5 15-16,-2 8 0 0,0-3-1 0,-2 0-3 0,2 0 9 16,0 0-13-16,2 1-17 0,-1 0-9 0,2-2-8 15,2 1-1-15,1-1 14 0,2 1 7 0,2-3-9 16,4 2-2-16,0-2 2 0,5 2-6 0,0-3-9 0,2 1-1 16,1-2-13-16,1-2-1 0,-2 2 3 0,3-2 1 15,-4 0-7-15,1-1 5 0,-4 0-1 0,0 0 2 16,-4 0 2-16,0-1 0 0,-5 0-7 0,-2 1 1 0,-3-1 1 15,1-2 1-15,-4 4-4 0,-4-2 1 0,3-4-4 16,-6 5 5-16,2-1 12 0,-4 0-1 0,0 0-2 16,-1 1-3-16,-1 1 12 0,0 4-3 0,0 1 6 0,-3-1-7 15,3 3-10-15,-3 5-2 0,-1 0 2 0,1 2-5 16,1 4-7-16,0 2 5 0,3 0-6 0,-3 4-3 16,2-1 4-16,0 1 1 0,4 3 2 0,-1 0 2 0,4-2 0 15,-1 2-1-15,5 0 5 0,0-1-2 0,5-3 1 16,3 4 3-16,1-6-8 0,3 1 2 0,1-4-1 15,2-2 1-15,4-3-8 0,-1-1 5 0,2-2-9 0,0-4-6 16,2-1-9-16,-1-3-10 0,3-2-11 0,-2-2-20 16,3-1-11-16,-3-2-12 0,4-1-1 0,-1-3-2 15,0 4 3-15,-1-5-2 0,-4 3 1 0,2-2 21 0,0 0 9 16,-2-1 15-16,-5 0 4 0,1 0 11 0,-3 2 7 16,-2-2 22-16,0 1 14 0,-7-3 15 0,1 1 27 15,-3 4 19-15,0-1 25 0,-6 3 14 0,3 2 22 0,-3 1-2 16,1 2 6-16,-3 2-8 0,3 4-19 0,0-1-17 15,0 2-26-15,0 3-20 0,-1 0-20 0,3 3-15 16,-4 1 0-16,2 2-9 0,-3 1-7 0,3 3 2 0,-1 1-1 16,1 1 6-16,1 0-4 0,2 0 7 0,4-1-11 15,-3 1 5-15,6-1 3 0,-1-2-1 0,2 0 2 16,1-2 4-16,4 0 11 0,-2-1-3 0,2-2 5 0,2-1-11 16,1-5 7-16,2 3 0 0,0-4-4 0,2-4-9 15,-2 1-27-15,2-2-27 0,0-4-43 0,2 1-53 16,-4-3-66-16,2-3-70 0,-3-1-80 0</inkml:trace>
  <inkml:trace contextRef="#ctx0" brushRef="#br0" timeOffset="69577.1334">16844 7724 1443 0,'-1'4'9'0,"-2"0"27"16,-1-1 26-16,4-3 9 0,-5 2 2 0,1 1 2 15,0 0-1-15,-1-1 4 0,1-1-11 0,1 2-31 16,2-3-24-16,-3 0-9 0,3 3-3 0,1-3-18 15,-2 0-35-15,2 2-72 0,-2-4-106 0</inkml:trace>
  <inkml:trace contextRef="#ctx0" brushRef="#br0" timeOffset="94931.7727">16891 11681 1897 0,'-2'-20'40'15,"2"20"4"-15,0 0 8 0,0 0 0 16,0 0 4-16,0 0-3 0,0 0 5 0,0 0-10 0,-6-19-4 15,6 19-8-15,0 0 0 0,0 0-1 0,0 0-2 16,0 0-3-16,0 0-1 0,0 0-6 0,-4-12-10 16,4 12-26-1,0 0 33 1,0 0 5 0,0 0-3-16,0 0 0 0,0 0 1 0,0 0 4 15,0 0 1-15,0 0-1 0,0 0-2 0,0 0-2 16,13-5-2-16,-13 5-4 0,0 0 3 15,25-21-11-15,-20 15 2 0,-1 2-1 0,1-1-4 0,-1 1-1 16,0-2 2-16,0 2 4 0,-1-3 1 0,2 4 3 16,-1-2 0-16,-1-1 0 0,0-1 3 0,2 0 3 15,-2 2-3-15,2-4 9 0,-2 4 9 0,1-2 5 0,-3 2 5 16,4-2 12-16,-4 2 1 0,1 0 6 0,-1 1 3 16,-1-1 0-16,0 2 6 0,0-1 7 0,0 1 2 15,-1 2 1-15,1 0 6 0,-2-2 0 0,1 3-4 16,-4 0-9-16,0 0-18 0,1 0-9 0,-1 3-9 0,-3 1-14 15,-3 1-14-15,0 3 6 0,-5 4-2 0,2-2 5 16,-3 6-2-16,0 1-2 0,-4 3 6 0,3 1 1 16,-3 0 2-16,3 4-6 0,2-3 3 0,-2 2-11 0,6-3 15 15,-2-1-13-15,4-2 4 0,2-2-3 0,0-2 9 16,4-4 3-16,0 0-6 0,4-3 6 0,2-2-11 16,0 0 11-16,2 1-9 0,2-2 14 0,2-2-3 0,4 2-4 15,2-2 2-15,-3 0 0 0,4 1 2 0,3-2-9 16,2 2 6-16,1-1-6 0,0 0-14 0,2 2-4 0,-1-1 4 15,2 0-7-15,-2 2 4 0,2-2 8 0,0 1-6 16,1 1-12-16,-6 0 6 0,3 1 2 0,-2-2 2 16,-2 1 3-16,-2 0-9 0,-2 2 16 0,2-1-15 0,-3 0 18 15,-1 2-6-15,-4-2 11 0,2 5-19 0,-4-5 20 16,0 3-8-16,-1-1-15 0,-4 0 12 0,1 2-10 16,0-1 12-16,-2 1-10 0,-4 0 10 0,4 1-14 0,-4 0 14 15,0-2-3-15,-2 0 4 0,0 3-8 0,0-4-7 16,-2 1-13-16,-2-3-10 0,6 0-28 0,-4-3-17 15,1-1-31-15,1-2-25 0,-3-2-19 0,4-1-31 16,-2-3-17-16,2-2-12 0,1-2-19 0,-4-1-15 0,5-5 0 0,0 0-5 16,3-4-3-16,-2-3 1 0,4-4 8 15,-1-2 21-15,3-3 42 0,0-3 34 0,2 0 32 0,1-2 27 16,-2 1 30-16,1 0 46 0,0 1 25 0,2 2 28 16,-2 4 18-16,1 3-1 0,-2 1 16 0,-1 5 24 15,4 2 12-15,-3 2 3 0,-2 3 18 0,0 1-1 16,0 3 10-16,1 0 3 0,0 2 12 0,0 0-5 0,-2 2-4 15,2 1-2-15,-1 2-14 0,-2-1-14 0,1 2-28 16,1-1-9-16,-1 4-24 0,-1-1-12 0,1 3-8 16,1-2-4-16,1 4-3 0,1 3 1 0,3 1 0 0,0 4 4 15,2 3-3-15,1 3 6 0,2 3-11 0,1 2-6 16,0 2-3-16,2 0-11 0,-2 3 8 0,2-2-6 16,0 1-1-16,3 0-6 0,-3-3 4 0,1 1-5 0,-1-6-5 15,3 0 3-15,-2-6-5 0,-4-1 5 0,0-3-7 16,0-1-1-16,-1-5 6 0,-2 0 9 0,-3-1-1 15,-1-4 3-15,-2 3-4 0,0-3-8 0,0-1 15 0,1-3-2 16,-1 1-2-16,-4-2-5 0,1-2 1 0,3-2 1 16,-4 1 3-16,-2-4 4 0,0 2-12 0,1-1 2 0,-7-2-1 15,3-2 2-15,-1 1 8 0,-2 1-4 0,-3-4 4 16,2 0 5-16,-3-2 7 0,-2 1 0 0,1-2 5 16,0 3-8-16,-2-3 16 0,2-1-6 0,-1 4 4 15,0-4-1-15,-2 4 1 0,5-3 8 0,-1 3 4 0,0-1 5 16,3 0-22-16,0 1 6 0,2 0-7 0,2 3-4 15,0-3-3-15,2 2-14 0,2 2-8 0,1 1-4 16,1-1 2-16,2 5-4 0,1-1 0 0,1 1 1 0,-1 2-1 16,4 0 0-16,2 1-4 0,-2 1 6 0,0 1-5 15,2 2-1-15,2 2 4 0,1 2-5 0,0 1 1 0,-1 1 2 16,2 7 1-16,-1-1-6 0,4 2 7 0,-4 4 0 16,-1 0-1-16,-1 4 4 0,-1 0-1 0,0 0 0 15,-1 1 4-15,-1-2 1 0,-4 1-6 0,1-2-1 16,3-1 3-16,-7 0 3 0,3-3-9 0,-4-1-3 0,0-1-1 15,0-2-9-15,0-3-9 0,-4-1-14 0,3-2-17 16,-3-2-24-16,0-1-33 0,3-2-41 0,-1 0-48 16,-1 0-33-16,1-4-36 0,1-1-33 0,-3-3-34 0,8 2-14 15,-4-5 14-15,3-5 20 0,3 3 25 0,3-3 18 16,3-2 37-16,2-1 30 0,-2 2 42 0,1 0 38 16,3 0 23-16,-2 3 20 0,3-1 32 0,-4-2 32 0,1 5 25 15,-1-2 35-15,1-1 20 0,-3 3 37 0,-1 0 24 16,2 1 35-16,-5 0 17 0,1-1 28 0,-1 2 16 15,0-2 6-15,-4 5 12 0,0-2-6 0,0 1-5 0,-3 2-5 16,0 0-9-16,0 1-25 0,-1-2-16 0,-1 1-13 16,1 2-16-16,-1 0-9 0,-1 0-8 0,-1 2-18 15,1 0-9-15,2 0-5 0,-2 4-14 0,1-2-10 16,1 0-15-16,-1 2-25 0,1 0-17 0,-1 3 0 0,-1 3-7 16,-2 4-9-16,0 0 6 0,0 5-1 0,-2 3-4 15,2 1 6-15,-1 1 4 0,1 2-4 0,1-2 0 0,1 2 9 16,3-3-8-16,0-1-1 0,0-2 5 0,2-2-1 15,1 0 3-15,0-4-3 0,4-2 5 0,-2-2-2 16,1-3 2-16,3 1 4 0,1-4-4 0,-4-1 5 16,6-2-11-16,1-4 6 0,-1 0-15 0,2-3-8 0,0-1-11 15,0-2-6-15,-1 1-2 0,-1-2-13 0,-1-1 9 16,-1 2-9-16,-1-1 3 0,1-1 4 0,-4 1 9 0,-1-1 2 16,-2 1 8-16,2-2 10 0,-4 1-8 0,2-2 6 15,-3-1 11-15,0-1-2 0,-1 3 7 0,-1-1 8 16,1-2 8-16,-4 3 10 0,2-1 17 0,0 2 8 0,1 2 7 15,-2 1 12-15,4 6-4 0,-4-4 1 16,3 7-8-16,1-2-9 0,0 2-16 0,0 2-10 0,0-1-15 16,0 0-11-16,0 0-4 0,1 1-8 0,-1 2 3 15,0-3-8-15,4 5-3 0,-4-2 7 0,4 1 4 0,0 4 7 16,0-2-1-16,2 0-6 0,2 1-25 0,0 0-9 16,0 0-14-16,3-2-25 0,-1 0-16 0,2-1-20 15,-1 0-11-15,1-1-11 0,0-3 17 0,1-3-2 16,1 1 10-16,-1-4 4 0,0 1 3 0,2-4 0 15,0-1 8-15,-2-1 6 0,4-2-4 0,-2 1 20 0,-2-3 8 16,3 1 14-16,-4-1 12 0,2 2 14 0,-1 0 10 16,1-1 11-16,-4 0 8 0,-1 1 5 0,2 0 7 0,-4 1 14 15,1 3 19-15,-4 0 22 0,1 1 13 0,1 0 13 16,-3 4 18-16,-1 0 2 0,0 0 12 0,-1 4-9 0,-1 0-17 16,0-2-20-16,0 2-17 0,0 2-11 0,0-2-21 15,3 0-15-15,-3 3-14 0,2 1-1 0,0 0-2 16,-1 1 3-16,4 4-5 0,-2-1 1 0,5 2 4 15,0 1 4-15,-2 0-4 0,4-1 1 0,1 2 3 0,2-1-6 16,0-1 8-16,0-2-4 0,3 2 1 0,-3-3 2 16,4-2 8-16,-3-1 0 0,4-3 7 0,-2 0 3 0,1-4-1 15,-3-2 4-15,3-2-5 0,1-1 1 16,-2-6-8-16,-2 3-5 0,3-5-3 0,-1-1-1 0,0 0-5 16,-2 0 2-16,0-4-2 0,-1 4 2 0,0-3 4 15,-4-1 4-15,-1-1-5 0,0-2-3 0,-7 2 8 0,3-2 0 16,-4 3 18-16,-4 0 9 0,0 5 0 0,-1 0 9 15,0 3 4-15,1 4 4 0,-4 4 1 0,0-1-3 16,-2 6-9-16,2 2-16 0,-6 2-4 0,2 2-10 16,-6 2 3-16,2 6-2 0,-2-2-4 0,1 6-5 15,-1-1-2-15,3-1 1 0,1 3 1 0,5 1-5 0,1 0 0 16,-1-2 2-16,5 3 1 0,3-1-6 0,-1-3-18 16,4 3-27-16,-2-2-39 0,3-2-25 0,2 1-38 15,1-3-30-15,0-3-39 0,2 0-41 0,2-3-35 0,0-2-50 16,2-1-67-16</inkml:trace>
  <inkml:trace contextRef="#ctx0" brushRef="#br0" timeOffset="95646.8278">17738 12867 2460 0,'-2'-5'-3'0,"1"1"14"16,-4-4 13-16,2 3 14 0,-2 0 4 0,-3 1 5 15,-1 1 6-15,0 0 6 0,1 3 13 0,-1-1 1 16,1-2 4-16,0 3 14 0,2 0 15 0,-2 3 19 15,0-3 11-15,2 1 3 0,3 2-5 0,-2-2-7 0,2 3-17 16,-2 0-22-16,0-1-16 0,2 2-21 0,2 3-12 16,-3-1-8-16,1 2-1 0,-2 1 0 0,1 2 8 0,-2 3-12 15,2-1 9-15,0 3 2 0,0 3 0 0,3-2 2 16,-1 4 3-16,1 0-3 0,2 0-6 0,2 4 16 0,2 1-11 16,2-1-2-16,2-1-2 0,0 1-1 0,3 3 5 15,3-4 1-15,0 2 9 0,0-1-4 0,6-2 11 16,-4-2-8-16,5 0 1 0,0-1 0 0,-1-6-13 15,1 2-7-15,0-2-10 0,-3-1-3 0,2-4-12 16,-2-1 3-16,-2-2 1 0,2 0-7 0,-3 1-9 0,0-5-12 16,-3-1-29-16,-1-2-22 0,-1 3-29 0,-4-3-31 15,0 0-41-15,-2 1-29 0,-3-2-24 0,-1 2-29 16,1-1-21-16,-2 0-36 0,-3 0-42 0,-1 0-52 0,-2-1-49 16</inkml:trace>
  <inkml:trace contextRef="#ctx0" brushRef="#br0" timeOffset="96018.1078">17715 13367 3609 0,'-6'-4'20'15,"-2"3"36"-15,3-1 34 0,4-3 23 0,-2 3 20 16,-4-1-1-16,6 2 14 0,-4-2-1 0,4 3-17 16,1 0-42-16,1 0-23 0,-1 0-30 0,5-2-18 0,-4 1 1 15,6-3-14-15,-3 1 1 0,8-1-8 0,-2-2-16 16,3 1-33-16,4-1-31 0,1 0-30 0,1-3-42 15,-1 2-35-15,0-1-44 0,0-1-34 0,-2 1-13 16,-2-2-25-16,-2 1 0 0,0-1-14 0,0 0 4 0,-2-1 3 16,-2 1 5-16,-1-2 21 0,0 3 19 0,-2-4 58 15,-1 3 39-15,1-1 54 0,-2 0 56 0,0-1 56 16,-1 3 61-16,-1 1 52 0,-1-1 49 0,3 4 18 0,-1 0 16 16,0 1 2-16,-2 3 1 0,1-1-9 0,3-1-4 15,-3 6-24-15,1-3-7 0,-1 3-11 0,3-1-2 16,-3 3 3-16,5 4-10 0,-3-1 7 0,4 4-8 0,-2 2-4 15,3 1-24-15,1 1-9 0,-1 2-14 0,1 1-20 16,4-2-8-16,-4-2-12 0,3-1-19 0,-2 3-6 16,3-5-2-16,-3-2-1 0,1-3-7 0,-2-2-8 0,-2-1-24 15,-1-1-34-15,0-3-42 0,-1-3-39 0,-2-2-50 16,-1-2-77-16,-1-3-70 0,-1-1-70 0</inkml:trace>
  <inkml:trace contextRef="#ctx0" brushRef="#br0" timeOffset="96233.2596">17960 12939 2255 0,'-3'-5'0'0,"-1"4"1"0,-1-2 10 16,3-2 8-16,-1 2-1 0,0 3 2 0,-2-1-3 0,2 0 0 15,1 1-3-15,1 0 1 0,1 0-13 0,1 0-5 16,-1 0-2-16,2-2-1 0,-1 2 3 0,3 0 2 15,-3 0 1-15,1 0-3 0,0 0 6 0,-2 0-5 0,3 0-4 16,-2 0-25-16,-1-2-29 0,2-1-46 0,-2 1-44 16,0-4-44-16,2 2-71 0</inkml:trace>
  <inkml:trace contextRef="#ctx0" brushRef="#br0" timeOffset="97561.1417">18135 12937 2836 0,'1'0'11'0,"3"2"22"0,0-1 33 15,2-4 22-15,-3 3 9 0,1 0 12 0,0 0 8 0,0 0 1 16,5 2-11-16,-1-2-13 0,-2 1-26 0,5 1-17 15,-3 1 0-15,2-1-9 0,-2 2-7 0,2-1 2 0,-2 2 2 16,4 0-7-16,-3 2-2 0,0-2-6 0,1 2-4 16,1-2-9-16,-2 2-2 0,0-2 0 0,0 0 0 15,-1 2-8-15,-2-4 4 0,1 1 0 0,-4-1-6 0,3 0 2 16,-5-2 9-16,-1 2-6 0,2-3 0 0,-1 0 15 16,-1 0-4-16,0 0 8 0,0 0 15 0,-1 0 8 15,1 0 7-15,-2 0 5 0,2 0 8 0,0 0-5 16,0-3 7-16,0 3-15 0,0 0-12 0,0 0-1 0,2 0-13 15,-1 0-5-15,-1-2-9 0,2 2-5 0,-2-2-10 16,0 2 11-16,0 0 0 0,0 0 0 16,0 0 4-16,0 0 1 0,0 0 4 0,0 2-3 0,2-1 1 15,-2-1-4-15,0 0 6 0,1 0-8 0,-1-1-6 16,0 2 6-16,0-2-8 0,0 1 1 0,0-2 4 16,0 2-35-16,0 0-10 0,0 0-24 15,0 0-34-15,0 0-21 0,0 0-19 0,0 0-28 0,-3-8-14 16,3 8 6-16,0 0 18 0,0 0 10 0,0 0 22 15,-15-36 32-15,11 31 15 0,1 0 24 0,-2 0 20 0,0 1 17 16,2-1-11-16,-3 2 16 0,2-1 10 16,-1 1-2-16,0-1-2 0,2 1 3 0,3 3 23 15,0 0 0-15,0 0 0 0,0 0 18 16,0 0 14-16,-21-7 9 0,21 7 19 0,0 0 4 16,0 0 7-16,0 0 0 0,0 0 8 0,0 0-8 0,0 0-5 15,-14-8-5-15,14 8-11 0,0 0 4 0,0 0-7 16,0 0-7-16,0 0-7 0,0 0 4 0,0 0-11 15,0-17-6-15,0 17-10 0,0 0-7 0,0 0-3 0,0 0-6 16,24-12-2-16,12 1-8 16,-27 16-3-16,1 1-3 0,6 0 3 0,-5 3-1 15,4 3 13-15,0 1-6 0,0 1-6 16,2 3 3-16,0-1 1 0,-3 1 1 0,0 3 0 0,-3-3-6 16,2 0-6-16,-4 0 8 0,-1-3 11 0,-3 0-9 15,0-3 2-15,-2 0-2 0,-3-11 17 16,0 0 1-16,0 0 5 0,0 0-11 0,0 0 10 15,0 0-6-15,0 0 5 0,0 0-8 0,0 0 5 16,0 0-9-16,-16 3 14 0,16-3-6 0,0 0 3 16,0 0 0-16,0 0 13 0,0 0-17 0,0 0 8 15,0 0-9-15,-49-37-6 0,21-13-50 16,25 35 5-16,1-4-23 0,1-1-14 0,2 3-11 16,2-6-17-16,3 1-15 0,2 0-1 0,0-3 5 15,4 1-18-15,-2 2 20 0,5-2 3 0,0-2 4 0,2 4 15 16,-2-1 11-16,1 2 23 0,0 4 11 0,-2 0 13 15,3 0 1-15,-4 5 11 0,0 0 9 0,-4 0 7 16,-1 2 17-16,1 3 4 0,-4-2 22 0,0 4 9 0,-3 1 13 16,-1-1 7-16,-1 3 6 0,-3 1-1 0,1 1-9 15,-1-3-7-15,-2 3-19 0,-1 0-15 0,2 0-6 16,-1 3-5-16,-2-2-4 0,4 1-10 0,-2 2 0 0,-1-1-5 16,3 1-1-16,0 3 6 0,1-2 0 0,1 3-7 15,2 1-3-15,-1 1 8 0,2 0 2 0,1 2-7 16,0 0 7-16,3 1-7 0,1 0 2 0,1 3 13 0,1-3 4 15,2 2-1-15,0 0 7 0,3 0-1 0,1 1-1 16,0-2 9-16,1-1-1 0,3 1-18 0,1 0 1 16,2-1-4-16,0 1-8 0,-3-2 5 0,1 0-3 15,2 1-2-15,-6-2-2 0,1-1 5 0,-2-2-7 16,-4 1 7-16,-3-2 8 0,-2-2 12 0,-1-2-16 0,-5 2 5 16,0-1 0-16,-2-1 2 0,-2-1 9 0,-1 1-9 15,-3-1-9-15,-3 0-12 0,0-1 16 0,-2 1-19 16,-3-2-8-16,2-2-10 0,-3 0-34 0,-4-1-10 15,7-4-33-15,-3 1-29 0,-1-3-37 0,2-1-19 16,3-4-31-16,1 0-18 0,2-3 13 0,1-1-10 0,1-3 23 16,2-4 22-16,3 1 31 0,-1-7 30 0,3-1 36 15,1-3 35-15,1-5 17 0,3-3 22 0,-1 0 31 16,3-2 32-16,-1 3 18 0,-4 1 10 0,6 1 16 0,-4 9-3 16,0 2 21-16,-1 4 9 0,1 4-13 0,-3 4-7 15,2 2-1-15,-2 3-5 0,1 3-6 0,-1 4 7 16,0 1-14-16,3 1-3 0,-3 2-7 0,0 2-20 0,1-1-8 15,-1 0-16-15,0 3-3 0,4-2-8 0,-4 2 3 16,1 1 3-16,2 2 22 0,1 1 7 0,1 5 18 16,-1 0 23-16,1 2 2 0,3 6 5 0,0 1 1 0,0 4-5 15,2 1-14-15,0 3-1 0,1 5-11 0,0-3-19 16,0 3-6-16,2 0-4 0,1-2-13 0,1 2-2 16,-1-2-8-16,-2-4-17 0,4-1-37 0,-3-3-29 0,1-2-49 15,-1-5-62-15,-2-2-53 0,0-4-79 0,-3-6-70 16,0-3-96-16,1-2-92 0</inkml:trace>
  <inkml:trace contextRef="#ctx0" brushRef="#br0" timeOffset="97745.2691">18730 12640 3222 0,'-8'2'23'0,"2"1"27"0,-2-2 25 16,7-5 22-16,-4 4 17 0,-2 0 12 0,4 0-1 15,2 0-2-15,1 0-19 0,0 0-31 0,0 0-19 0,1 0-30 16,2 0-12-16,1-2-19 0,0-1-25 0,5-1-37 16,0-4-54-16,0 1-63 0,4-6-88 0,3 4-99 15,1-8-141-15</inkml:trace>
  <inkml:trace contextRef="#ctx0" brushRef="#br0" timeOffset="98532.4901">19439 12091 2472 0,'-2'1'20'0,"0"-1"18"16,2-1 31-16,2 0 30 0,-2 1 19 0,2 0 10 15,-2 1 11-15,0-1 5 0,1 0-10 0,-1 2-14 0,2-2-28 16,0 0-23-16,-2 1-12 0,4 2 2 0,-4 0-2 16,1-2 11-16,2 3-8 0,1 1 5 0,1 1 3 15,-1 4 0-15,5 1-6 0,0 2-7 0,-1 2-10 0,1 2-12 16,4 2-6-16,-4-2-2 0,5 5-15 0,-3-2-5 16,1 0-3-16,2-2-1 0,-5 0 3 0,3-4-1 15,-2 2 5-15,-3-4-8 0,-1 1 9 0,1-4-3 0,-2-2 3 16,-1-2-6-16,-3-2 0 0,2-1-8 0,-4-4-20 15,2-1-13-15,-1-4-13 0,-1 0-7 0,-1-3-5 16,1-3 5-16,-3-3 0 0,1-1 5 0,-1 0 13 16,-1-4 17-16,0 1 10 0,0-2 12 0,1-2 2 0,-3 1-1 15,5-1 7-15,-3-1-12 0,2-2 6 0,1 1 9 16,2 1 10-16,2 3 0 0,1 2 2 0,2 2 10 16,0 3-1-16,2 3 25 0,-1 2 9 0,2 1 9 0,3 1-1 15,-1 1 10-15,-1 3-3 0,2-1-6 0,0 2 0 16,-1-2-11-16,2 4-9 0,1 2-11 0,1-1-3 15,-3 5-12-15,2 0 0 0,3 2-4 0,-2 0-3 0,3 3-2 16,1 2-4-16,-1 3-8 0,-1-1-5 0,0 3-1 16,3 0-2-16,-5 2-31 0,0-3-22 0,1 0-37 15,-1-2-34-15,-3-2-45 0,-2-2-35 0,2 0-35 0,-3-3-41 16,0-4-27-16,1 0-24 0,-2-4-18 0,-1-4-7 16,2 1-8-16,1-4-3 0,-2-1 10 0</inkml:trace>
  <inkml:trace contextRef="#ctx0" brushRef="#br0" timeOffset="99738.0198">20146 11812 2300 0,'2'-12'27'16,"-4"0"26"-16,-1 0 37 0,-1 4 25 0,-3-2 30 15,-1 2 22-15,0 1 18 0,-1 3 24 0,1-1-15 0,0 1-11 16,0 1-18-16,1 1-12 0,-1 2-18 0,3 1-20 16,0 2-10-16,0 1-25 0,-1 0-6 0,1 2-7 15,2 2-14-15,2 5-8 0,-3-2-13 0,4 5 4 16,0 0-5-16,0 0-1 0,4 4-1 0,-1 0-8 0,3 2-4 15,2-1 1-15,0 1-5 0,-2-3 1 0,4 0-3 16,0-1-1-16,2-3 1 0,-3-2-8 0,2 0 6 0,0-4-9 16,2-2 2-16,-4-2-22 0,1-1 3 0,-1-4-13 15,2-3-32-15,-3 1-13 0,3-4-22 0,-4-3-16 16,1 0-19-16,-2-2-4 0,3-2-15 0,-2-3 5 0,-3 3 15 16,0-3 13-16,-1-1 12 0,-1 0 24 0,-1 0 20 15,-1-2 29-15,-1-1 6 0,-3 1 11 0,3-2 13 16,-6-1 6-16,6-2 24 0,-3 2 15 0,-1-2 15 0,1 6 7 15,-1 2 24-15,5 0 17 0,-1 5 17 0,-1 3 10 16,2 5-18-16,0 0-12 0,0 3-6 0,3 3-16 0,-3-3-16 16,0 1-15-16,0 2-2 0,2-1 0 0,1 4 1 15,1-1 5-15,1 1-10 0,0 2 4 0,2 3-2 16,-1 1 0-16,6 1-19 0,-2 1-1 0,0 1-8 16,4-1-6-16,-3 3-2 0,0 0-4 0,6 2 6 0,-1-3-11 15,-2 1-25-15,4-4-25 0,-2-1-26 0,-1-2-33 16,-4-1-22-16,1-1-26 0,-2-2-36 0,-2-4-20 0,-3 0-16 15,-1-5-18-15,0-1-13 0,1-4-4 0,-4 2-13 16,1-6-8-16,-1-3 0 0,-1 1 16 0,2-3 22 16,-2-2 33-16,-2 1 42 0,2-3 36 0,-3-2 47 15,2 1 46-15,-4-2 48 0,2-2 35 0,0 0 53 0,-2-2 26 16,3-1 48-16,-2 4 28 0,0 0 21 0,1 4 21 16,2 3 5-16,-2 3 7 0,3 3-15 0,-2 7-6 15,2 0-41-15,0 3-28 0,0 1-26 0,0 1-30 0,5 1-18 16,-4 2-19-16,-1 1-6 0,5 1 3 0,-2 2-9 15,2 2 5-15,2 2 2 0,-1 3 1 0,1 2-1 16,2 0-3-16,-3 1-11 0,2 2-22 0,-1 1 0 16,2 1-2-16,0-2-11 0,-1-1 0 0,-2 3 1 0,2-4-11 15,0 3 1-15,1-4 4 0,-4-3 0 0,2-1-2 16,-6-3 3-16,6-1-1 0,-4-3-2 0,-2-2 17 0,1-5 11 16,2 2 6-16,-4-2 0 0,4-5 2 0,-3 2-6 15,2-4 2-15,-1-3 1 0,1 0-15 0,-1-1-8 16,3-3-4-16,-4-1 2 0,4-1 3 0,-1-1-4 0,0-2 4 15,-3 0-4-15,2-1 7 0,2-3-6 0,-2 0 0 16,2 1 3-16,0 0-2 0,1 5 13 0,-1-1 1 16,1 4 4-16,-1 3 1 0,2 1-8 0,-3 6 0 15,2 0 0-15,-1 1-13 0,-2 5 2 0,2 0 13 0,0 0-29 16,-2 0-5-16,5 3 16 0,-4-1-7 0,3 3 7 16,-1-1-6-16,2 2 6 0,2 3-25 0,-2-1 22 15,0 1-3-15,1 3 4 0,0 0-1 0,1 1-19 16,1-1 24-16,-3 2-18 0,1 1 5 0,0-1 0 0,0-2 4 15,-3 4-9-15,0-4 1 0,-1 0 21 0,0-2-24 16,-1-1 12-16,0-1-10 0,-3-1 11 0,2-1-11 16,-3-4 5-16,2 0 2 0,-2-2 3 0,0 0-1 0,0-1-5 15,0 0 8-15,0-3 1 0,0 1-5 0,0-4 8 16,0 1-5-16,0-3-26 0,2-2 28 0,-1-1-12 0,3-1 13 16,-3-4-17-16,2 4 24 0,2-3-27 0,3 0 13 15,-2 2-5-15,1-2 5 0,-1 3-4 0,1 0 3 16,0 1-1-16,1 0-4 0,-2 3-1 0,3 1 0 0,0 0 18 15,-1 1-22-15,0 5 15 0,-1-2-6 16,1 1 0-16,2 2-10 0,-1 2 17 0,-1-1 4 0,2 3-20 16,-2 1 11-16,1-2 0 0,0 5-2 0,1-2-3 15,4 2 10-15,-3 1 6 0,3-3-29 0,-1 2 27 0,0 0-7 16,3-1 5-16,-4-5-16 0,4 2 25 0,-2-3-14 16,2 0 0-16,-3-3 9 0,2-4-2 0,2-2-13 15,-2-1-17-15,1-2 1 0,0-4-33 0,-2-1 8 16,3-2-24-16,-4 0 1 0,1-5-14 0,1 3 9 0,-3 0 12 15,-2-1 2-15,-1-1 22 0,-1-2-8 0,-2-1 6 16,-1 0 18-16,-2-1 4 0,-1-2 6 0,-2 0-3 0,-2-1 16 16,-1 0 18-16,-2 2 21 0,0 2 19 0,-1 4 4 15,0 3 12-15,0 5-2 0,-1 3 10 0,4 4-8 16,0 4-22-16,-3 3-17 0,3 0-13 0,-1 3-8 16,1 4-9-16,-2 1 1 0,0 3-5 0,1 0 8 15,-5 6-4-15,4 0 18 0,-2 2-16 0,4-2 7 0,0 3-11 16,1 1 6-16,2-1-15 0,3 2 8 0,1-2-3 15,1 1-4-15,-1 0 8 0,4-1-15 0,1 1 3 16,0-3-31-16,-3-1-23 0,0-1-70 0,0 1-46 0,-1-5-75 16,0 1-74-16,-2-2-78 0,0-1-113 0</inkml:trace>
  <inkml:trace contextRef="#ctx0" brushRef="#br0" timeOffset="100847.5558">18010 14275 2883 0,'1'0'6'15,"1"2"12"-15,-1 0 18 0,7-4 15 0,-5 2 13 16,0 0 18-16,1 0 15 0,4-2 8 0,1 2 10 16,0-5 12-16,3 3 12 0,2-4 5 0,2 2 2 0,-1 0 2 15,0-2-12-15,0-1 9 0,0-1 4 0,0-1-15 16,1-3-20-16,5 0-11 0,-2-3-25 0,0-1 11 16,3-3-20-16,1 1-16 0,3-6-9 0,-4 2-8 0,5-3 2 15,0-1-3-15,0-1 15 0,1-1-15 0,2 1 22 16,2-1 7-16,-1-1-5 0,3-1 2 0,0 1-11 15,1 2-6-15,3 0-5 0,-2 1-14 0,-1 1-9 16,0 0-6-16,0 2-5 0,-2 1-10 0,0-1 1 0,-1 1 0 16,1 2-1-16,-4-1 5 0,1-1 0 0,0 2-2 15,1-1-4-15,-2-1 10 0,2 5-4 0,-2-4 0 16,2 1 2-16,-1-2-6 0,0 1 4 0,5 1 4 0,-4 1-4 16,1 0 4-16,0-1-1 0,-1 1-1 0,-1 2 2 15,4-1-2-15,-3 1 0 0,1 1-6 0,-1-1 10 16,-1 0-6-16,2 2 0 0,-3-2 0 0,1 0-6 15,0 1 6-15,0-1-4 0,-4 0 6 0,4 2-8 0,0-1-1 16,-1-1 1-16,1-1 3 0,2 1-1 0,-2 1-4 16,1-2 6-16,1 1 1 0,3-2-7 0,-4 1 10 15,4-2-4-15,0 2 2 0,-2 0 8 0,6 0-7 0,-4 0 5 16,0-3-10-16,2 4 12 0,-1-2-10 0,-3 2 6 16,3 0-1-16,-3 0-8 0,1-1 9 0,-3 0-12 15,3-1 10-15,-4 2-2 0,1-2-2 0,-1 1 2 0,0-1-6 16,0-2 6-16,2 3-7 0,-4-1 5 0,2 0-4 15,0 0 1-15,-3 0 5 0,3-1-6 0,-1 1 4 16,-1-1-1-16,0 1 8 0,-2-1-1 0,4 1 3 16,-1 0 8-16,1-1-1 0,1 2 8 0,1-3-3 0,0 0 9 15,0 2-7-15,2-2 0 0,-1 0-1 0,0-1-8 16,-3-2 1-16,3 2-9 0,-3-1 0 0,4 0-19 0,-4-2-1 16,0 0 3-16,1-2-11 0,-1 1-5 0,0-1-1 15,0 0 4-15,0-2 0 0,-3 3 5 0,2-1 8 16,-3 0 0-16,0 2 7 0,-4 0 6 0,3 2-3 0,-3 1 1 15,0 1 2-15,-2 2 3 0,2 1 3 0,-2 0 0 16,-1 3 7-16,2-2 5 0,1 0 7 0,-5 3 1 0,5-1 12 16,-4-2 5-16,2 5 1 0,-1-2-2 0,1 2-6 15,-3-3-2-15,0 4-3 0,-3-1 5 0,3 1-5 16,-4-1-4-16,4 2-6 0,-4-1 2 0,0 2-4 16,1 1 7-16,-1-2-3 0,-1 2-8 0,1 1-5 0,0-1 0 15,-2 2 0-15,-2-2 2 0,1 1-7 16,-2 3-7-16,-2-1 1 0,2 2-19 0,-3-2-20 0,1 5-29 15,-1-4-32-15,-4 3-54 0,4 0-58 0,-2-2-72 16,-3 0-86-16,2 3-87 0,-4-2-120 0,1-1-122 0</inkml:trace>
  <inkml:trace contextRef="#ctx0" brushRef="#br0" timeOffset="101816.4698">19930 10471 2414 0,'-5'-3'1'0,"2"3"22"0,2-4 24 0,1 1 9 0,-5 4 8 16,3-1-1-16,-1 2 7 0,1-2 3 0,2 2 1 15,-3 0-15-15,1-1-21 0,1 4 7 0,-1 0-2 0,-4 2 15 16,2 5 8-16,-3 4 8 0,1 4 14 0,-7 4 6 16,2 3 8-16,-2 6-7 0,-1 1 2 0,-2 3-13 15,1 1-8-15,0 2-8 0,1-2-15 0,0 4-9 16,0-4-10-16,1 3-7 0,-3-3-8 0,4-1 1 0,-1 0-7 16,4-3-8-16,-3-5-1 0,4-3-4 0,-1-2 1 15,4-7-11-15,0 0-24 0,2-6-42 0,0-5-39 16,0 1-56-16,1-4-76 0,-2-3-100 0,1 0-122 0</inkml:trace>
  <inkml:trace contextRef="#ctx0" brushRef="#br0" timeOffset="102073.2401">19431 10727 1941 0,'-15'-4'6'0,"-2"3"22"0,-2 0 24 0,5-6 36 0,-3 4 23 16,4 1 14-16,-3-1 18 0,3 3 24 0,5 0 2 16,2 0-20-16,3 3-19 0,1-3-40 0,2 1-4 15,5 2-6-15,3 1 1 0,3 1-6 0,3 2 10 16,5 3 2-16,5 1 3 0,4 3 16 0,6 3-13 16,0 2 5-16,1-1-20 0,6 3-12 0,-1 0-16 0,-4-2-7 15,1 1-3-15,-2 0-11 0,2 0-6 0,-4-4-24 16,4 1-28-16,-6-2-57 0,4-2-73 0,0-2-74 15,3-4-105-15,-4-4-129 0</inkml:trace>
  <inkml:trace contextRef="#ctx0" brushRef="#br0" timeOffset="106521.657">19276 12847 1646 0,'0'0'25'0,"0"0"12"0,0 0 21 16,0 0 11-16,0 0 13 0,0 0 10 0,-8 11 12 0,8-11-7 15,0 0-12-15,0 0-10 0,0 0-13 0,0 0-10 16,0 0-9-16,0 0-7 0,0 0-10 0,0 0 12 0,0 0-3 16,0 0-1-16,0 0-2 0,0 0 13 0,0 0 3 15,0 0 5-15,-4 8 15 0,4-8 9 0,0 0 12 0,0 0 13 16,0 0 21-16,0 0 0 0,0 0 18 0,0 0 7 15,-7 10-4-15,7-10-2 0,0 0-3 0,0 0-6 16,0 0-17-16,0 0-7 0,0 0-23 0,0 0-12 0,-18 15-14 16,18-15-16-16,0 0-7 0,0 0-13 0,0 0-3 15,-27 14-16 1,13-4-18 0,14-10 5 15,0 0 25-16,0 0-1-15,26-10 10 16,-26 10-9-16,100-48-11 16,-75 38-5-16,-4-1-8 0,5 1 4 0,-4 0-2 15,-1 1 3-15,-1 3 4 0,-1-4 1 0,-3 3-1 0,1 0 0 16,-4 2 3-16,-2-1 0 0,-2 2 0 0,-1 0-1 16,-1 1-2-16,-1-1-2 0,-6 4 17 15,0 0-26 16,0 0-8-15,-111 53 12 0,51-21 5-16,33-18 5 0,4 1-7 0,-3-1-8 0,4 1 3 15,0 0 3-15,2-2 2 0,0-1-1 0,3-1-1 16,4-2-1-16,1 0 5 0,4-4 5 0,1-2-10 16,3 1 2-16,-1-1-2 0,4-3-1 0,1 2 1 0,0-2-2 15,0 0-3-15,1-2 1 0,2 0 2 0,0 0 4 16,0-1-6-16,5 0 0 0,-1-2 0 0,4-4 1 15,0 1 4-15,3-1 1 0,0-1 3 0,7-2-9 0,-5 1 2 16,1-4-1-16,1 2 2 0,0-1-2 0,0-1-15 16,1 4 3-16,1-2 1 0,-2-1 0 0,2 1 3 15,-1 1 3-15,-3 3-8 0,1-1 11 0,-4 0 5 0,-2 5-4 16,-1-2 6-16,-4 5 6 0,-3 0-5 0,0 1 4 16,-3 1 3-16,0 0 2 0,-1 1 2 0,-2 1-2 15,-4-2-6-15,1 5-6 0,-2-2 14 0,-5 2-9 0,2 2 0 16,-4 2-5-16,-2-2-2 0,-1 3 3 0,-1 0-3 15,1 2 12-15,-2 0-11 0,1 3 6 0,5-4-4 0,-4 4 6 16,2-1 0-16,2-2 1 0,2-1-1 0,0-2-4 16,3 0-1-16,1-4 3 0,2 1 5 0,2-4-7 15,1 2-1-15,2-4-1 0,-1 3 2 0,2-6-1 16,2 3 1-16,1 0-1 0,-2-2-6 0,3-1 4 16,1-1 7-16,1-3-9 0,2 0-3 0,4-3-9 0,1 2-11 15,3-4-11-15,1 1 1 0,2-4-14 0,0 3-6 16,0-1 3-16,2-1-5 0,1-1 2 0,-3-2 11 0,1 3 6 15,2-3-4-15,-1 1 11 0,0 0-8 0,-3 0-2 16,2 2 11-16,-5 2-2 0,0-1 2 0,-3 5 1 16,-2 1 7-16,-4 2-4 0,-3 0 6 0,1 3 6 0,-2 0-16 15,-2 2-4-15,-2 0-19 0,-2 0-23 0,0 2-30 16,-1-1-48-16,-2 0-47 0,-1 2-71 0,1-1-81 16</inkml:trace>
  <inkml:trace contextRef="#ctx0" brushRef="#br0" timeOffset="107451.6048">18523 13699 1787 0,'0'2'16'0,"0"1"26"0,0-3 20 16,4 0 17-16,-4 0 16 0,0 0 20 0,0-2 22 0,0 2 18 0,0 0 7 16,1-1 2-16,1 0 2 0,2-3 17 15,2-1 19-15,2-2 7 0,5-2 0 0,5-3-8 16,5-5-11-16,6-3-17 0,4-3-22 0,6-4-31 0,5-2-33 16,7-3-22-16,6-1-29 0,6-4-12 0,4-1 0 15,5-4-22-15,1-3-24 0,8-4-40 0,2-5-59 16,3-4-65-16,3-2-59 0,2-5-62 0,3 2-84 0,-3 0-54 15,-1-2-43-15,-4 6-33 0</inkml:trace>
  <inkml:trace contextRef="#ctx0" brushRef="#br0" timeOffset="111367.013">11856 13450 2967 0,'0'0'15'0,"-6"0"20"0,1 0 18 0,3-2 23 0,-1 2 5 16,-2 0 11-16,1 0 7 0,2 0 1 0,-1 0 0 15,3-1-5-15,0 1-12 0,0 1-6 0,1-2 6 16,1 1-1-16,-2 1-10 0,2-1 8 0,-1-1-7 15,1 1-13-15,-2 0-2 0,0-1-6 0,1 2-11 0,-1-2-6 16,0 1 6-16,2-1-7 0,0 1-10 0,-2-2 7 16,1 4-6-16,-2-4-2 0,1 2-1 0,0 0-1 0,0-1-4 15,0 1-1-15,-2 1 4 0,2-1-2 0,0 0-11 16,2 0-2-16,-2 0 5 0,0 0-4 0,0 0-1 16,-2 0 0-16,4 2-5 0,-2-2 2 0,-2 1 5 15,0-1-6-15,2 1-8 0,0-1 11 0,0 0-4 0,0 0 0 16,0 1 0-16,0-1-2 0,-1 0 6 0,1-1 3 15,0 1 0-15,0 0-4 0,0 0 2 0,0 0 9 16,0-2-5-16,0 0-6 0,0 2 4 0,0 0-4 0,0-1-1 16,0 2-7-16,0-2 7 0,0 0-8 0,0 0 5 15,0 1-3-15,0 0 1 0,0-2-6 0,1 2 9 16,-1 0 3-16,0-2 3 0,0 2-8 0,0 0 11 0,0-1-2 16,0 1-7-16,-1-2 8 0,1 2-4 0,-2 0-1 15,1 0-10-15,1-3 11 0,-2 3-6 0,2 0 2 16,0-1 2-16,0 1-2 0,0-1-5 0,0 2 0 15,0-1 8-15,0-1-13 0,0 2 1 0,0-1-3 0,0 1 3 0,2-1 1 16,-2 0 6-16,0 0 2 0,0 0-5 16,0 0 11-16,0-1-4 0,0 2 7 0,0-1-11 15,0-1 9-15,-2 1-5 0,4 1-4 0,-2-1 12 0,-2 3-10 16,2-3-3-16,0 0 1 0,0 0 4 0,0 0-4 16,2 0 5-16,-2 0-9 0,0 0-8 0,1 0 5 15,1 0 2-15,-2 0 0 0,1 0 7 0,-1 0-8 0,0 0-3 16,4 2 9-16,-1-1 1 0,0 0-5 0,2 0 8 15,4 2-7-15,-1 2-2 0,5-1 3 0,-1 1 3 16,6 2 6-16,1-2-10 0,1 5 6 0,3-3 3 0,3 0 5 16,0 3-2-16,4-3 0 0,0 2 1 0,-2-1-11 15,2 1 17-15,0-2-4 0,-1 1-8 0,-3 1 1 16,0-1 6-16,-4 2-6 0,0-1-1 0,-2-1-2 16,0 2-11-16,-5-1 1 0,0 0 3 0,-1-1-5 0,-1-3-7 15,-1 2 10-15,-4-2-1 0,0-1 8 0,-3-3-5 16,-2 3 6-16,1-4 2 0,-2 0 3 0,-4 0 10 15,1-2-7-15,1 2 7 0,-3-3 1 0,1-1 4 0,1-1-1 16,1-4-8-16,0-1 8 0,-3 0-6 0,-1-4 3 16,1 1-6-16,0-3 19 0,-4 1 4 0,3-2-4 15,-4 1 8-15,0-1-4 0,0-1-18 0,2-2 12 0,-3 0-6 16,-1-2-11-16,2-1-11 0,-1-1 5 0,1 0-10 16,0-3 13-16,1 4 4 0,1-2-4 0,2 3-3 15,-1 0-5-15,1 5 15 0,3 1-15 0,-2 3 22 16,3 1-26-16,-4 6 6 0,4 0 0 0,-1 1-3 0,1 5-11 15,0-2-27-15,0 0-10 0,-2 2-41 0,2 0-26 16,0 0-36-16,0 0-63 0,0 0-39 0,0-1-48 16,0 1-30-16,2 1-26 0,3-1-31 0,-2 0-36 0,3 2-43 15</inkml:trace>
  <inkml:trace contextRef="#ctx0" brushRef="#br0" timeOffset="112071.4636">12721 13130 2955 0,'0'-1'21'0,"-4"-2"26"16,1 1 28-16,-2-1 26 0,1 1 19 0,-4 1 10 15,0 1 8-15,-2 0 13 0,3 0-4 0,-1 0-6 16,0 3-22-16,0-3-17 0,-1 3-20 0,1-1-9 0,-1 2-9 16,5 1-11-16,-2 2-21 0,-1 1-16 0,3-1-8 15,-1 2-6-15,5 4-4 0,-4 1 7 0,4-2 2 16,0 5-8-16,0-2 6 0,4 2-4 0,-3 0 1 0,6-1 1 15,-2 1-1-15,0 0-2 0,3 0 2 0,1 0 6 16,2 0-1-16,1-2-2 0,-1 2 6 0,3-3-3 16,1-2 3-16,0-2-1 0,0 0-2 0,-1-3-1 15,0-5 0-15,0 1-2 0,-1-6-5 0,-2 3-10 16,2-5 1-16,0-2-14 0,-3-4-15 0,0 0-13 0,0-3-6 16,-2 0-14-16,-1-3-4 0,-2 0 1 0,0 0-3 15,-4-3 11-15,1 2 11 0,-2-2 16 0,-2 1 8 16,1-3 13-16,-4 3 11 0,-2-4 12 0,2 5 1 15,-3-3 3-15,0 0 20 0,-2 0 19 0,1 1 10 0,-1 0 22 16,2 3 11-16,-1 1 5 0,3 2 14 0,1 3 12 0,1 2-7 16,1 4-11-16,2 1-7 0,1 0-14 15,0 2-20-15,0 2-16 0,1 0-9 0,1 1-23 0,-2 0-8 16,1 0-7-16,1 3-3 0,3 2-8 0,0 0 2 16,4 2 5-16,-1 2 3 0,2 1 9 0,5 2-6 15,1 1 0-15,3 1-2 0,0 2 4 0,2-1-1 16,1 1-10-16,0-2-16 0,-1-2-19 0,-1 0-16 15,0-2-29-15,-2-2-20 0,-3-4-22 0,2-2-21 0,-5-6-22 16,-1 3-11-16,-1-7-25 0,1-1-8 0,-5-3-6 16,-1-1-7-16,0-3-3 0,-4 0 5 0,1-1 19 15,-4-2 13-15,1 1 35 0,-4-1 29 0,-2-2 34 0,3 1 27 16,-7-1 28-16,3 1 28 0,-4-3 19 0,0 1 31 16,1-4 16-16,0 1 21 0,-3-1 23 0,2 2 34 15,0-1 32-15,1-1 19 0,3 4 28 0,-3 1 13 0,5 3 16 16,1 1-6-16,-2 3-5 0,4 5-21 0,0 2-29 15,0 3-24-15,2 0-38 0,1 3-33 0,0 0-24 16,0 0-21-16,1 6-13 0,2-4 7 0,2 2-1 16,-2 4 3-16,3 4 16 0,4 0 10 0,1 2 3 0,2 3-1 15,4 2 8-15,-1 2-32 0,3 1 9 0,-2 2-14 16,4 1-12-16,1 1-8 0,0 2 5 0,-1 1-7 16,1 2-10-16,-2-2 7 0,3 0-32 0,-3 0-8 15,0-5-20-15,0-2-23 0,2-6-31 0,0-3-30 0,-3-6-52 16,3-6-55-16,-3-2-57 0,-2-6-77 0,0-2-97 15,-4-6-107-15</inkml:trace>
  <inkml:trace contextRef="#ctx0" brushRef="#br0" timeOffset="112855.3148">13475 12874 3148 0,'-2'-9'17'0,"-3"2"34"0,-1 2 34 0,6-3 30 16,-5 3 14-16,-1 2 6 0,1 0 14 0,2-1 15 15,0 3-6-15,1 1-23 0,-1-3-27 0,3 2-27 16,0 0-7-16,0 0-9 0,1 1-23 0,1-2-18 0,0 6-12 15,1-4-9-15,2 4-3 0,-2 0-3 0,3 1-8 16,3 2 4-16,3-2 9 0,1 4 0 0,2 2 3 0,4-2 0 16,-3 1-2-16,4-1 1 0,-2-2-2 0,2 1-4 15,-1-1 12-15,-3-2-1 0,1-1-2 0,0-1-2 16,-2-1 4-16,-4 1-1 0,2-3 4 0,-4 0 6 16,-1 0-15-16,-1-3 7 0,-1 2-3 0,-3-4-14 0,0-2-13 15,-1-1-6-15,-2-1-18 0,0-1-13 0,-3-5-14 16,1 2-5-16,-1-3-4 0,-3 2 6 0,-2-4 6 15,1 1 4-15,-1 0 14 0,-2 1 12 0,-2 1 17 0,0-5 3 16,1 1 3-16,-2-2 8 0,1-1 11 0,-1 1 9 16,0 0 3-16,0-3 6 0,4 3 18 0,-2 1 8 15,1 6 15-15,2-3 6 0,-1 2 6 0,3 5-2 0,-2-1 7 16,3 5-4-16,2 2-23 0,-1 1-10 0,3 3-14 16,-2 0-12-16,3 0-12 0,3 3-8 0,-3 1-11 15,1 1-2-15,3 4 6 0,-1 2 3 0,2 2 0 0,3 1 5 16,-2 3 6-16,7 3-2 0,-2 0 1 0,3 1-5 15,2-1 4-15,3 0 0 0,-2-2 6 0,4-2 1 16,-3-2-2-16,2-1 7 0,2-2-4 0,-3-1 7 0,-2-5-1 16,0-2-2-16,0 1-7 0,-4-5 3 0,0-2-6 15,1 1-6-15,-3-6-17 0,1 0-3 0,-2-3-9 16,2 1-9-16,-3-2-5 0,0-1-9 0,0-3-1 16,-5-1 0-16,1 0 19 0,-3 0-4 0,-1-2 4 0,-1 0 14 15,-1-1 2-15,-1 0 15 0,-3-1-5 0,1 1 7 16,-1-1 4-16,0 1 4 0,0 1 5 0,-2 3 1 15,-1 1 9-15,3 2 0 0,-2 1 21 0,2 3-6 16,0 1 6-16,0 4 5 0,0 2 2 0,2-1-5 0,3 3-6 0,-4-1-14 16,3 2-13-16,1 2 0 0,-2-1-5 15,2 5-3-15,-1 0-4 0,1 2-1 0,-2 1-2 16,0 5 8-16,2 2-4 0,2 0 4 0,0 4 2 0,1-1 4 16,2 1-9-16,1 0 16 0,2 0-4 0,3 1-4 15,-1-1 13-15,1-1-12 0,3 0-6 0,-3-2 1 16,1-1 6-16,3-2-12 0,-1-1 1 0,-3-2-8 0,-1-2-32 15,2-3-19-15,-4 1-33 0,0-3-34 0,-1-1-48 16,-2-1-39-16,-1-3-46 0,-1 0-37 0,-2 0-41 16,-2 0-39-16,1 0-58 0</inkml:trace>
  <inkml:trace contextRef="#ctx0" brushRef="#br0" timeOffset="113524.3264">11238 14294 2859 0,'-8'-7'34'0,"0"2"25"0,-1 0 29 15,2-2 34-15,1 0 30 0,0 5 19 0,-4-1 23 16,7 0 16-16,-2 2-14 0,4-2-14 0,-1 3-11 16,2-1-21-16,0-1-8 0,2 2-33 0,-2-2-6 0,0 2-32 15,3 0-8-15,0 0-26 0,-1 0 0 0,-1 2-23 16,5-1-11-16,-1 1 6 0,2 2 11 0,2 1 5 15,2 3-10-15,0-1 15 0,6 5-17 0,-2-2 15 0,4 4-13 16,-2 1-1-16,4 1-14 0,1 0 9 0,-5-2-3 16,5 2 1-16,-1 0 2 0,-4-2-9 0,4 0-2 15,-5-4-12-15,3 2-15 0,-2-3-52 0,-1-2-45 0,-2-1-55 16,-1-2-61-16,-2-4-68 0,0 0-78 0,-2-4-85 16,-1-2-113-16</inkml:trace>
  <inkml:trace contextRef="#ctx0" brushRef="#br0" timeOffset="114251.1827">11515 13948 3027 0,'-7'-7'27'16,"-1"2"28"-16,2-5 12 0,-2 5 21 0,0 1 12 15,2 1-1-15,-1 1-1 0,4 1 0 0,2-1-30 0,-2 2-29 16,3 0-17-16,3 0-23 0,-3-1-12 0,3 2 0 15,-2-1 2-15,3 0-4 0,-1 0-1 0,2 0 5 16,1 2 8-16,2-1-3 0,-4 2-1 0,3-1 3 0,1 3 0 16,-2 0 3-16,2 2 1 0,0 2-3 0,-3-1-1 15,0 3 9-15,1 2-3 0,3-1-1 0,-4 1 4 0,1 1 6 16,1 0-1-16,0 1-4 0,0 0 1 0,-1-1 1 16,1 2-2-16,-3-3 4 0,6 3-9 0,-6-3-1 15,1-1 7-15,0 2-1 0,0-4-1 0,-2 0-4 16,1 0 12-16,0-4-8 0,-3-1 1 0,1-2-2 15,-1 1 2-15,-1-3 7 0,2-1 3 0,0 2 7 0,-2-4 8 16,0 2 13-16,0 0 18 0,0-1 15 0,0 0 14 16,0 1 12-16,-2-1 3 0,2-1-1 0,0 2-7 0,-2-2 1 15,4 1-13-15,-4-1-2 0,6 0-18 0,-6-1-17 16,4 0 2-16,-2-1-12 0,0 4-18 0,0-3-5 16,1 1 3-16,-1 0-17 0,2-1 2 0,-2 3 1 15,1-2 4-15,-1 1-7 0,2 0 33 0,0-2-12 0,-1 3 1 16,1 0 2-16,0-3 8 0,1 1-8 0,-2-1-5 15,4 1 11-15,-4 0-19 0,1 0 14 0,1-1-3 16,0 0-2-16,-1-1-8 0,-1 3 12 0,3-3-6 16,-3 1 0-16,3 1-2 0,-4-1-11 0,3-1 1 0,1 1 3 15,1-1-2-15,-4-1-5 0,6 0 5 0,-4 2-4 16,2-2-3-16,0 1 5 0,1-1-7 0,-2 2 0 0,0-1 2 16,2-1 0-16,-1 3-6 0,1-3 14 0,2 3-7 15,-2-3 10-15,2 2-2 0,3-4 8 0,-1 2-4 16,-1 1 1-16,4 0-1 0,-4-1-8 0,3 1 2 15,0 3-9-15,-4-1 0 0,0 2-7 0,3 2 0 0,-5-1-1 16,4 1 3-16,-2 3-3 0,-1 0 10 0,1 0 4 16,2 3-4-16,1-1 0 0,-2 3 1 0,0-1 5 15,3 3-3-15,-2 0-3 0,-1 0-2 0,1 2-6 0,1 2 14 16,-2 0-8-16,1 1 1 0,1 0 1 0,-3 2-7 16,0-1 7-16,1-1-2 0,-3-1-4 0,-1-3-3 15,1-2-2-15,-2-3 1 0,-1-2-3 0,1-1 13 0,-2-3-8 16,-2-2 4-16,0-2 4 0,0 0-5 0,0-1-9 15,-2-1-19-15,1 1-14 0,-4-4-24 0,2-3 7 16,0 1-44-16,0-4-22 0,-2 2-30 0,2-4-21 0,-1 1-33 16,0-1-24-16,-2 1-32 0,2 4-53 0,1-2-28 15,-2 3-39-15,2-1-38 0,0 3-32 0</inkml:trace>
  <inkml:trace contextRef="#ctx0" brushRef="#br0" timeOffset="115448.0361">11515 14115 1119 0,'0'0'16'16,"0"0"22"-16,0 0 27 0,0 0 18 0,0 0 16 15,0 0 19-15,0 0 4 0,0 0 12 0,0 0-9 16,0 0-8-16,-13-4-16 0,13 4-8 0,0 0-5 0,0 0-9 16,0 0 6-16,0 0 3 0,0 0-2 0,0 0 10 15,0 0 7-15,0 0 10 0,0 0 15 0,0 0 18 16,0 0 21-16,0 0 12 0,0 0 12 0,0 0-2 0,0 0-7 16,0 0-7-16,0 0-5 0,0 0-14 0,0 0-26 15,0 0-19-15,0 0-26 0,0 0-1 0,0 0-19 16,0 0-5-16,0 0-18 0,0 0-15 0,0 0 2 0,0 0-6 15,0 0 12-15,8-18 1 0,-8 18-5 16,0 0-7-16,0 0-8 0,54-79 8 16,-43 66-6-16,3-1 4 0,-3-1 0 0,3 1 7 0,0 2-3 15,0-2-8-15,1 2-3 0,-2 3-10 0,1-2 4 16,-1 4-3-16,0 0 5 0,0 4-13 0,0-1-4 16,-2 1 3-16,2 3 1 0,-4 0 2 0,1 4 0 0,-2-1-2 15,2 2-4-15,-3 3 8 0,1 1-2 0,0 2 0 16,-1 2 9-16,1 4-1 0,-1 2-4 0,1 3 7 15,-1 4-6-15,0 2 4 0,-2 2 3 0,-1 3 1 0,0-1-6 16,-3 2 1-16,1 1-1 0,-4-2-5 0,1-1 3 16,-3-2-1-16,3-2 5 0,-4-2 1 0,3-5-7 15,-2-3 1-15,4-3 2 0,-2-1-4 0,-1-4 3 0,3-3 1 16,0-4-10-16,0 2-3 0,-3-2 10 0,3-2-1 16,0-1 2-16,0 1 0 0,0-2-1 0,3 0-1 15,-3 1 7-15,0 0-5 0,0-1-2 0,0 1-2 16,0 0 0-16,0-2 9 0,0 2-7 0,0-1 0 0,0-1-2 15,0 0 9-15,3-1-3 0,-1-2-1 0,1 1 1 16,-2-1-8-16,3-3 2 0,0 1 0 0,3-2-4 16,-1 1 10-16,0 1-12 0,1-3 10 0,-1 1-2 0,2 1 9 15,3-1 6-15,-5-1-2 0,2-1 10 0,3 0-8 16,-3 1 3-16,2-2-1 0,0 2-6 0,-1-3-5 0,2 1-2 16,-1 0 1-16,2-1-1 0,-1-1-6 0,3 3 6 15,-3-5-3-15,2 4 3 0,-1-5 0 0,0 3-1 16,2-1-3-16,-1-2-5 0,0 2 4 0,-1 0 3 0,-1 0-4 15,3 2 4-15,-6 1 2 0,0 3-6 0,1 1 5 16,-4 3 1-16,0-2 2 0,-4 5-3 0,3-1 5 16,-1 1-6-16,-3 2-2 0,0-1 0 0,0 1 5 0,0 0-1 15,0 0-6-15,0 0-2 0,0 0 2 0,-2 0 4 16,2 1-4-16,-1-1 6 0,1 0-14 0,0 0 0 16,0 0 5-16,1 0-1 0,-2 0-15 0,1 0-13 15,0-1-25-15,0 1-16 0,0 0-25 0,-4 0-44 0,4-2-49 16,-1 0-80-16,-1 0-75 0,1 1-78 0,-3-1-74 15,3-2-111-15</inkml:trace>
  <inkml:trace contextRef="#ctx0" brushRef="#br0" timeOffset="116130.8567">11718 15215 2086 0,'0'0'21'0,"0"0"21"16,0 0 18-16,0 0 13 0,0 0 30 0,0 0 2 0,0 0 31 15,0 0 14-15,-21 41-3 0,21-41-8 0,0 0 13 16,0 0 19-16,0 0-11 0,0 0 14 0,0 0-18 0,0 0-9 15,0 0-2-15,0 0 1 0,0 0-29 0,0 0-15 16,0 0 11-16,0 0-18 0,86-52-1 0,-65 35-1 16,4-5-19-16,2-2 10 0,3-2-4 0,3-6-7 15,3-3-28-15,3-2 11 0,2-5-4 0,3-2-14 0,0-6 5 16,3 0-21-16,5-4 4 0,1-4-13 0,2-1-1 16,2-3-8-16,2-3-9 0,4-1 12 0,0-2-1 15,4 0-6-15,-1-2 5 0,0 3-5 0,-1-1 2 16,0 3-2-16,-4 2 2 0,-2 4-4 0,-4 4-7 0,-4 2 3 15,-4 5-5-15,-2 3 8 0,-1 4-3 0,-5 3 0 16,1 2-1-16,-6 2 3 0,3 5 6 0,-4 3-4 16,0 1 4-16,-3 3-4 0,-1 0 0 0,-2 6 6 15,-2-1 5-15,-3 4-3 0,-1 0 1 0,-3 0 6 0,-1 5-4 16,-2-1 6-16,-4 1 0 0,5 1 0 0,-6 1-3 16,1 0-4-16,-4 1 1 0,3-1-4 0,0 3 3 15,-4-2-1-15,2 2-3 0,-2-1-6 0,0-1 0 16,3 2 6-16,0-1-2 0,-3 3 0 0,0-3-4 15,3 1-2-15,0-1-3 0,-1 1-12 0,-2 0-25 0,-1 1-17 16,0 0-21-16,1-1-22 0,-3 1-27 0,-2 2-21 16,-1 0-32-16,0-2-25 0,-1 4-21 0,1-2-36 15,-3 0-45-15,-1 1-53 0,-1 0-59 0,-2 2-86 16</inkml:trace>
  <inkml:trace contextRef="#ctx0" brushRef="#br0" timeOffset="120144.674">11524 12558 2565 0,'-12'-8'-2'0,"2"5"18"16,3-2 9-16,3 0 0 0,-2 3 3 0,1 0 0 0,2 2-14 16,-2 0 4-16,5 2-1 0,-2 3-17 0,1 2-7 15,1 6-1-15,-4 3 0 0,3 9 6 0,1 4 21 16,-3 9 7-16,-2 3 2 0,0 5 6 0,2 7 0 0,-2 1 2 15,1 5 1-15,-1 0-1 0,-3 2-9 0,3 2-6 16,-1-2-4-16,1-1-2 0,0-6-6 0,2-4 5 16,-1-7-9-16,4-7-5 0,0-6 6 0,2-6-11 0,2-7-6 15,-1-5-22-15,-1-3-29 0,1-4-37 0,-2-2-23 16,3-3-51-16,-4 0-85 0,0-3-104 0</inkml:trace>
  <inkml:trace contextRef="#ctx0" brushRef="#br0" timeOffset="120394.91">11050 12904 1765 0,'-10'-6'15'16,"0"1"28"-16,1-1 26 0,5-2 20 0,-3 5 16 15,2 1 14-15,-1 0 14 0,5 0 5 0,-1 2-9 16,4 0-24-16,-2 0-28 0,1 1-21 0,-1 0-18 0,4-1-9 15,0 4-14-15,2-1 3 0,2 1 9 0,6 2-3 16,1 1 14-16,5 2 17 0,3 3 9 0,7-1 5 16,1 0 5-16,7 0-8 0,0 0-10 0,5-1 5 0,2-1-15 15,6-2-11-15,1 1-4 0,4-3-9 0,4 0-33 16,5-1-67-16,3-4-98 0,2 0-138 0</inkml:trace>
  <inkml:trace contextRef="#ctx0" brushRef="#br0" timeOffset="123252.1577">12281 13847 2255 0,'0'-6'2'15,"0"2"14"-15,-4 3 8 0,4-6 5 0,-2 3 1 16,0 1 10-16,-1 2-3 0,2-2 9 0,-3 3 8 0,3 0-2 16,-2-1 17-16,-1 1 13 0,3-2 15 0,-1 2-10 0,1 0 11 15,-1-2 0-15,-1 2-4 0,2-3-14 16,1 1-12-16,-4 2-20 0,4-3-14 0,0 2 0 0,-3-2-4 15,2 0 2-15,-3 1-6 0,3-3 7 0,-2 5-13 16,-2-4 16-16,1 0 7 0,-1 0 12 0,0 0-1 16,-2 0 6-16,3-1 0 0,-3 1 0 0,0 1 0 0,-1-1-3 15,-1 1-6-15,1 1-9 0,1-1-4 0,-1-1-13 16,-2 1 0-16,4 0-2 0,-5-1 5 0,1 3-14 16,1-1 1-16,0 0 0 0,-1-1 0 0,2 1-8 0,-1 0 6 15,-1 2-5-15,-1-2 2 0,4-1-3 0,-3 1-2 16,2 1 0-16,0-1-5 0,-5 0 9 0,5 0-8 15,0-1 3-15,-1 3-13 0,1-3 11 0,0 2 0 16,0-2-4-16,-3 2 9 0,5-1-7 0,-2 0 1 0,0 0 1 16,-1-1 10-16,1 3-6 0,0-3 3 0,-1 2 5 15,0-2 1-15,1 2 5 0,-1-1-4 0,0 0 1 16,-1 2-9-16,2-2 11 0,-4 1-7 0,0-3-5 0,1 4-7 16,-1-2 0-16,0 1 2 0,0-1 3 0,1 1-2 15,-2 0-4-15,1 0-5 0,0-1 8 0,2 2 0 0,2 0 1 16,-2 0 1-16,-1 0-4 0,5-1 1 0,-1 1-4 15,3 1 10-15,-3-1-2 0,0-1-3 0,2 2-2 16,0-2 3-16,0 1-3 0,-1-2 2 0,1 2 3 0,-3 0-8 16,0 0-2-16,4 0 3 0,-5 0-3 0,0 2 1 15,0-2-4-15,1 1 6 0,-3 2-3 0,3-2 3 16,0 3 0-16,-2-2 2 0,1 2 2 0,-1-1-4 0,2 1 4 16,-2-1-4-16,3-1 4 0,1 1 0 0,-4 1-4 15,1-1-1-15,3-1-3 0,-1 2 5 0,1-2 1 0,-2 0-2 16,2 1 0-16,-2 1-1 0,3-1 4 0,-2-1-2 15,-2 3 6-15,1-1-7 0,2 1-1 0,-1-2 6 16,-3 4-3-16,2-1 6 0,0-2-5 0,-5 3 3 0,2 1-9 16,0-1 6-16,-1 2-2 0,-1-1-3 0,0 1 2 15,0 1 1-15,0 0-1 0,1 1 4 0,1-1 3 16,-3 0-5-16,3 0 8 0,-3 2-9 0,3-3 1 0,1 1-4 16,-2-2 6-16,0 2-6 0,3-2-1 0,0 1 2 15,-1-2-1-15,2 0 4 0,-3 0 4 0,2 2-1 16,0-2-4-16,0-1 4 0,1 1 0 0,0 1 6 0,0-1-9 15,-1 2 3-15,3-1-4 0,-2 1 1 0,0 1-4 16,-2-1-1-16,4 2 2 0,-2-2-4 0,0 3 2 16,-1-2 3-16,2 3 4 0,1-3-6 0,-2 1 3 15,-1 1 6-15,2 1-4 0,1-2-1 0,-1 0 2 0,4 1 5 16,-4 0-9-16,4-4 6 0,-2 2 1 0,2-1-7 16,-1-1 9-16,1-1 3 0,0 0 9 0,0-1-5 0,3 1-5 15,-3 2 6-15,1-2 2 0,1 1 2 0,1-1-5 16,-3 2-5-16,3 1-6 0,-2 0-5 0,2-1 11 0,-3 2-7 15,3 0-6-15,0-1 2 0,0 6 11 0,1-5-11 16,1 3 2-16,0-1 2 0,-2 0 2 0,1 0 2 16,1 1-1-16,-1-2-1 0,1 2-9 0,1-3 15 15,0 3-8-15,-2-4 5 0,4 2-4 0,-3 0-3 0,3 0 10 16,-2 0-1-16,2-2-2 0,1 2-9 0,-2 2 15 16,3-1-10-16,-2-1-1 0,3 0 0 0,-2 0-2 15,0 0-2-15,-1 0 4 0,1-2-1 0,1 2-4 0,0-4 8 16,0 3 2-16,-1-1-2 0,2 0-8 0,-1 1 6 15,2-3-1-15,-1 5 2 0,0-1-1 0,1-1-4 16,1-1 1-16,-1 2 3 0,-1 0-1 0,3-2 1 0,-1 2-6 16,-1 0 8-16,4-1-5 0,-2-1 0 0,0 0 9 15,0 1-8-15,0 0 8 0,3-1-4 0,-3 1 4 16,3-1-6-16,-1-2 9 0,3 2-6 0,-3-1-5 0,0 1 3 16,0-3 1-16,0 0-1 0,3 1 6 0,-2-1-12 15,0-2 4-15,1 2 7 0,-1 1 7 0,-1-3 5 16,0-1-7-16,0 3 9 0,0-1-16 0,0-2 20 0,-2 1-13 15,1 1 2-15,-2-2-13 0,-1-2-5 0,4 3 8 16,-4-2-5-16,1 1 8 0,2-1-2 0,-2-1 7 16,0 1-14-16,4-1 13 0,-5 0-18 0,4-1 24 15,-2-1-20-15,0 0 10 0,1 0 3 0,0 0-22 0,1 0 29 16,-3-1-24-16,5 1 37 0,-3-1-43 0,-1 0 31 16,5 0-19-16,-5-1-17 0,1 0 41 0,1 1-34 15,-1 1 27-15,-3-1-34 0,4 1 27 0,-4-3-24 0,4 3 31 16,-2 0-9-16,0-3-23 0,2 2 17 0,-4 0-13 15,2-1 13-15,3 0-8 0,-2-1 12 0,2-1-25 16,-2 1 16-16,6-2 11 0,-6 0-7 0,4 1 3 0,-1-2 4 16,0-1-3-16,0 0 1 0,-2 1-3 0,2-1-1 15,0 0-1-15,-2 0 3 0,-1 0-1 0,3-1-11 0,-4-1 5 16,3 2-4-16,-2-1 10 0,-1 2 0 0,0-2-2 0,2-1-4 16,-1 1 0-16,-3 0 11 0,1 0-7 15,1 0 2-15,-2-1-4 0,3 1-2 0,-2-2-2 0,0 0 8 16,0 0-3-16,4-1-4 0,-5 1 10 0,4-2-9 15,0 0 0-15,-1-2 1 0,2 1 2 0,-1-2-4 16,1 2 1-16,-3-2 4 0,2 2-9 0,3-1 8 16,-5 1 1-16,1-2-2 0,-2 2-1 0,-2 1-1 0,3 0 3 15,-6 2 3-15,0-2 3 0,-1 3-7 0,1 0 7 16,-2-2 0-16,2 4-5 0,-2-3 11 0,0 1-13 16,-1-1-2-16,1 0-2 0,-1 1 10 0,1-2-4 0,0 1-2 15,0-4 0-15,-1 4-6 0,-1-4 8 0,-1 0 7 16,5 2-3-16,-5-5-10 0,0 0 0 0,0-1 8 0,0 0-1 15,0-2-4-15,0 0 4 0,-3-1-6 0,1 1 3 16,1-1 2-16,1 0 0 0,-3 1-4 0,-1 2 4 0,3 2 5 16,-2-1-9-16,-1 0 2 0,1 5 0 0,0-3 4 15,0 4-4-15,-2-2-2 0,2 2 2 0,-2-2-4 16,4 1 8-16,-2 0-4 0,-1 0 5 0,1 2-7 0,0-3 2 16,-2 2 6-16,1-2-10 0,-3 1-1 0,3 0 3 15,-1-1 4-15,0 2-9 0,-3-1 5 0,4 0-2 16,-3 2 0-16,1-2 3 0,1 3 4 0,-3 0-7 15,5 0-5-15,-2 2 15 0,-1 0-8 0,1 0 4 0,2 3-2 16,0-2-2-16,-3 2 2 0,3 1-2 0,-1 0 6 16,3 1-10-16,-3-1 6 0,3-1 2 0,-1 3-7 15,-1-1 7-15,1 0-6 0,-1-1 10 0,2-1-12 0,-4 4 3 16,2-4-1-16,1 3 1 0,-1-2 6 0,2 1-5 16,-3-1 2-16,3-1-5 0,-2 4 8 0,1-3-6 15,-1-1-3-15,3 1 3 0,-3 1 5 0,1 0-2 0,2-1 1 16,-3 3-6-16,0-2 0 0,1-1-1 0,1 1-8 15,-1 2 5-15,1-1-9 0,-1-1-10 0,2 2-17 16,-2-2-11-16,2 2-28 0,0-2-28 0,-1 1-22 0,1-1-42 16,-2 2-39-16,1 0-30 0,-1-2-35 0,2 2-48 15,-3-1-37-15,1 1-45 0,0 1-46 0</inkml:trace>
  <inkml:trace contextRef="#ctx0" brushRef="#br0" timeOffset="126321.5047">12283 14802 2530 0,'1'2'17'0,"1"-1"11"16,-2 1 9-16,1-5 4 0,-1 3-5 0,0 1 0 16,0-1 0-16,0 2 1 0,0-1-19 0,0-1-14 0,0 1-4 15,2-1-10-15,0 0 3 0,-2 2 2 0,1-2 1 0,1 0-7 16,-2 0 4-16,1 0 7 0,3 1-3 16,-3-1 9-16,1 3 4 0,3-2 0 0,-4 2-1 0,4 0 14 15,-1-1 5-15,0 0 3 0,-1 1 17 0,2 0 5 16,-2-2 7-16,2-1 4 0,-1 1 7 0,1 2 8 15,0-1-4-15,-2-2 9 0,2 2-17 0,0-2 7 16,-1 0-4-16,2 3 3 0,1-2-8 0,-2 0-12 0,1-1 6 16,0 2-7-16,2 0 5 0,0 0-13 0,0-1 0 15,3 0-6-15,-5-1 7 0,4 0 1 0,-1 0-6 16,2 0-9-16,0 0-2 0,3 0 1 0,-1-1-3 16,-1 0-1-16,1 1-2 0,2 0-2 0,0-4-2 0,-2 4 2 15,4-3-2-15,-4-1 6 0,1 4-4 0,1-2 0 16,0-3 2-16,0 3 0 0,-1-3 5 0,2 2 0 15,-1-4 2-15,0 2-10 0,0 0 6 0,2-2 3 0,0 2-4 16,0-2 7-16,0-1-13 0,0 2 5 0,0 0-6 16,0 0-3-16,-3-2-1 0,2 4-6 0,-3 1-4 15,-4-2-6-15,2 2 8 0,-3 1-7 0,-1 1-4 16,-1-2 8-16,0 2-3 0,-1-1 5 0,-4 1-3 16,6-1 4-16,-4 0-5 0,2 2 3 0,-2-3-3 15,0 1 0-15,2 2 0 0,-1 0-4 0,1-1 5 0,-2-1-4 16,1 1 4-16,-3-2-3 0,3 3 11 0,-3 0-9 15,1-1 3-15,-1 1-1 0,-1-1-1 0,5 1-1 16,-5-3-1-16,0 3 1 0,0 0-2 0,0 0 9 16,1 0-9-16,-1 0 5 0,0 0 1 0,0 0-3 15,0 0-4-15,2 0 6 0,-2-1-5 0,1-1-4 0,-1 1 10 16,4 1-3-16,-4-1 11 0,3-1 2 0,-1 2-4 16,1-3-3-16,0 0 5 0,0 1 2 0,0 0-5 15,5 1-6-15,-7-3-6 0,4 1-8 0,0-1 7 16,0 4 7-16,-2-4-3 0,0 2-5 0,3-2-1 15,-3 2 13-15,1-1-13 0,-3 1 10 0,3 2-3 0,-4-3-13 16,3 2 6-16,-3 0 8 0,1-1-10 0,1 1 3 16,0-1 3-16,-1 2 3 0,-1-2-5 0,2 2 11 15,-2 0-9-15,1-2 4 0,-1 1 1 0,0-1-5 16,0 2 5-16,2 0-8 0,1-1 8 0,-3 0-10 0,0 0 12 16,0 0-5-16,0 0 3 0,1-1-5 0,-1 1-2 15,2 1 9-15,-2-1-5 0,0 1 7 0,2-3-21 16,-2 3 13-16,3 0-8 0,-3 0 9 0,0 0-7 15,0 0 1-15,0-1 8 0,1-1-18 0,-1 2 21 16,0 0-16-16,0 0 19 0,0-1-18 0,2 1 22 0,0 0-23 16,-2 0 2-16,-2 0 23 0,4-1-20 0,-2 1 6 15,0 0-6-15,-2 0 11 0,2 0-15 0,0 0 15 16,0 0-6-16,0 0-6 0,-2 0 12 0,2-2 2 16,2 2-18-16,-2 2 11 0,0-4 3 0,0 4-10 0,2-2 8 15,-2 0-17-15,1-2 18 0,1 4-22 0,-4-4 27 16,2 2-9-16,0 0-2 0,0 0 9 0,0 0-10 15,-1 0 12-15,1 0-11 0,0-1 14 0,1 1-13 16,1 0-1-16,-2-1-2 0,0 1 6 0,0-3 2 0,1 3-13 16,-1-1 9-16,2 1 2 0,-2-2 3 0,2 0-14 15,-2 2 9-15,0 0-9 0,1 0 9 0,1-2 4 16,-2 0-8-16,0 1 4 0,0 1-9 0,0-2 22 16,1 0-1-16,4-1-12 0,-5 3-5 0,0-2 19 15,0 1-21-15,1 0 9 0,-1-1-4 0,4 1 2 0,-4 0-7 16,0 0 9-16,0-2 3 0,1 3-17 0,-1 0 13 15,0 0-2-15,0 0-1 0,0-1 5 0,2-1-15 16,-4 0 17-16,2 2-10 0,0 0 15 0,2-1-10 16,-2-1-1-16,1 1 9 0,-1-2-13 0,2 3 12 15,0-2-1-15,-1-1-14 0,1 3 1 0,-2-3 20 0,1 1-20 16,3 2 5-16,-4-1 6 0,1-1-12 0,-1 2 0 16,0-1 22-16,2 0-14 0,-2-1 0 0,0 2-6 0,0 0 10 15,-2 0-6-15,2 0 15 0,2 0-15 0,-2 0-3 16,-2 2 10-16,4-2-10 0,-4 0 17 0,2 0-16 15,2 0 4-15,-4-2-3 0,1 4 3 0,1-2 0 16,0 0 2-16,0 0 3 0,1-2-16 0,-1 2 4 31,0 0 9 1,0 0 7-1,0 0-23-16,0 0 14 17,0 0 3-1,0 0-21-15,0 0-15-1,0 0-13-15,0 0-22 0,0 0-37 0,0 0-31 16,0 0-56-16,0 0-62 0,4-10-54 0,-4 10-71 0,0 0-73 15,0 0-79-15</inkml:trace>
  <inkml:trace contextRef="#ctx0" brushRef="#br0" timeOffset="128064.1493">13011 14655 1996 0,'0'0'26'0,"0"0"12"0,-7 12 26 16,7-12 10-16,0 0 9 0,0 0 10 16,0 0 7-16,0 0 10 0,0 0-26 0,0 0 8 0,0 0-10 15,0 0 2-15,0 0-1 0,0 0 3 0,0 0-8 16,0 0-5-16,0 0 7 0,0 0-9 0,0 0-15 16,0 0-6-16,0 0-6 0,0 0-1 0,0 0 4 15,0 0 2-15,0 0 1 0,0 0-9 0,31-8 14 0,-31 8 0 16,49-16 7-16,-41 10-7 0,0 2 13 0,0 0-8 15,0-1 2-15,0-1-8 0,-2 3-3 0,2-1-6 16,-3-3 1-16,1 3-8 0,1-1-6 0,2-1-3 16,-5 1-4-16,1 1 4 0,3-1-7 0,-1-1 0 15,-1 0-6-15,2 1 6 0,-2 0-10 0,1-2 2 0,2 2-9 16,-3-3 3-16,1 1 1 0,1 1-2 0,1-2-4 16,-1 1-5-16,-2-1 1 0,4 3 1 0,-1-4 7 15,1 2-1-15,-2-1-6 0,2 1 4 0,-2 0 1 0,-1 2-5 16,1-4 9-16,-2 2-3 0,-1 1 0 0,1-1-6 15,-1 3 8-15,1-1-6 0,2-2 8 0,-3 1 4 16,-1-1-12-16,1 2 5 0,0-2 0 0,0 0 2 0,1-1-4 16,-3 1 0-16,2 0-7 0,-2 0 2 0,-1-1 2 15,1 1-2-15,2-1 1 0,-4 1-2 0,3-2-3 16,0 2 8-16,-3-3-3 0,3 3-1 0,-1-1 4 16,-2-1-4-16,1 1-2 0,1-1 8 0,-3 0-8 15,4 1 2-15,-4-4-2 0,3 2 4 0,-3-2-1 0,1 0 3 16,1-1-3-16,0 1-4 0,-2-4 6 0,0 2-1 15,1-1 1-15,-1 2-3 0,0-1 0 0,0 0-1 16,-1 3 1-16,1-2 7 0,0 3-6 0,0 4-4 16,0-2-2-16,-4 0 5 0,4 5 0 0,-1-2 5 0,2 1-5 15,-2 0-10-15,1 0 10 0,-3 0 0 0,3 2 3 16,-2-1-1-16,0-1 3 0,2 0-5 0,-3 0-3 16,1 0 5-16,1 1-1 0,-1-2 3 0,-1 2-4 15,3 0-4-15,-3-1 1 0,1-1-2 0,0 1 8 16,0-1-1-16,0 2-9 0,1-2 3 0,-2 1 6 0,1-1-2 15,-1 0 2-15,-1 0-6 0,3 1 6 0,-2-2-2 16,-1 1 2-16,3 1-4 0,-3-1 2 0,0 0 0 16,3 2-5-16,-3-2 12 0,0-1-14 0,2 3 7 15,-1-4 5-15,0 2-3 0,-1 2-7 0,1-4 5 0,-1 3 0 16,1 0-4-16,-1-2 4 0,4 1 0 0,-1 2-3 16,-2-2 3-16,1 0 5 0,0 1-2 0,-1-3-8 15,2 2 2-15,-3 0 6 0,3-2-8 0,-2 2 2 16,-2 0-1-16,4-2-1 0,-3 2 2 0,3-2 3 0,-1 2 1 15,-3-2-6-15,5 2 9 0,-1 0 1 0,-2 0-2 16,-1-2-3-16,1 2 0 0,0 0 4 0,2 1-6 16,-2-1 9-16,1 0-11 0,0 4-1 0,1-3 7 15,1 2-2-15,-2-1-4 0,1 0 4 0,1-1 0 0,0 3-10 16,0-3 15-16,-4 2-5 0,4-1-3 0,-1 0 6 16,-2-1 2-16,1 2-1 0,2-1-3 0,-3 2 5 15,3-3-5-15,-2 2-4 0,-1-3 6 0,3 5-10 16,-1-5-3-16,-1 3 0 0,-1-1 8 0,3 0-5 0,-2-1 2 15,-1 1 8-15,2 1-10 0,-1-1 7 0,0-1 4 16,1-1-8-16,1 5-1 0,0-5 11 0,-2 2-13 16,2 1 3-16,-2-2-1 0,1 2 2 0,1-1-3 0,-2 3 8 15,1-2-10-15,1-1-8 0,0 1 4 0,0 2 2 16,0-3 5-16,-2 0-9 0,0-1 2 0,2 3-4 16,0-3 10-16,-2 2-1 0,0-1 5 0,1-1-5 15,-1 1-2-15,0 1 8 0,2-1 1 0,-1 0-2 0,1 1-3 16,0-3 5-16,0 1-7 0,-3 1 5 0,3 0-4 15,-2 3 6-15,2-4-7 0,0 2 5 0,-2-1 2 16,1 0 2-16,1 3 3 0,1-1-10 0,-1 0 6 16,0-1-6-16,2 1 5 0,-2-1 0 0,0 2-1 0,0-2-3 15,0 0 1-15,0-1 5 0,0 3 1 0,0-3-1 16,-2 1-7-16,1 0 5 0,1 1 3 0,0 0-1 16,0 0-7-16,-2-1 3 0,0 2 0 0,2-2 2 15,0 2 7-15,0-3-7 0,2 3 0 0,-4 0-3 0,2-2 10 16,0 1-4-16,0 1-10 0,0 0 7 0,0 0 0 15,0 0 0-15,0-1 0 0,0 1 2 0,0 0-1 16,0-3-7-16,0 3 12 0,-1 0-6 0,1-1-5 0,0-1 9 16,-2 0-6-16,2 2 4 0,0-2-6 0,0 2 8 15,0-1-6-15,0-3 2 0,0 3 2 0,-1-1-7 16,2 0 3-16,-1 0-3 0,0-1 0 0,-1 0 3 16,1 3 6-16,0-2-6 0,0 0 0 0,0 0 2 0,-2 1 5 15,0-1-5-15,2 2 9 0,0-2-6 0,0 1-5 0,-2 1 6 16,2 0 1-16,0-2-5 0,0 0-4 15,0 2 8-15,0 0-8 0,2-1 1 0,-2-1 3 16,0 2 3-16,0-2-3 0,0 2 2 0,2-2-4 0,-4 2 1 16,2-3 3-16,0 3-2 0,0 0 0 0,0 0-2 15,-2 0-3-15,2-3 1 0,0 3 4 0,0 3 4 16,0-6 4-16,-2 6-4 0,2-6-6 0,0 6-3 0,0-3 7 16,2 0-1-16,-4 0-1 0,2 0-8 0,0 0-6 15,0 0 11-15,0 0-2 0,0 0 6 0,0 0-6 16,-1 0-3-16,1 0 1 0,0 2 2 0,0 0-4 0,0-2-1 15,0 1 5-15,0 1-7 0,0-2 2 0,1 3 1 16,-1 1 3-16,2 1 7 0,-2 2-6 0,2 3 7 16,-2 0 5-16,4 2-14 0,-3 2 9 0,2 3 3 15,-3 0-4-15,4 0-2 0,-1 2 9 0,-3-1-10 0,3 1-8 16,-1-2 15-16,-1 3-1 0,1-2-4 0,0-1-4 16,1-2 1-16,-1-1-7 0,2-3 13 0,-1 1-3 15,-2-2-1-15,3-2 1 0,-1-3-2 0,0 1 5 16,-1-1 4-16,-1-3-4 0,1 1-6 0,-2-3 10 15,0 1-9-15,0-1 4 0,-2 0 6 0,2 0-4 0,0 0-1 16,2 1 6-16,-4-1-3 0,2 2-11 0,-1-2 17 16,1 0-8-16,0-2-4 0,-2 1 5 0,2 1-2 15,-1 0-1-15,1-1 1 0,0 0 6 0,1 1-21 16,1-2-6-16,-2 2-23 0,0-2-30 0,-2-1-30 0,1 1-14 16,1-1-25-16,-4-1-27 0,3 1-16 0,-1-2-23 15,-1 0-12-15,0-2 1 0,-3 2-21 0,1 2-16 16,0-4-15-16,-1 2-28 0,-2 0-25 0</inkml:trace>
  <inkml:trace contextRef="#ctx0" brushRef="#br0" timeOffset="128511.4523">12962 13694 1099 0,'0'0'40'16,"0"0"-7"-16,0 0 13 0,0 0 6 0,0 0 17 0,-6-10 17 15,6 10 13-15,0 0 4 0,0 0 4 0,0 0 1 0,0 0 3 16,0 0 6-16,0 0-10 0,0-16 1 0,0 16-10 15,0 0-6-15,0 0-14 0,0 0-9 0,0 0-13 16,0 0-17-16,0 0-13 0,0 0-7 0,0 0 7 16,0 0-10-16,0 0 11 0,0 0 9 15,0 0 19-15,18 33-5 0,-18-33 17 0,0 0-4 16,0 0-7-16,27 83 1 0,-23-62-10 0,4-1 1 16,-3 1-12-16,0-1-2 0,-2 0-11 0,0-1-5 0,2 0 0 15,-2-4-8-15,3 1-2 0,-5-3 0 0,3-1-8 16,-3 0 3-16,3 0-1 0,-3-3 7 0,1-1-6 15,-1 1 5-15,1-2 0 0,-2-7 9 16,0 0-61 0,-3 15-13-16,3-15-29 15,0 0-21-15,0 0-43 0,0 0-38 0,0 0-46 0,0 0-64 16,0 0-65-16</inkml:trace>
  <inkml:trace contextRef="#ctx0" brushRef="#br0" timeOffset="129577.6099">13061 13522 935 0,'3'-2'5'0,"-3"0"5"0,1 2 12 16,4-1-8-16,-5 1 2 0,0 0 0 0,0 0 3 16,0 1 0-16,0 1-4 0,1-1-2 0,-1 0-4 15,-1 2 13-15,1-3 1 0,0 4 14 0,1-1 4 0,-1-1 2 16,0 1 19-16,0 2 12 0,2 0 11 0,-2 0 11 16,0 1-2-16,0 2 1 0,1 1 6 0,-1 2 4 15,0 3-17-15,-1 0-9 0,1 3-13 0,0 2-12 0,0 1 1 16,-2 0-17-16,1-1-12 0,-2 2-5 0,1-1 1 15,2-3-11-15,0 0-1 0,0 0-4 0,0-1-5 16,0-4 7-16,0-1-6 0,0-2 1 0,0-2-3 0,2 0 5 16,-2-4-5-16,0 0 0 0,3-1 3 0,-3-2-1 15,0 0 6-15,0 0-8 0,0 0-10 0,-5 0-9 16,5-2-5-16,0-1-23 0,0 1-35 0,-1-1-28 0,1-2-25 16,-3 0-18-16,3-5-3 0,0 1-9 0,3-3-9 15,-2 0 18-15,-1-3 19 0,6-1 22 0,-3 1 18 16,2-2 26-16,-1-2 16 0,-1 2 19 0,2 0 15 0,-4-2 13 15,2 1 18-15,-1-1 21 0,1 2 22 0,0 0 17 16,-1 0 17-16,1-2 12 0,0 7 19 0,0-2 8 0,0 4 10 16,1-2-5-16,-1 5-2 0,3 1-14 0,-5 1-7 15,1 1-16-15,0 4-19 0,-1-2-19 0,1 2-10 16,-1 0-14-16,3 0-8 0,-3 2-5 0,2 0-8 0,1 0 0 16,2-1 9-16,0 2 2 0,0 1 3 0,1-1 2 15,-1-1-2-15,1 3 4 0,3-1-1 0,-1 2 6 0,0-2-8 16,0 1-1-16,1 0 3 0,-2 2 0 0,3-4-1 15,-2 3-7-15,-2-5 4 0,1 3-5 0,-2-1-4 0,0-3 2 16,1 0-2-16,-4 0-3 0,2 0-2 0,-2 0 3 16,-2 0-9-16,4 0 5 0,-4-3-2 0,1 2 13 15,0-2-15-15,1 2-2 0,-2 0 5 0,3-2-5 16,0 0 1-16,0 1-2 0,-1-2 3 0,3 0-15 0,-5 0 4 16,3 1-9-16,-4 1-11 0,1 0-14 0,-1 0-6 15,2-1-16-15,-1 1-16 0,-2 1-12 0,1-1-17 0,0 0-4 16,1 1-20-16,-1 1-6 0,-1-2-14 0,-2 2-18 15,3-2-15-15,-2 1-14 0,2 0-16 0</inkml:trace>
  <inkml:trace contextRef="#ctx0" brushRef="#br0" timeOffset="153950.4568">13048 16429 2391 0,'-5'0'8'16,"-3"2"7"-16,4-4-1 0,0 2 8 0,-2 0 19 15,-1 0 11-15,3 2 8 0,-2-2 11 0,3 2 3 0,1-2 11 16,0 0 18-16,2 0 11 0,0 0-5 0,0 0 2 15,0 3-2-15,0-3 2 0,0-3-5 0,0 3-16 0,0 3-12 16,0-6-13-16,0 3-9 0,0 0-10 0,0 0-3 16,0 0-7-16,0 3-3 0,2-3-5 0,-2 0 3 0,2 0 5 15,-2-3 7-15,0 3 4 0,3 0 8 0,-3-2 7 16,0 0 7-16,0 2 16 0,-2-2-9 0,2 2 1 0,0-1-5 0,-1-3-4 16,1 1-14-16,1-2-11 0,1-2-10 15,-1-1-1-15,2-4 10 0,0 0-21 0,-1-2-2 16,3-1 12-16,-2 0-3 0,2-1 7 0,1-1-6 0,2 2-10 0,0-2-8 15,-2 1 10-15,4 2-8 0,-1 1-10 0,-3-2 3 16,4 6-6-16,-2 1 10 0,0-2-8 0,0 3-4 16,0 1-5-16,1 0 20 0,-1 2-17 0,0 1-6 0,0 0 11 15,-1 3-15-15,1 1 21 0,4 3-16 0,-4 1 11 16,4 3-21-16,-2 3 26 0,4 2-5 0,-3 1 1 0,0 4-10 16,1 3 5-16,0 1 9 0,0 0-5 0,-1 2 9 15,1 2-13-15,-2-1 13 0,0 2-18 0,0-1 26 0,0-1-17 16,-3-2 3-16,2-1 1 0,-4-3 3 0,3-2-7 15,-2-2-1-15,-3-6 5 0,4 1-3 0,-6-3 5 0,3-2-3 16,-3-2-3-16,1-1 0 0,-2-1 1 0,2-1 8 16,-2 0-8-16,0 0 7 0,0-1-7 0,0-1 12 15,-2 2 3-15,2-2-9 0,0-1 9 0,-2 0-9 0,2-4 7 16,-1-3-14-16,1 1 7 0,-2-6-7 0,0-2 0 16,2 0 5-16,-3-5-12 0,2-2-1 0,-3 0 3 0,1-3 6 15,2 1-4-15,-4-1-1 0,1 2-2 0,0-2-1 16,-1 2 1-16,4 1 0 0,-4 0 4 0,2 2-1 0,0 2-7 15,-2-1 6-15,3 4 2 0,-2-3-3 0,1 4-1 0,-2-1 8 16,-2 3-10-16,6-2-3 0,-6 0 11 16,4 2-6-16,-1-1-1 0,-1 0 3 0,2 1 2 0,0 0 0 15,-1-1-5-15,3-1 10 0,-1 2-5 0,-1 2 4 16,3 3-4-16,-2 1 3 0,1-2-3 0,1 3-2 0,-5 1 8 16,5 3-3-16,0-1 1 0,0 1-6 0,-1 2 6 15,2-1-6-15,-1 4 0 0,0-2-7 0,0 1-7 0,0 3-4 16,0-1-7-16,0 2 18 0,0 2-14 0,5 3 3 15,-4 4 7-15,3 4 8 0,0 3 10 0,3 1 2 16,-2 6 8-16,5-1-13 0,-2 2 16 0,0 0-6 0,3-2 6 16,-1-1-5-16,-1-4 1 0,4 0-3 0,-2-3 2 15,0-2-4-15,3-2-4 0,-2-5 10 0,1-1-8 0,0-2 6 16,3-4 1-16,-3-1 3 0,4-2 1 0,1-4-2 16,0-1 1-16,2-3-3 0,2-1-15 0,0-1-23 0,0-2-33 15,-1-3-29-15,-1 3-34 0,-6-2-37 0,4 1-36 16,-7 1-53-16,-4 3-35 0,0-1-45 0,-6 2-40 0,1 2-60 15,-4 3-45-15,1-1-55 0</inkml:trace>
  <inkml:trace contextRef="#ctx0" brushRef="#br0" timeOffset="154628.9066">13367 17029 2553 0,'-5'7'16'0,"2"0"4"15,-2-2 14-15,4-3 10 0,-1 1 16 0,-1 4 16 16,0-2 10-16,-3-2 12 0,1-1-3 0,3 1 9 0,2-2 5 15,0-1 4-15,0 0 10 0,0 0-3 0,4-2 10 16,-1-1 12-16,3-1 9 0,0-3-6 0,2-3-21 16,4 0-8-16,1-5-25 0,6-3-10 0,2-2-20 0,4-4-25 15,1-2-17-15,5-2-11 0,2-2 10 0,4-3-11 16,-1-2 1-16,7-2-1 0,-4-1-1 0,5-2 2 16,1 0-8-16,-2 1-1 0,-3 0 1 0,-1 3-4 0,-5 4 11 15,0 3-2-15,-8 3 7 0,0 2-1 0,-8 5 8 16,-1 2 3-16,-4 2-6 0,-1 5 7 0,-6 0 5 15,-1 1-4-15,1 5 5 0,-5 0 17 0,-1 0-11 0,0 4 2 16,0 0 0-16,-1 2 6 0,-2-1-14 0,2 0-8 16,-4 2-11-16,-2 1-13 0,1 2 1 0,-5 1 4 0,0 5-6 15,-4 0-5-15,-2 3-1 0,-1 4 11 0,-5 2-2 16,-1 1-5-16,-2 5 6 0,-1-1-5 0,-3 3 3 0,-4 1-5 16,0 2 23-16,-1 1-25 0,0-2 20 0,2 3-15 15,-3-5 10-15,3 0-6 0,3-2-4 0,3-3 15 16,4-2-34-16,3-3 35 0,4-4-30 0,2-3 26 0,6-3-21 15,3-1 15-15,-3-5-13 0,8 1-5 0,-1-3 0 16,-1-2-14-16,4-1 14 0,-1-3-7 0,3 2 5 16,3-4-8-16,3-2 5 0,-1-4 6 0,5-1-4 0,2-3 5 15,5-2 2-15,1-3-10 0,0 0 5 0,4-2 5 16,0-2 10-16,4 1-14 0,0-2 11 0,0 1-2 16,2 1-2-16,0 0 6 0,-1 2 1 0,-1 1-6 15,-1 3 2-15,-2 0 0 0,-5 3 11 0,-3 3-4 16,-4 3 5-16,-2 0-3 0,-2 5 0 0,-5-1 8 0,-4 3-3 15,1 3-1-15,-3-3-5 0,2 3 2 0,-4 0-8 16,1 0-5-16,-1 3-10 0,0-3-7 0,2 3-25 0,-1 1-13 16,-4 2-29-16,0 0-35 0,-2 1-33 0,0 4-33 15,-2-2-43-15,0 3-44 0,-3-3-49 0,1 0-48 16,2 0-71-16</inkml:trace>
  <inkml:trace contextRef="#ctx0" brushRef="#br0" timeOffset="155399.42">14458 15057 1507 0,'0'-15'26'0,"0"0"22"0,0 1 30 16,2 0 24-16,-6 2 21 0,3 0 20 0,1 3 14 15,-4 0 31-15,3 0-12 0,1 2 3 0,-2-1-4 0,1 3-6 16,-3 0-1-16,4 0-8 0,0 3 14 0,0-2-26 16,0 3 2-16,0-1-23 0,0 2-18 0,0-1-15 15,0 1-25-15,0 1-8 0,0-1-33 0,0 0-6 16,2 0-15-16,-2 0-1 0,0 3-13 0,-2-3-1 0,4 3 3 15,-4-2-7-15,4 4 14 0,-2 3 3 0,-2 3 2 16,2 4 3-16,-1 5 5 0,-1 3 2 0,1 4 3 16,-3 5 12-16,0 5 2 0,1 1-8 0,0 5 9 15,-1 1-2-15,0 4 11 0,-1 5-2 0,0 3 2 0,-1 4-9 16,0 1-2-16,2 3 10 0,-4 0-5 0,4 0 9 16,-1 1-3-16,-1-3 13 0,1-4-19 0,0-1 17 15,2-5-23-15,0-1 11 0,-1-4-13 0,4-4-7 0,0-5-8 16,0-4-8-16,0-3 11 0,0-4-13 0,2-4 13 15,0-5-11-15,-1-1 4 0,1-4-4 0,0-2 4 0,-1-3-5 16,1-3-1-16,-2-1 4 0,0-3 2 0,0 1-4 16,0-2-5-16,0 0-22 0,0-2-10 0,0 1-31 15,0-3-39-15,0 1-59 0,-2-2-37 0,1 0-56 0,-1-2-35 16,-1-5-31-16,-1 0-44 0,3-2-34 0,-5-3-32 16,0-3-33-16</inkml:trace>
  <inkml:trace contextRef="#ctx0" brushRef="#br0" timeOffset="155973.8042">13905 15199 1711 0,'-4'-8'12'0,"3"1"25"0,-3-2 11 0,4 4 17 15,0 0 12-15,-1-2 21 0,1 4 11 0,-3 1 15 16,3 0 5-16,0 1-11 0,0-1 0 0,0 2 6 15,0 0 1-15,0 0-8 0,0 0-7 0,1 2-6 0,1-1-25 16,-2-1-5-16,0 2-13 0,1-1-22 0,-1 0-15 16,0-1-17-16,0 3-2 0,2 0-7 0,1-1 10 0,-3 5-1 15,7-2 12-15,-2 3 11 0,4 4 11 16,2 2 15-16,3 3 13 0,4 2 13 0,7 2 7 0,2 3 11 16,1 1-4-16,5 1 0 0,5 2-3 0,4-2-7 0,5 1-8 15,3 0-14-15,1-1-2 0,6-2-17 0,1-2-8 16,6 0-4-16,-3-3-4 0,3 1-13 0,1-4 1 15,-5-2-3-15,-2-1-7 0,-3-1 6 0,-3-5-2 16,-6 1 3-16,-3-4 1 0,-5 1 19 0,-7-3-6 0,-2 1 12 16,-6-3 11-16,-3 3-19 0,-5-3 12 0,-2 1-5 15,-4-1-11-15,-2 0 4 0,-2 0 0 0,-5 0-5 16,1 0 2-16,-1 0 14 0,0 1-16 0,-1-1 0 0,1-1 7 16,0 1-10-16,0 0-8 0,0 0-1 0,0 0-10 15,0-1-3-15,0 1-2 0,0-3-4 16,0 6 1-16,-2-6-19 0,0 3-16 0,2 0-19 0,0 0-29 0,0-1-33 0,0 2-32 15,0-2-45-15,0-1-46 0,-1 1-35 16,-1 1-38-16,-1 0-63 0,0-1-54 0,-3 1-59 16</inkml:trace>
  <inkml:trace contextRef="#ctx0" brushRef="#br0" timeOffset="164604.4874">4759 12328 1863 0,'-2'-6'-4'15,"0"2"2"-15,1-1 13 0,2-3 23 0,-1 4 18 16,0-1 4-16,0 5 10 0,0-3 16 0,0 1 28 16,0 2 19-16,0-2 7 0,0 2-10 0,-1 0-4 15,2 0-2-15,-2 0-2 0,2 2-11 0,-2-2-22 0,2 0-18 16,1 2-18-16,-2-2-10 0,2 0-18 0,-2 0-4 15,0 0-1-15,0 3-8 0,1-3-7 0,1 0-2 16,-2 4-1-16,2 0-1 0,1 0 1 0,0 0 6 0,0 4-3 16,2-2-1-16,1 2 6 0,-1 0-3 0,0 1 4 15,1 1-4-15,0 0-2 0,2-1 3 0,-3-1-4 16,1 1 3-16,-1-1 3 0,2 1 2 0,0-1-2 0,-2-1 8 16,1 0 2-16,1 0 2 0,-1 0 0 0,0-2 4 15,0 1-5-15,-1-1 12 0,2-3 4 0,-2 2 1 16,-1 0 9-16,1-2 11 0,1-2 18 0,1 0 5 15,-1 0 17-15,-1-3 3 0,4 0 2 0,2-4-8 0,0-3-6 16,5-2-19-16,0-2-8 0,6-3-9 0,0-7-21 16,6 0-10-16,2-5-13 0,4-1 5 0,-1-3 0 0,-1 1-3 15,2-3-5-15,0 1-4 0,-3 0 2 0,1 1 0 16,-5 1 3-16,-2 4 3 0,0 1-8 0,-4 3 17 16,-5 1 4-16,-2 4 0 0,-3 1 5 0,-2 3-3 15,-1 3-2-15,-3 3 0 0,-2-1 1 0,-1 5-14 0,1 0 0 16,-2 0-2-16,1 5-6 0,0-1-18 0,-2 1-16 15,1-3-24-15,1 3-35 0,-2 0-25 0,0 0-50 16,0 3-59-16,0-3-46 0,0 1-33 0,0 2-53 0,0-1-70 16,-3 6-71-16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0:45:57.7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26147 8833 3433 0,'-3'-7'7'0,"-1"0"1"0,-2 3 25 0,4-4 41 16,1 3 20-16,-2 2 18 0,-1 1 9 0,3-1 18 0,-2 3-2 16,3 3 9-16,0-1-13 0,0-2-37 0,0 0-17 15,-2 2-19-15,2-1-11 0,2 2-12 0,-2 2-8 16,4 2-5-16,-2 4-8 0,1 1-6 0,2 8-1 0,3 2 3 16,-2 2 3-16,2 7-8 0,0-1 2 0,0 1-4 15,4 2-5-15,-4-3 4 0,-1 2-1 0,1-6-5 0,1 2-10 16,1-6-31-16,-1 1-20 0,0-4-44 0,-1-3-47 15,1-3-59-15,-3-2-66 0,1-2-57 0,2-5-79 16,-5-2-52-16</inkml:trace>
  <inkml:trace contextRef="#ctx0" brushRef="#br0" timeOffset="197.8318">26090 8736 3173 0,'-5'-4'-4'16,"0"-1"0"-16,1 2 4 0,2-6 9 0,-3 4 11 15,2 2-3-15,-2-1 2 0,2 2-7 0,2 2-6 0,1-3-13 16,1 3-16-16,-1 0-34 0,3 0-42 0,-3 0-23 16,5-1-45-16,1 1-49 0,2-1-57 0,2 1-67 0</inkml:trace>
  <inkml:trace contextRef="#ctx0" brushRef="#br0" timeOffset="793.2802">26586 9024 3371 0,'0'7'-5'16,"2"-2"2"-16,-2-2 0 0,-2-6 10 0,2 6 6 0,0 2 2 15,-2 0 9-15,2-1-3 0,0 2 9 0,0 0 19 16,2-1 8-16,1 1 5 0,0 0 1 0,2-3 0 16,2 5 1-16,0-4 0 0,3 1-3 0,0 0-17 15,3-1-5-15,-3-1-14 0,3 0-12 0,1-1-10 0,-3-2-18 16,3 0 6-16,-4 0-9 0,1 0-18 0,-2-2 2 16,1-1-7-16,-2 0 7 0,1-3 10 0,-3 0 1 15,2-3 1-15,-3 1 4 0,3-1 18 0,-2 1-10 0,-1-1 10 16,-2 2 3-16,0 0 9 0,-1 1 18 0,1 2 6 15,-1 1 18-15,-2 1 1 0,0 0 17 0,0 2 1 16,3 0-9-16,-3 0-8 0,0 2-13 0,0 0-12 0,0 0-7 16,3 2-4-16,0-3-5 0,0 5-5 0,-1 1 8 15,1 3-4-15,3-1 4 0,1 3 4 0,4 1-8 16,-2 1-1-16,-1-2-8 0,3 3 2 0,0-3 0 0,-1-2 0 16,2-1-12-16,-4-2-12 0,0-2-13 0,0-2-25 15,-2-3-18-15,2 0-34 0,-3-4-30 0,0 0-26 16,1-3-27-16,0-2-15 0,1-7-6 0,-1 4 4 15,1-6 2-15,-2-2 19 0,0-1 6 0,0-4 22 0,-2 0 32 16,-3-1 25-16,2-3 26 0,-2-3 18 0,0-1 22 16,-2-1 30-16,4-3 40 0,-2-1 30 0,2 1 39 15,1 2 43-15,0 3 19 0,0 3 24 0,-1 4 10 0,2 4 2 16,-2 6-1-16,-1 5-3 0,1 1-26 0,-2 4-25 16,2 5-20-16,-2-2-15 0,1 4-11 0,-2 0-11 0,1 0-5 15,1 2-6-15,-1 1 2 0,2 4-6 0,-1 3 2 16,1 3-11-16,1 3 17 0,0 4-3 0,2 5-5 15,1 5-18-15,1 1-9 0,-3 3-4 0,3 1-9 16,-1 2 4-16,-1-1-17 0,-1 3-12 0,1-4-19 0,-2-3-14 16,2-3-26-16,-3-4-33 0,1-3-45 0,2-7-53 15,-3-3-56-15,-1-4-48 0,3-4-62 0,-2-4-84 16,-2-4-99-16</inkml:trace>
  <inkml:trace contextRef="#ctx0" brushRef="#br0" timeOffset="949.8317">26970 8872 2931 0,'-1'0'1'0,"2"0"-1"15,-1 0 0-15,3-3-1 0,-1 2-1 0,-2-2-2 16,0 3-14-16,1-5-12 0,4 2-16 0,0-1-14 0,3-1-28 16,4 0-32-16,1-2-40 0,4-1-55 0,4-1-63 15</inkml:trace>
  <inkml:trace contextRef="#ctx0" brushRef="#br0" timeOffset="1407.7611">28274 8706 3088 0,'-11'-3'1'0,"0"-2"10"16,-1 2 22-16,5-2 25 0,-1 1 24 0,0 2 14 16,-1-1 12-16,3 3 5 0,-1-3 10 0,2 3-2 15,-1 0-12-15,0 0-21 0,1-2-22 0,0 2-6 0,-3 2-16 16,2 1-4-16,0 0-16 0,-2 1-2 0,1 3-15 16,-2 1-2-16,0 4 0 0,-1 0-5 0,2 2 1 15,-1 1 9-15,-1 0 4 0,2 2 1 0,-69 0-2 0,69 0 1 16,3 0 2-16,0 0-1 0,-1-4-4 0,5 4-10 15,-2-6 1-15,1-2 1 0,72 0 6 0,-68-3-1 16,0-2-5-16,0-1 1 0,2 0 16 0,0-3-3 16,2 0 0-16,0-3-14 0,5 0 2 0,2-3-6 0,1-2-8 15,2 0 1-15,3-4-19 0,0 1 2 0,3-4 4 16,0 3 0-16,0-2 6 0,-1 1 1 0,-1-2 1 16,-1 3-1-16,0-2 11 0,0 5-5 0,-6 1-6 0,3 1 11 15,-3 4-7-15,-1-2-2 0,-4 5 12 0,-2 0 7 16,1 0-1-16,-1 3 11 0,0 2 3 0,-1-1 0 15,-2-1 4-15,2 6 3 0,1-1-6 0,-2 1-2 0,3 4-4 16,0-1-3-16,-1 0-7 0,0 5-20 0,1-5-40 16,0 4-51-16,1-1-66 0,2 0-78 0,-2-2-88 15,1-1-82-15,-1-3-96 0</inkml:trace>
  <inkml:trace contextRef="#ctx0" brushRef="#br0" timeOffset="1592.3538">28739 8502 3495 0,'-2'-5'-4'0,"-1"0"4"0,-3-1 12 16,6 2 22-16,-2 0 16 0,-1 1 9 0,0 1-11 16,3 1 4-16,-2 1 1 0,2 0-12 0,2 0-14 15,0 0-52-15,-2-2-59 0,1 4-56 0,-1-1-46 0,2-1-80 16,1 3-107-16</inkml:trace>
  <inkml:trace contextRef="#ctx0" brushRef="#br0" timeOffset="1770.9146">28897 9003 2380 0,'8'12'10'0,"-2"0"5"0,2 0 32 16,-3-7 17-16,-4 2 10 0,1 1 2 0,0-2 6 15,-1 2-1-15,-1-1-10 0,0-2-6 0,0 0-32 0,0-2-18 16,-1 1-7-16,-1 1-16 0,0 0-26 0,-4 2-49 16,-2 3-57-16,2-3-92 0,-5 5-98 0</inkml:trace>
  <inkml:trace contextRef="#ctx0" brushRef="#br0" timeOffset="2415.5157">27003 10428 2007 0,'-2'-17'18'0,"-2"0"20"0,-1-1 24 15,2 0 33-15,-2 2 32 0,-3 0 18 0,-2 1 17 16,2 1 18-16,-4 2 2 0,2-1 0 0,0 5 2 0,0-2-9 16,0 5-20-16,2 0-6 0,-1 2-14 0,1 1-16 15,1 5-23-15,2-1-12 0,0 5-25 0,0-2-20 16,-3 6-7-16,1-1-9 0,0 3-4 0,1 3 5 0,-2 1 3 16,-3 2-7-16,5-1-1 0,-4 4-2 0,4 1-7 15,-2 0 2-15,3 0-7 0,2 0 2 0,-2-1-6 0,5-1 1 16,0-3-2-16,2 1 2 0,1-5-2 0,4 3-7 15,-1-5 9-15,5-3-16 0,-2-1 2 0,4-3-5 16,0 0 2-16,1-3-6 0,0-2-2 0,1-2 6 0,2-3-5 16,-3 0 16-16,3-3-7 0,-2-1 6 0,0-3-5 15,1-2 12-15,3-1 5 0,0 1-8 0,-3-2 1 16,3 0-11-16,-1-1 16 0,2 0 2 0,-3 5 11 0,1-1-6 16,-1 4 10-16,-3 0 11 0,2 3 3 0,-2 2 20 15,-1 2-1-15,-4 2-1 0,1 2 12 0,2 3 5 16,-2 2-6-16,1 0 2 0,3 3 0 0,-2 2-20 15,1 0-2-15,0 5 1 0,1 0-18 0,-1-1-8 0,0 1 0 16,-1-1-20-16,1-2-19 0,-1 2-18 0,0-3-26 16,-3-1-33-16,2 0-40 0,0-3-40 0,-1-1-35 15,-1-3-47-15,1 2-40 0,-2-7-53 0,4 0-55 0,-1-1-65 16</inkml:trace>
  <inkml:trace contextRef="#ctx0" brushRef="#br0" timeOffset="2617.057">27743 10319 3445 0,'5'-5'3'0,"-2"3"4"0,0 0 17 0,-1-3 32 16,4 0 16-16,-5 2 1 0,1 0-1 0,1 1 13 0,1-2-3 16,0 1-2-16,4-2-12 0,3 1-27 0,-1 0-16 15,1 0-2-15,3-1 4 0,2 1-19 0,1-1-10 0,1 2-34 16,-1 0-44-16,0-1-60 0,1 2-54 0,-1-1-68 15,1 1-72-15,-3 0-61 0,-2 2-69 0</inkml:trace>
  <inkml:trace contextRef="#ctx0" brushRef="#br0" timeOffset="2760.8488">27833 10530 2611 0,'-3'9'3'0,"-2"0"22"0,3-6 12 15,4 1 16-15,-2-1 5 0,-2 0 14 0,2 0 11 16,2 0 12-16,1-2 14 0,4-2-24 0,-1-1-8 0,5-2-22 15,0-1-20-15,5-2-41 0,1-3-45 0,5-2-59 16,-1-2-77-16,3-2-75 0,3-2-80 0,0-2-91 16</inkml:trace>
  <inkml:trace contextRef="#ctx0" brushRef="#br0" timeOffset="3340.7317">28458 9939 2300 0,'7'-8'2'0,"-2"-1"4"15,2 2 7-15,-1-2 20 0,5 0 21 0,-3 2 13 16,0 1 16-16,0-2 16 0,3 6 8 0,-3-3 20 0,1 4 5 16,-1 1-6-16,-2 0-16 0,1 1-9 0,-1 4-10 15,2 0-11-15,-4 2-7 0,3 3-16 0,-1 2-11 16,-2 2-17-16,0 3-4 0,2 5 1 0,-3 0-2 0,-1 1-2 16,1 2-2-16,-1 0 1 0,-2 4 6 0,-2-4 17 15,-1 0 10-15,1 0-1 0,-2 1 6 0,-4-2 4 0,3 1-1 16,2 0 0-16,-2-5-7 0,2 0-14 0,1-3-5 15,1 1-4-15,1-5-15 0,0 2-4 0,1-3-5 16,-1-5-2-16,2 4-1 0,3-4 2 0,-2-1-1 0,2-1-1 16,1-2 9-16,5-3 0 0,4-1-4 0,0-1-5 15,4-3-5-15,0-1-10 0,5-1-17 0,-2-1-15 16,5-5-22-16,-2 1-16 0,1-2-14 0,-1-2-15 16,0-2-17-16,3 0-13 0,-4-5-13 0,5-1 6 0,-1-2 6 15,-1-2 10-15,2 2 20 0,-3-1 17 0,1 2 26 0,-3-1 19 16,-5 5 27-16,1 1 9 0,-5 6 18 15,0 1 20-15,-5 3 7 0,-1 1 19 0,-4 4 9 0,1 2 16 16,-2 2 8-16,-3 2 5 0,1-1 2 0,-2 3-1 16,-2 1 12-16,2 1-15 0,0 3-8 0,-1 0-11 15,-1 1-7-15,0 3-6 0,1 1-5 0,-1-1-12 0,4 2-18 16,-2 0-3-16,1 1-6 0,1-1 1 0,3-1-1 0,1 1 9 16,2 0-1-16,0-1-6 0,0 0 2 0,6-3 8 15,-3 1-4-15,2-3 0 0,1-2 3 0,-1-2-9 16,2-1-4-16,0-2 8 0,2-4-8 0,-1-2-8 15,1-3 3-15,-2-1-3 0,2 0 1 0,0-3-1 0,1-1 4 0,-3-1-2 16,0-1 3-16,-1 3-1 0,-1-3 6 16,-4 1-2-16,2-3 0 0,-3 0-10 0,-3 0 4 15,-2-2 1-15,-3 1 0 0,3 0-2 0,-6-1-1 0,1 5-4 16,-1-2 2-16,-2 4 2 0,-1 3-5 0,-3 1-3 16,-1 1-5-16,-1 5-21 0,-5-1-25 0,0 3-38 0,-6 2-56 15,-3 0-52-15,-2 3-71 0,-1-2-96 0,-4 4-103 16</inkml:trace>
  <inkml:trace contextRef="#ctx0" brushRef="#br0" timeOffset="4504.206">27448 11805 2717 0,'0'-1'5'0,"-2"-1"16"0,0-3 18 0,2 1 23 0,-1 2 13 16,1 2 10-16,0 0 7 0,0 0 7 0,0 0 11 16,0 0-3-16,0 0-10 0,0 0-12 0,0 0-4 15,0 0-10-15,0 0-9 0,0 0-6 0,0 0-20 0,0 0-4 16,0 0-11-16,0 0-2 0,0 0 8 16,0 0-6-16,0 0 2 0,0 0-2 15,0 0 10-15,0 0-3 0,6-11 2 0,-6 11 1 0,0 0-11 16,0 0 5-16,0 0 12 0,0 0 1 0,0 0-3 15,0 0 12-15,9-33-8 0,-9 33 7 0,0 0-1 16,0 0-2-16,0 0-9 0,0 0-7 0,-5-100-2 0,0 91-7 16,1 1-1-16,1 1-9 0,3 2 1 0,-3 1-4 15,1 2 2-15,1-4-5 0,-1 4-2 0,1-1 0 16,1 3-16 0,0 0 13-1,0 0 8 1,0 0-7 15,-4-9-1 0,0-3-2-15,4 12-23 0,0 0 4-1,0-12 5-15,0 12 2 0,0 0-15 16,0 0 10-16,0 0 2 0,0 0-2 0,0 0-11 15,0-10 11-15,0 10-5 0,0 0-3 0,0 0 5 16,0 0 3-16,0 0 0 0,0 0-3 0,0 0 17 16,0 0-9-16,0 0-1 15,0 0 8 1,0 0-12-16,0 0 1 16,0 0 1-16,0 0-3 0,0 0-10 15,0 0-8-15,0 0-8 0,0 0-10 0,0 0-5 16,0 0-4-16,0 0-4 0,0 0-17 0,0 0-15 15,0 0-25-15,0 0-20 0,0 0-33 0,0 0-41 0,0 0-48 16,9-15-65-16,-9 15-37 0</inkml:trace>
  <inkml:trace contextRef="#ctx0" brushRef="#br0" timeOffset="4890.2265">27478 11473 257 0,'6'-12'32'16,"-6"12"-5"-16,0 0 14 0,0 0 12 15,0 0 20-15,0 0 18 0,0 0 7 0,0 0 22 16,19-26 10-16,-19 26 21 0,0 0 12 0,27-23 23 16,-19 16 1-16,0 0 12 0,1 1 15 0,-3-2 2 0,2 0-1 15,-3 1 0-15,1 2-11 0,-1-1-12 0,-3 0 1 16,2 1-18-16,-4 5-4 0,0 0-11 0,0 0-21 15,0 0-16-15,0 0-15 0,0 0-21 0,0 0-26 16,0 0-11-16,0 0-19 0,0 0-12 0,-11 8 4 0,11-8-1 16,0 0 12-16,0 0 4 0,0 0 18 0,-72 110 4 15,56-78 5-15,-3 5 7 0,0 1 1 0,1 2-3 16,0 0-13-16,2 4-1 0,-2-3-14 0,7 2-3 16,-3-3 2-16,6-5-20 0,3-1-11 0,0-2-4 15,7-3 3-15,1-3-6 0,5-5-5 0,5-2-5 0,0-5-14 16,5 1-6-16,2-5-11 0,3-1-4 0,4-9-37 15,1 0-23-15,2-3-36 0,0-3-49 0,2-3-46 16,-2-2-48-16,0-2-57 0,0-4-82 0,-3 3-50 16,-4-4-60-16</inkml:trace>
  <inkml:trace contextRef="#ctx0" brushRef="#br0" timeOffset="5759.9602">27900 11644 2967 0,'-4'-2'12'0,"-2"-1"18"16,3-1 27-16,0-1 28 0,-2 1 19 0,0 1 19 0,-1 2 15 16,1 0 7-16,0 1-4 0,-1-3-8 0,2 6-20 15,-1-2-22-15,0 0-7 0,-1 5-19 0,1-2-14 16,-3 4-6-16,5 1-10 0,-2 3-4 0,0 2-3 0,2 2-9 16,0 0-10-16,3 1 4 0,-2 3-4 0,4 0 3 15,-2 0 3-15,6-1-8 0,-2-1 0 0,2 0-1 16,0 0-1-16,0-4-3 0,4 1 5 0,-4-1-2 15,2-1-3-15,0-4 5 0,0-2-7 0,-2 0 5 16,4-2 2-16,-2 0-6 0,-2-5-1 0,1-1-3 0,-1-2-7 16,1 0-7-16,0-2-2 0,-1-2-13 0,1-3-7 15,0 0-4-15,-2-1-9 0,2-1 2 0,-3-1-10 16,0-1-6-16,-3-1-4 0,1-2-2 0,-4 1-9 16,2-2 3-16,-3-3-2 0,1 1 1 0,-1-1 18 15,2 1 12-15,-3 3 5 0,1 0 17 0,3 1 16 0,-2 3-3 16,-1 1 14-16,3 3-3 0,0 1 3 0,0 1-3 15,0 0-2-15,2 0 2 0,1 2-3 0,0-2 12 16,1-1-3-16,2-1 13 0,0 1 5 0,0 2 15 0,1-2 9 16,-1 1 6-16,-1 3 2 0,1-2-5 0,-1 3-2 15,-2 2-5-15,2 1-4 0,-2 0-10 0,0 1 3 16,0 2 1-16,1 5 8 0,-1 1 9 0,0 0 10 0,3 4 9 16,-3 4-6-16,0 2-3 0,-1 2-2 0,0 1-14 15,-2 3-5-15,-2 0-7 0,2 0-10 0,-2-1-11 16,-1 1 3-16,0-3-5 0,1-1-7 0,-2-4 1 15,4-2-1-15,-2-3-1 0,2-2 1 0,-1-2 3 16,2-4-6-16,-1-1 8 0,0-1 7 0,0-2 0 0,0 0 8 16,2-3-3-16,-2 1-1 0,6-2-6 0,-3-1 5 15,2-3-1-15,1 0-7 0,2-4-5 0,3-1-9 16,0 0 3-16,1-4-1 0,2-3 2 0,-1-1-1 16,0 1-2-16,2-3 0 0,0-1 1 0,2-4 2 15,-2 5-7-15,3 0 8 0,-3 2-3 0,0 3 1 16,-1 3 1-16,-3 2-1 0,-2 5 8 0,1 4-2 15,-4 2 18-15,-1 2 6 0,-2 2 5 0,2 2 7 0,-1 3 11 16,1 3 5-16,0 1 0 0,0 3-4 0,1 2-13 16,-1 1-2-16,-1 2-7 0,0-1-8 0,-1 3-8 15,-2 0-14-15,1-2-8 0,0 0-15 0,-1 1-20 16,-1-1-45-16,4-2-31 0,-3-1-51 0,-1-2-30 16,3-1-24-16,1 0-26 0,1-5-14 0,0-1-18 0,2-4 5 15,1-2-6-15,2-4 14 0,2-2 3 0,-1-2 3 16,3-4 10-16,0 0 6 0,0-1 13 0,-1-4 24 15,1 0 29-15,-3-1 27 0,4-1 35 0,-1-5 26 16,-3 1 29-16,1 0 41 0,-2 0 58 0,3 0 41 16,-4 1 52-16,2 3 50 0,-6 3 24 0,6 1 45 0,-5 3 27 15,-1 2 10-15,-2 4-13 0,1 2-12 0,-3 3-33 16,-1 0-31-16,2 0-18 0,-4 3-32 0,2 1-20 16,-1-3-22-16,1 3-5 0,0 1-19 0,-2 1-2 0,4 0-4 15,-4-1-13-15,2 3-10 0,0-1-5 16,2-2-9-16,-2 2-10 0,1 0-1 0,1-3-2 0,-1 2-12 15,3-2-17-15,-2-3-33 0,3 2-40 0,2-4-48 16,-1-4-61-16,4 0-66 0,0 0-93 0,-2-4-95 16</inkml:trace>
  <inkml:trace contextRef="#ctx0" brushRef="#br0" timeOffset="6930.4624">28862 11369 2530 0,'0'0'16'16,"0"0"8"-16,0 0 18 0,0 0 14 16,49-68 15-16,-49 68 11 0,24-33 12 0,-21 29 10 0,1 0 11 15,0-1-11-15,-1 3 1 0,-3-1 0 0,3 0 1 16,0 2-8-16,-1-2-6 0,1 3-17 0,-1 0-5 15,-1 3 6-15,1-2-1 0,1 2 6 0,-3 2 0 0,2 3 6 16,-2 4-1-16,0 2 18 0,-2 5 0 0,1 3-15 16,-4 9 2-16,0 4-16 0,-1 1-11 0,-3 3-6 15,-1 2-4-15,0 2-21 0,-2-1 1 0,4-2-1 16,0-5-22-16,1 1-2 0,6-5-13 0,-2-2 4 0,6-5-5 16,-2-4 5-16,4-6-5 0,0 1 5 0,3-5 0 15,-2-1-11-15,5-6-3 0,-3 1-13 16,2-8-1-16,2 3-3 0,1-6-6 0,3-1-5 0,-2-5 3 15,3 1-5-15,1-5 6 0,-1-1 5 0,-1-1 2 16,3-2-1-16,-4-1-1 0,0-2-1 0,-2-1 4 16,2 0 12-16,0-1-1 0,0-2 4 0,-2 2-1 0,0-2 1 15,-2 7 11-15,0 0 3 0,-3 5-3 0,-2 4 8 16,-3 3 6-16,-1 4 2 0,1 2 5 0,-1 3 5 16,-4 0-1-16,4 5-1 0,-4 1-3 0,2 0 6 15,0 6-6-15,-1 0-7 0,1 3 2 0,0 3 0 0,1 3-8 16,-1 0 6-16,3 3 2 0,-3-2-12 0,6 1 2 15,-3-2 8-15,2-2-8 0,2 0-1 0,-1-2 11 16,-1-1-6-16,7-5 1 0,-4 0 1 0,0-2 1 16,3-5-6-16,-3 0 6 0,0-2 1 0,3-4-6 0,0-2-1 15,-3-1 1-15,3-4-8 0,-1-6 16 0,-1 3-6 16,2-5 1-16,-1-1-9 0,-1-7 2 0,-2 1 2 16,0-4 1-16,1-2 6 0,0-4-14 0,0 0 7 15,0-7-6-15,0 2 2 0,0-2 2 0,3-3-3 16,-2 2-4-16,1 3-3 0,-4 2-6 0,4 4 16 15,-4 4-4-15,0 4 3 0,-2 3-3 0,-3 5 2 0,-1 2-6 16,0 3 1-16,0 3-5 0,0 1-18 0,0 2-11 16,-3 0-20-16,1 4-35 0,2-1-28 0,-1 3-31 0,-2 0-35 15,1 0-20-15,-1 0-38 0,0 4-22 0,-1 0-25 16,0 2-14-16,2 0-26 0,-1-1-10 0,0 3-37 16</inkml:trace>
  <inkml:trace contextRef="#ctx0" brushRef="#br0" timeOffset="7290.4162">29799 11200 2705 0,'12'-7'19'0,"-1"-1"23"0,0-1 30 16,0 0 30-16,-3 0 22 0,1 2 24 0,-4-1 16 15,0 2 19-15,-2 4-7 0,-1 1-3 0,-1-2-25 0,-1 2-24 16,0 1-20-16,0 3-19 0,-1 0-12 0,-3 7-16 15,1 3-9-15,-2 4-13 0,-1 4-11 0,-3 8-2 16,2 0 0-16,-2 8-8 0,-2 1-2 0,3 3 0 0,0 0-5 16,1 1-5-16,-2 0 3 0,6-3 0 0,-2-2-8 15,2-3 10-15,3-1-9 0,0-5 0 0,3-3 9 16,0-7-7-16,4-1 9 0,0-5-1 0,1 0 15 0,2-5 3 16,2-2 0-16,1-5 7 0,3-2-9 0,0-3 7 15,4-3-8-15,1-1 0 0,3-4-11 0,3 0-14 16,-2-3-1-16,2-1-13 0,-2-1 0 0,0 0-11 0,-1-1-12 15,1 0-6-15,-4 2-10 0,-2 0-13 0,-2 3-14 16,-4 2-17-16,-1 3-9 0,-4-2-12 0,-1 5-18 16,-1 0-17-16,-3 1-18 0,-1 1-10 0,-1 1-23 15,-1 1-24-15,-1-2-51 0,-1 0-43 0,0 1-74 0</inkml:trace>
  <inkml:trace contextRef="#ctx0" brushRef="#br0" timeOffset="7654.0233">30808 10843 2553 0,'3'-4'16'0,"-1"2"6"0,-1 0 12 16,4-3 7-16,-5 5 27 0,0 0 7 0,0 0 13 0,-1 2 22 15,-1 1 7-15,-3 1 7 0,0 4 8 0,-1 1 12 16,-5 3-24-16,2 5-1 0,-4 0-3 0,-1 7-18 0,1 0-18 16,-3 3-3-16,3 5-15 0,1 2-19 0,1-1 2 0,1 3 0 15,3 0-8-15,0 1 0 0,4 0-4 0,0-4-9 16,3 1-5-16,3-5 3 0,2 0-5 0,1-1-4 15,3-5-7-15,1 0-1 0,1-5 5 0,2-1-2 0,1-1-8 16,2-5-17-16,-2-2-38 0,5-1-38 0,0-6-57 16,0-2-68-16,1-2-85 0,2-2-79 0,-1-7-116 0</inkml:trace>
  <inkml:trace contextRef="#ctx0" brushRef="#br0" timeOffset="8176.4358">31137 11114 2289 0,'3'-4'-2'0,"0"4"5"0,2-9 12 16,1 4 21-16,-4-1 12 0,1 1 17 0,0-1 11 0,0-1 10 15,0 2 13-15,-1-4 12 0,1-2-6 0,-3 3-5 16,3-2 1-16,-3-1-8 0,2 2 8 0,-2-3-5 0,-2 4-2 15,2 2-1-15,0-1-3 0,0 3-9 0,-3 0-10 16,3 3-17-16,-3-1-15 0,3 2-7 0,-3 2-3 16,-2-1-8-16,-3 3-7 0,0 1 2 0,-3 2 0 0,-1 1 14 15,-3 3 8-15,-2 0 3 0,1 5-8 0,-1 1 1 16,2 0 2-16,-2 3-6 0,4-3 0 0,1 3-7 16,2-2-6-16,4 1-8 0,1-4 4 0,1 2-6 0,2-5 1 15,2 3-3-15,2-6 2 0,2 2 3 0,-1-5-7 16,1 1 11-16,2-3-4 0,2-3 2 0,3-1-12 15,0-1-12-15,0-3-25 0,8 0-13 0,1-3 2 16,-2-1-12-16,-1-1-6 0,1-3-11 0,-1 2 18 0,2-1 16 16,-1 1 13-16,-5-1 7 0,0-1 5 0,0 6 2 15,0-1 11-15,-2 1 4 0,-5 3-1 0,3 2 5 0,-2 1 10 16,-4 1 14-16,0 0 5 0,0 3 9 16,-1-1 5-16,1 2 9 0,3-1 1 0,-4 5-8 0,-1-2 5 15,3 2-14-15,-1 3-8 0,0 0-2 0,-1-2-6 0,-1 5-4 16,1-1-9-16,1 1 1 0,2-1-9 0,-2-1 6 15,0 0-1-15,-2-2-5 0,4-2-4 0,-3 0-14 16,1-3-21-16,-1-2-13 0,-1-2-15 0,-1 0-32 16,2-4-39-16,-2 0-36 0,3-2-31 0,-3-3-22 0,5-2-4 15,-2 0-17-15,-2-3-16 0,2-3-7 0,-1 1-5 16,1-3-6-16,-1 0-10 0,-2-2-5 0</inkml:trace>
  <inkml:trace contextRef="#ctx0" brushRef="#br0" timeOffset="8425.9637">31410 10789 2484 0,'0'-15'17'0,"3"1"28"0,-1 1 19 16,1 1 20-16,-3 3 18 0,3 1 24 0,-1 1 18 0,1 1 11 16,0 2 2-16,-1-1-16 0,4 1-2 0,-1 1-14 15,-2-1-9-15,2 1-23 0,1 2-10 0,1 1-3 16,0-1-12-16,0 2-7 0,-1 0-11 0,4 2-1 0,-1 1-2 16,2 4-2-16,-3-1-1 0,3 3-8 0,0 6 5 15,-1 0-4-15,0 2 5 0,0 7-6 0,-2 1 0 16,0 3-1-16,-2 6 3 0,-1 0 5 0,-2 3-6 0,-3 2-2 15,-3 3-5-15,-2-2-2 0,-3 2-7 0,-4 0 3 0,-1-3-13 16,-3 0-2-16,2-5-11 0,-2-3-9 16,2-6-17-16,0-1-13 0,3-5-18 0,3-3-44 0,-3-4-28 15,4-5-54-15,3-1-47 0,-1-5-78 0,2-2-70 16,1-2-104-16,2-5-82 0</inkml:trace>
  <inkml:trace contextRef="#ctx0" brushRef="#br0" timeOffset="8655.0687">31930 10967 2991 0,'0'-2'9'16,"0"1"6"-16,2 0 21 0,4-5 18 0,-3 3 17 15,2-3 0-15,1 1 3 0,2 1 8 0,2-1 0 0,4-1-2 16,0 0-22-16,5 1-12 0,0-1-13 0,5 1-2 15,0 1 0-15,-1-1-6 0,1 1-16 0,0 3-6 0,-1-3-20 16,1 1-18-16,-5 3-33 0,2-5-30 0,-4 4-54 16,-1-3-46-16,-2 0-81 0,-3 1-73 0,-1-4-96 0</inkml:trace>
  <inkml:trace contextRef="#ctx0" brushRef="#br0" timeOffset="8890.6806">31880 11185 2967 0,'-7'12'4'16,"1"-2"13"-16,1 0 8 0,-1-8 27 0,5 5 13 15,-3-2 15-15,3 1 21 0,-1 0 22 0,4-1 19 16,-2 1 1-16,3-5 6 0,0 4-19 0,3-5-12 0,2 2-13 15,5-4-23-15,1 0-39 0,2-1-50 0,3-1-39 16,3-1-57-16,-1-2-65 0,1-2-47 0,-2 1-82 0,-1-4-76 16,2 2-92-16</inkml:trace>
  <inkml:trace contextRef="#ctx0" brushRef="#br0" timeOffset="9215.0545">32295 10658 2542 0,'-4'2'4'0,"2"1"-9"0,2-6 8 0,3 3 13 0,0 4 27 16,-3-3 15-16,4 2 17 0,-1 1 20 0,3 1 10 16,-1 0 25-16,6 2 3 0,-3-2-7 0,3 2-28 0,3-2-12 15,-1 3-16-15,2 0-20 0,0 0-17 0,2 0-7 16,-1 1-18-16,1-2-8 0,2 3 4 0,-3-2-2 15,1 1-2-15,-1 3-6 0,2-1 2 0,-6 0-4 0,4 1 3 16,-5 3 2-16,-1-2-5 0,-1 3 2 0,-3-2-2 16,-1 3 8-16,-1-1 11 0,-3 0 0 0,-1 0 15 0,-3-1 12 15,0 1 9-15,-2 0-3 0,-2-2-3 0,-2-2-2 16,1 3-7-16,0-2-4 0,-4-2-12 0,-1 2-16 0,0-4-8 16,-1 0-10-16,0-1-19 0,0-1-20 0,1-1-38 15,2-3-46-15,3-2-56 0,2-1-67 0,1-1-96 16,3-3-94-16</inkml:trace>
  <inkml:trace contextRef="#ctx0" brushRef="#br0" timeOffset="9817.1452">32794 10662 2266 0,'3'0'2'0,"-2"1"4"15,2-1 13-15,2 0 14 0,-4 1 17 0,1 3 11 16,1 0 28-16,-1 3 11 0,-2-1 21 0,1 3 16 0,3 2-3 16,-4 1-8-16,1 1-4 0,-1 4-2 0,0-3-22 15,-1 3-4-15,-1 1-17 0,-1-2-12 0,1 2-6 0,-1-4-6 16,0 2-13-16,0 0-6 0,1-3-10 0,-4 0-4 16,5-1-7-16,-3-1-4 0,1 0-4 0,-2-4-3 0,2 1 1 15,0-4-3-15,1 3 7 0,-1-4-6 0,0 1-1 16,3-1 4-16,0-3-3 0,0 0 6 0,0 3 1 0,3-3 5 15,0-3-5-15,0 3 3 0,4-3-1 0,1 1-10 16,1-2-1-16,2-1-11 0,1 0-7 0,1-1-17 16,0-2-17-16,1 0-8 0,-2-1-11 0,-1-1-8 0,4 0-18 15,0-3-20-15,0 0-5 0,1-2 13 0,2 1 18 0,-1-1 7 16,-1 1 13-16,1 0 11 0,-3-1 28 0,0 2 26 16,-1 4 14-16,-6 0 7 0,1 1 10 0,-1 4 7 0,-2-2 4 15,-2 5 8-15,-1-1 2 0,-2 0-3 0,0 4 0 0,0-1-10 16,0 1-2-16,-2 1 2 0,1-2 7 0,-1 4 0 0,-1 0-7 15,1 1 9-15,1 1-7 0,-3 2 7 0,0 0 3 16,3-1-13-16,-3 4-7 0,3-2-3 0,1 0-2 0,-2 0-2 16,2 2 5-16,0-4 1 0,0 4-3 0,2-4 1 0,-1 2-6 15,1-2-2-15,1-1-2 0,1 0 2 0,1 0-4 16,0-2 1-16,0 1 1 0,3-2-1 0,-1-2 4 0,2 1-1 16,0-1 2-16,-1-2-4 0,3-1 2 0,-3-1-3 0,0-2-9 15,3 1 8-15,-3-1 0 0,0-1 1 0,0-1 3 16,1 0 5-16,-1-2-3 0,-2 1-1 0,4-1 4 0,-4-1 3 15,0 0 4-15,-1-4-4 0,2 4 3 0,-4-3-8 16,3 0 1-16,-5-2 4 0,1 0 4 0,-2 0-9 0,0 2 6 16,0-2 6-16,-3 1-13 0,-3 2 4 0,3-1-6 0,-4 3 1 15,-1 1-21-15,-1 0-3 0,-4 4-23 0,-1 0-25 16,0 2-27-16,-4 2-31 0,-2 1-43 0,-2 1-37 0,2 2-52 16,-3 2-65-16,-4 2-81 0,0 1-92 0</inkml:trace>
  <inkml:trace contextRef="#ctx0" brushRef="#br0" timeOffset="13656.5207">27698 12963 1863 0,'1'-2'4'16,"3"0"6"-16,-2-3 5 0,4 2 20 0,-1-1 25 16,-3 2 18-16,3-2 24 0,-4 0 24 0,4 1 26 15,-1-1 13-15,-2 1 14 0,1-2-5 0,-3 1-10 16,3-1-6-16,-3 1-13 0,2-1-23 0,-2-1-11 0,0 1-18 16,0-1-15-16,0 0-8 0,0-1-12 0,0 0-6 15,-2 2 2-15,1 0-3 0,-1-2-12 0,1 4 4 0,-1-3-5 16,-1 1 5-16,-1 2 2 0,0-1 2 0,4 0-15 15,-3 2-1-15,0 0-4 0,1-1-12 0,1 3 1 16,-1 3-14-16,0-3-4 0,-1 4-6 0,-2 1-2 16,-4 3 3-16,0 4 0 0,-1 2 2 0,-4 1 0 15,1 5 10-15,-1 2-3 0,0 3 1 0,1 0 6 16,5 4 1-16,-3-3 2 0,3-1-4 0,4 2 4 0,2-4-9 16,2 0 1-16,0-5-1 0,6-3-1 0,-1 0-2 15,3-4-1-15,0-1 7 0,1-4-6 0,2-2 2 16,1-2-12-16,2 1-20 0,-3-6-6 0,3-1-17 15,-3-3-17-15,4 0-8 0,-2-1-13 0,-3-4-2 0,2 2 5 16,-2-2 13-16,1 0-1 0,0 0 8 0,-3-3 9 16,0 0 9-16,-1-1 9 0,2-1 6 0,-3 2 9 15,2-2 4-15,-1 3 8 0,0-1 22 0,-2 3 16 16,1 2 12-16,-2 3 20 0,0 3 7 0,-4 3-4 16,2 0 3-16,0 2-2 0,-1 0-1 0,-2 3 15 0,1 2 8 15,1 0-2-15,-1 5-7 0,3-2 7 0,-1 6 6 16,-1-1 1-16,1 3-15 0,3 0-18 0,-1 0-30 15,-2 2-10-15,3-2-2 0,0-3 2 0,2 3-12 16,-2-5-4-16,3 1-10 0,-1-2-34 0,-1 0-18 0,5-5-42 16,-2-1-45-16,-1-2-69 0,3-3-54 0,0 0-82 15,3-7-101-15</inkml:trace>
  <inkml:trace contextRef="#ctx0" brushRef="#br0" timeOffset="13847.4194">28255 12942 2979 0,'11'-3'-2'0,"0"1"5"15,-3-5 14-15,3 2 12 0,-4 2 7 0,2-1 7 16,-1 1 0-16,3 0 3 0,-2 2-2 0,3-1-3 0,-1 1-9 16,1 1-18-16,-2-3-11 0,1 3-26 0,3 0-27 15,-3 3-24-15,3-3-40 0,-2 0-39 0,-1 1-64 16,0 1-57-16,-2 0-66 0</inkml:trace>
  <inkml:trace contextRef="#ctx0" brushRef="#br0" timeOffset="14008.5488">28318 13091 1765 0,'-3'10'27'0,"-2"-2"24"0,4-1 22 0,1-4 21 16,0 1 25-16,0-1 24 0,1 1 18 0,1-1 19 0,1 2-5 15,0-2-8-15,2-1-8 0,2 0-10 0,3 0-20 16,0-3-17-16,1 0-21 0,3-1-17 0,1-1-26 15,2-1-29-15,-1-2-35 0,3 1-33 0,-3-2-52 16,3-2-63-16,-2 1-71 0,-1-2-84 0,-2-1-102 16</inkml:trace>
  <inkml:trace contextRef="#ctx0" brushRef="#br0" timeOffset="14792.6385">28943 12741 2426 0,'4'-5'-6'16,"-2"-1"4"-16,3-2 5 0,1 1 13 0,-4 0 7 0,4 1 9 15,-1 1 16-15,1-1 13 0,0-1 18 0,1 3 5 16,1-2 7-16,1 0 2 0,2 2-5 0,-1-1-3 15,2 1-17-15,-2 0-8 0,3 2-14 0,2-1-8 16,-2 3-7-16,0 0-17 0,-1 0-8 0,2 1-1 16,-4 3-2-16,0-1-2 0,0 1 1 0,-3 2-2 0,-2 1-3 15,-2 2-2-15,0 3 11 0,-3 1 4 0,-2 2 7 16,-1-1 5-16,-2 6 6 0,-4-2 3 0,-2 0 2 16,-2 1 7-16,-4 2-9 0,1-4-4 0,0 1-8 15,0-2-2-15,2-3-7 0,1-2-4 0,5-3-2 0,-1 0 4 16,5-4 0-16,2-2 1 0,0-1 3 15,2-1-8-15,0 0 1 0,2 0 0 0,-2 0 5 0,2 0-4 16,-1 1 4-16,4-1 1 0,2 1 6 0,0 1 11 16,3 0 4-16,1 1 10 0,6 0 2 0,0 2 1 15,2 0 14-15,0-1-10 0,2 4-1 0,-1-4-4 0,1 4-1 16,-1-2-3-16,-2 5-5 0,-1-2-5 0,-4 0-15 16,1 2 9-16,-3-2-4 0,-3 3-3 0,-5-2 6 15,2 2-1-15,-2 0 2 0,-6 0 3 0,3 0 4 16,-3-2 4-16,-5 4-2 0,-2-2-2 0,-2 3-8 15,-1-3-4-15,-4 0-2 0,1 0-1 0,-3 0-14 0,1-2-30 16,1 2-13-16,0-4-26 0,3-2-33 0,2 1-44 16,0-3-44-16,7-4-64 0,0 0-52 0,4-6-43 15,2-1-44-15,6-3-20 0,-1-1-19 0,5-4-2 16</inkml:trace>
  <inkml:trace contextRef="#ctx0" brushRef="#br0" timeOffset="15071.8526">29566 12847 2323 0,'9'3'-2'0,"-1"-3"9"16,-3 0 15-16,-1 0 20 0,-2 3 16 0,0 3 15 16,-1 1 7-16,1 3 13 0,-1-2 7 0,1 6 7 0,3 0-2 15,-3 2-12-15,3 0-3 0,0 2-7 0,3-2 13 16,2 1 3-16,2 0 11 0,1-3-4 0,4 1-2 16,3-1-1-16,3-2-11 0,-1-4-4 0,3-3-23 15,2 2-13-15,-3-7-14 0,2 0-11 0,-1-5-12 16,-2-2-10-16,-2-2 3 0,0 1-3 0,-4-4 5 0,-3 0-10 15,0-1 0-15,-1 0-3 0,-3-2-5 0,-3-2 1 16,-2 0-5-16,-2-1-3 0,-1-1-3 0,-4-2 8 16,-3 1-2-16,-1-2-11 0,-5 3 10 0,0-3-2 15,-3 5-3-15,-2 0 6 0,-3 1-11 0,0 3-8 16,-5 1-14-16,2 3-20 0,-3 4-40 0,-2 1-48 16,3 0-59-16,-1 5-75 0,1 3-91 0,-1 0-112 0</inkml:trace>
  <inkml:trace contextRef="#ctx0" brushRef="#br0" timeOffset="15668.1138">27822 14205 2086 0,'3'-7'31'0,"2"-3"18"15,1-2 21-15,2 2 25 0,-3-2 31 0,1 0 33 16,-1-1 22-16,-2-1 22 0,2 2-9 0,-2-1 1 15,-1-1-1-15,-1 2-5 0,-2 2-18 0,1 2-18 16,0 2-15-16,-2 1-12 0,1 2-14 0,-1 1-23 0,2 0-21 16,0 2-24-16,0 0-15 0,-2 2-15 0,2 1 3 15,-3 1-5-15,0 7 12 0,-2 3 15 0,-6 3 22 16,3 4-10-16,-5 6 26 0,-2 4-14 0,-1 3 4 16,-1 3-12-16,-2 2-21 0,3 0-9 0,-1 4-14 0,2-2 10 15,0 1-19-15,3 0 14 0,3-5-12 0,1-1 1 16,5-4-5-16,3-1 0 0,5-6-19 0,4-6 8 15,5-1-35-15,5-7-22 0,2-4-23 0,4-5-34 16,2-4-42-16,3-2-48 0,3-1-23 0,-3-4-47 16,2-2-12-16,0-1-15 0,-2-1-12 0,-2 2 2 0,-3 1 12 15,-1-2 18-15,-2 3-4 0,-1 1 11 0,-2 0-4 16</inkml:trace>
  <inkml:trace contextRef="#ctx0" brushRef="#br0" timeOffset="16279.0304">28208 14500 1985 0,'3'-8'30'0,"0"-4"34"0,3 1 23 0,-2 0 38 0,-1-1 25 15,-3 0 29-15,1 3 30 0,-1 1 26 0,0-1-5 16,0 5-15-16,-1 0-4 0,1 0-26 0,-2 3-23 16,2 1-29-16,0 0-30 0,-1 0-21 0,-1 1-24 15,2 2-13-15,-2 5-5 0,-1-2-10 0,-1 3 1 16,-1 3 0-16,0 4 3 0,0 0-6 0,0 3-1 0,-1 1-6 16,2 0-11-16,2-1-6 0,1 2-1 0,1-3 2 15,1-1-3-15,2-1 8 0,3-3-6 0,-1-1-6 16,2-3 4-16,-1-1 10 0,0-2-2 0,2-3 0 0,0-1 3 15,0-2-8-15,1-3 2 0,1-1-2 0,-2-3-15 16,4-3-20-16,-4 1-13 0,2-3-11 0,-4-1-18 16,3-2-20-16,-2 1-10 0,-1-3-9 0,-3 0-5 15,-1-2-5-15,-2 2-3 0,0-1-3 0,-2-3-2 16,1-1 0-16,-1 1-2 0,-1-2 15 0,1-1 5 0,1 3 14 16,-1-1 13-16,2 3 17 0,0 5 16 0,0-1 22 15,2 7 5-15,-1 1-4 0,-1 2-2 0,2 3 0 16,-2 0 3-16,3 1-6 0,2 0-3 0,2 0 2 15,2-1 13-15,-1 1-1 0,1 0 22 0,2 1 6 0,0 0 9 16,-1 2 8-16,1-2 17 0,-2 4 4 0,-1-3 4 16,3 3 22-16,-3 1 6 0,-3 2 13 0,1 0 7 15,-2 2 10-15,-1 0 8 0,1 0 7 0,-2 5 9 16,-4-1-7-16,2 4-1 0,-2-3-2 0,0 3-9 0,-1 1-13 16,-1 1-9-16,0 0-12 0,0-2-16 0,1 0-4 15,0 2-13-15,0-2-12 0,-1-3-10 0,3-1-9 16,-3-1 1-16,2-3 0 0,0-1-6 0,-1-3-3 15,3-1 0-15,0-2 0 0,2-1 13 0,-1-1 2 16,-1-1-4-16,2-3-6 0,1-3 7 0,3 2-5 0,2-2 0 16,-1-2 3-16,1-4-15 0,4 1 2 0,-1-1-4 15,3 0 4-15,-1-2-7 0,3-2 5 0,-2 0 0 16,2 0-14-16,1-1 13 0,0 0-6 0,-2 1-4 0,2 4-1 16,-1-1 2-16,-4 5 2 0,-2 4 1 0,1 0 20 15,-3 5-7-15,-2 4 4 0,-1-1 9 0,-2 4 1 16,1 3 8-16,0 0 5 0,2 2-2 0,-4 0-7 15,1 4-1-15,-1-1 5 0,-1 0-11 0,1 1 4 16,-2 1-9-16,0-4-19 0,-2 2-29 0,2-2-51 0,0 0-57 16,-1-1-76-16,-2-2-67 0,1 0-85 0,4-1-83 15,-4-2-89-15</inkml:trace>
  <inkml:trace contextRef="#ctx0" brushRef="#br0" timeOffset="16406.4093">28812 14554 2243 0,'5'-4'-5'0,"-1"-2"1"0,4-1 3 0,-2 2 2 16,-1-2-6-16,0 2 7 0,1-1-3 0,2 3-7 16,-2-3-22-16,1 1-33 0,1 0-51 0,-1 0-58 15,1 0-66-15</inkml:trace>
  <inkml:trace contextRef="#ctx0" brushRef="#br0" timeOffset="16995.9157">29281 14054 2635 0,'3'0'0'15,"0"0"2"-15,-1-2 16 0,-2 4 30 0,0 3 27 16,-2 2 24-16,-3 3 10 0,0 4 21 0,0 1 11 15,-2 5 11-15,-2 0-3 0,-2 5-8 0,3 0-17 0,-3 4-11 16,0 0-6-16,3 1-12 0,-2 0-8 0,4 1-12 16,0-3-14-16,3 1-19 0,1-3-5 0,2-3-19 15,0 0 2-15,3-2-4 0,3-3-9 0,-1-4-1 0,-2 0 10 16,2-4-1-16,2-2-12 0,-3-3 16 16,4-1-5-16,0-4-11 0,0-4-6 0,0-1-12 0,1-2-23 15,1 0-14-15,1-1 0 0,1-3-16 0,-2-2-8 16,4 1-4-16,-4-5 8 0,1 3-1 0,1-1 6 15,-1-3 3-15,1-2 2 0,0-2 1 0,1-1 8 0,-1 2 5 16,1-3 2-16,1 2 14 0,-1 2 9 0,-2 4 14 16,-2-1 1-16,-1 7 5 0,-3 3 0 0,0 4 6 15,-3 1 0-15,-1 2-3 0,-1 2 10 0,0 1 1 0,0 4 11 16,-1 3 13-16,2-1 2 0,-1 4 9 0,0 1 15 16,-1 6 8-16,1-3-15 0,0 3 2 0,0-2-7 15,-2 2-10-15,2 1-3 0,0-2-3 0,2-1-13 16,2 0-5-16,-2-1 3 0,4-2-8 0,0-3 1 0,-1-2-1 15,3 0 5-15,1-3-5 0,-2-2 0 0,-1-2-5 16,4-2 8-16,-1-5 4 0,-1 2-12 0,2-5 8 16,0-2-4-16,0-2-4 0,0 1 8 0,2-5-6 0,-4 1-9 15,2-3 4-15,0-2 3 0,-2-3-7 0,5-2-1 16,-2-2-5-16,2-6-9 0,2-2-10 0,3-4-9 16,4-4-19-16,2-4-4 0,0 0-3 0,3 1 1 15,-2 3 10-15,-2 5 6 0,-2 4 10 0,-5 6 5 16,-2 7-4-16,-8 4-12 0,-1 8-42 0,-5-1-48 0,-1 5-61 15,-3 0-59-15,-2 0-58 0,-3 4-61 0,-1 0-75 16</inkml:trace>
  <inkml:trace contextRef="#ctx0" brushRef="#br0" timeOffset="17311.8772">30095 13888 2041 0,'8'-3'39'0,"0"1"28"0,-3-1 28 0,1-2 30 16,-4 3 19-16,1 2 8 0,-3 0 4 0,-2 0-2 16,1 2-34-16,-1 3-11 0,-1 2-10 0,0 2-8 0,-4 4-13 15,1 4-4-15,-3 3 8 0,-1 2 12 0,0 4 6 16,-2 1-10-16,2 5-7 0,-1-1-14 0,-1 3-7 16,1 2 2-16,1-3-11 0,1 2-3 0,-1-3-10 15,4 1 0-15,1-4-15 0,-1-1 5 0,6-5 0 16,0-2-2-16,0-2 11 0,3-4 0 0,3-3 2 0,1 0 0 15,2-4 5-15,4-1-11 0,1-2 3 0,3-3-5 16,4-1-9-16,3-4-12 0,1 3-10 0,2-7-13 16,0 2-4-16,-1-2-23 0,-1 0-24 0,-4-1-21 15,1 1-30-15,-2-2-23 0,-5 1-35 0,-2 1-32 0,-2 0-51 16,0 1-33-16,-3-3-42 0,1-1-38 0,-4 3-43 16,-2-1-55-16</inkml:trace>
  <inkml:trace contextRef="#ctx0" brushRef="#br0" timeOffset="17944.7572">31388 13641 2752 0,'5'-12'1'0,"-3"2"12"0,-1 0 5 0,2-1 12 0,-3 5 15 15,-1 0 14-15,-1 3 6 0,-1 0 3 0,1 1 2 16,-1 0-8-16,0 5 2 0,-2 0-6 0,0-2-7 0,-2 4-1 16,0 4 13-16,-1 3 21 0,-4 5 8 0,-1 3 12 15,-1 6 14-15,-2 3 2 0,-1 6 4 0,1 3-2 0,0 3-13 16,3 2-11-16,-1 3-11 0,2 1-14 0,2-1-20 15,2 0 0-15,2-2-2 0,6-1-6 0,-3-3 1 0,6-1-6 16,3-7 3-16,0 2 7 0,4-5-3 0,4-1-3 16,0-5-12-16,2-2-2 0,0-3 0 0,3-2-21 15,0-6 2-15,3 0-36 0,0-4-26 0,-1-5-41 0,3 1-43 16,-1-4-44-16,1-2-66 0,-1-4-43 0,0 2-72 16,0-5-46-16,1-1-73 0,-2-2-69 0</inkml:trace>
  <inkml:trace contextRef="#ctx0" brushRef="#br0" timeOffset="18573.0979">31725 14038 1678 0,'3'-1'2'0,"2"-3"1"0,1-1 9 16,-1-2 12-16,-2 2 0 0,2 0 6 0,-2-2 7 15,0 0 9-15,-1 0 13 0,1-3 15 0,0 1 4 0,1 1 5 16,-2-2 15-16,1 1 17 0,-1-1 7 0,1 2 8 15,-1-2 1-15,-1 3-1 0,-1-2 4 0,0 1-6 16,-3 2-1-16,3 0-18 0,-3 2-11 0,1-1-14 16,-3 0-14-16,1 3-13 0,1 0-14 0,-2-1-6 0,0 2-15 15,0-1-3-15,-1 2-1 0,0 0 0 0,-2 3-2 16,0 2 3-16,-2 0 10 0,0 2-6 0,-2 3 10 16,-2 2-1-16,3 2 8 0,-2 1-4 0,-2 4-9 0,5-2 3 15,-2 3-14-15,2-1-1 0,2 0-5 0,3 0-5 16,-2 0-5-16,4-1 0 0,1-4 8 0,0 3-5 15,2-5-3-15,0-2 12 0,4-1-5 0,-1-1 7 16,1-5-2-16,1 1 8 0,1-4-2 0,1 0-3 0,1 0-10 16,1-4-21-16,1-2-9 0,1-1-13 0,3 0-8 15,-1-1-5-15,1-2-8 0,0-1 2 0,2-1 4 16,-4-2 13-16,4 1 4 0,0-1 13 0,-2-1 7 0,1 3-1 16,-2 0 2-16,0 0 4 0,-3 2 11 0,1 5-2 15,-5 0 2-15,-1 1-8 0,-2 2 5 0,0 1 2 16,-1 2-4-16,-2 3 3 0,2 0-1 0,-2 1 8 0,1 3-5 15,-1 2 11-15,3 1-3 0,-3 2-5 0,0-1 9 16,0 4-8-16,0-1 8 0,1 0-16 0,1-1 11 16,-2 1-3-16,2-1-4 0,-1 0 7 0,-1-1-10 0,0-1-5 15,0-3-20-15,0-1-3 0,0-1-20 0,2-4-18 16,-2 1-22-16,0-3-44 0,0-4-43 0,3-2-62 0,-3-2-50 16,2-5-41-16,1-1-23 0,-1-3-19 15,-1-1-2-15</inkml:trace>
  <inkml:trace contextRef="#ctx0" brushRef="#br0" timeOffset="18812.7584">32003 13638 2289 0,'8'-17'8'0,"-2"3"18"0,-1 0 4 15,1 1 16-15,-1 4 6 0,2 0 10 0,0 1 14 16,-4 5 13-16,2-1 6 0,0 1-6 0,-2 1 10 0,2 1-4 16,1 1 6-16,0 0-10 0,-1 1-3 0,0 4-8 15,0-1-12-15,4 3 1 0,-4 1-4 0,1 4-6 0,1 3 8 16,1 4 12-16,-2 5 7 0,-2 2 7 0,3 3 12 15,-4 5 1-15,-1 0 2 0,-1 5-8 0,-2 0-12 16,-1 2-9-16,-1-2-21 0,-4 6-16 0,1-3-6 0,-5-1-13 16,3-2-16-16,-3 0 1 0,0-4-6 0,0-5-5 15,1-2 0-15,1-3-1 0,1-6-32 0,3-4-25 0,0-3-32 16,2-2-39-16,-1-3-58 0,2-2-58 0,1-3-62 16,1 0-99-16,0-4-63 0</inkml:trace>
  <inkml:trace contextRef="#ctx0" brushRef="#br0" timeOffset="19007.9936">32454 13953 2119 0,'11'-7'0'0,"1"2"2"0,-2 2-2 16,0-6 3-16,0 4 3 0,0-2-2 0,-2 4-1 15,3 0-2-15,-3-1 3 0,1 1 1 0,0-1-4 0,-2 4-2 16,1-2-9-16,0 1 2 0,1 2-6 0,-4 1-13 15,1-2-9-15,1 5-29 0,0-1-26 0,-2-1-41 0,-2 2-25 16,-1 3-50-16,-2-4-46 0</inkml:trace>
  <inkml:trace contextRef="#ctx0" brushRef="#br0" timeOffset="19163.3629">32447 14260 2141 0,'0'8'15'16,"2"-3"18"-16,3-5 18 0,-1 4 23 0,-2-2 20 15,3 1 25-15,1 1 22 0,-3-3 19 0,3 2-10 0,1-3-18 16,-1 0-20-16,2-3-20 0,0 3-20 0,1-3-30 16,4-3-38-16,-2 0-39 0,2-1-37 0,1 0-40 0,0-3-52 15,2 1-79-15,-2-3-74 0,2 1-88 0</inkml:trace>
  <inkml:trace contextRef="#ctx0" brushRef="#br0" timeOffset="19429.1512">32858 13704 1192 0,'-1'5'3'15,"1"-1"5"-15,-3-1 5 0,4-5 7 0,-2 6 8 0,-1-1 14 16,2 2-2-16,-2 2 3 0,2-2 10 0,0 3 8 16,0-1 6-16,2 2 3 0,0 3-4 0,1-2 5 15,4 2 10-15,-2 0 10 0,0 5-5 0,1-3-9 0,1 3-3 16,0 0 4-16,0 2 0 0,-1 0-11 0,-1-1 1 0,0 4-12 15,2 0-8-15,-5 1-3 0,0-3-12 0,1 1-3 16,-3 1-11-16,3-2-8 0,-3-3-5 0,0-1-3 0,0 0 0 0,0-3-1 16,0-2 3-16,-2 0-10 0,1-3 2 15,-2-1-19-15,-1-2-16 0,-2-1-24 0,2-1-16 0,-1-3-33 16,0 0-26-16,-2-2-47 0,4-3-47 0,-4 2-43 0</inkml:trace>
  <inkml:trace contextRef="#ctx0" brushRef="#br0" timeOffset="20136.5249">33229 13616 1454 0,'7'-7'14'16,"-2"3"12"-16,-2-3 12 0,2 2 7 0,-2 3 7 0,1 1 9 15,-1 1 3-15,-1 0 2 0,1 3-6 0,0 0-2 16,2 1-8-16,-3 0-4 0,3 1-9 0,0 3-2 0,0 1-5 15,0-1 0-15,0 1-1 0,-2 1-3 0,1 0-3 16,-3 0-4-16,1 0 2 0,-2-2-1 0,0 2 1 0,0-2 2 16,-3 1-6-16,-1-1 2 0,1-1-5 0,-2 3 9 0,-1-3 3 15,-2 0 2-15,2 1 8 0,-2-1 3 0,0 0 2 16,0-2-5-16,0 2 13 0,0-2-8 0,2 2-3 0,-2-2-4 16,2 0-9-16,1 0-3 0,-1 2-2 0,1-2-7 15,2 1-10-15,-2-1 9 0,4-1 0 0,-3 2 0 0,3-1 6 16,1 1-6-16,-2 1 11 0,2-1 4 0,2 1 15 15,-2-1 7-15,3 3 1 0,0-1 7 0,2 1 6 0,-2-1 3 16,3 2-2-16,-1-1 1 0,3 1-7 0,0 1-13 0,-2-2-1 16,4 0-6-16,-4 3-11 0,3 0 0 0,-1-2-6 0,0 0-5 15,-3 1-10-15,2 0 5 0,-3-2-4 0,1 2-7 0,-2-2 3 16,-3-1-3-16,1 0-3 0,-1-1 6 0,-1-1 5 16,1-2-7-16,-2 3 1 0,-1-2 12 0,-2-2-7 0,-1 1 1 15,2-1 8-15,-3 1-7 0,-1-1-5 0,-1-1-6 16,3 0-1-16,-4-2-31 0,2 1-8 0,0-1-23 0,0-1-14 15,2 1-15-15,1-4-14 0,0 1-16 0,4-1-12 0,-2-1 4 16,3-2-4-16,4 0 16 0,1 0-5 0,-2-1 1 16,4-2-4-16,1 0 1 0,-1 0-18 0,3-1 3 0,1 1-5 15,1-2-11-15,1 0 7 0,3-3 15 0,0 1 27 16,1 2 23-16,-2 0 46 0,2 2 27 0,-3-2 34 0,2 5 19 16,-2 0 14-16,2 2 2 0,-2 3 0 0,0-1-1 0,-1 2-3 15,1 1-1-15,-3 1-3 0,2 1 7 0,-2 1-1 16,-3 1 14-16,2 1 8 0,-4 0 1 0,3 0 9 0,-4 0-11 15,1 2-10-15,1 2-8 0,0-1 2 0,-2 1-8 16,3-1-1-16,-3 2 4 0,3-1-3 0,3-1 9 0,-3-1 15 16,3 0 2-16,-2-3 3 0,4 1-4 0,-2-2-10 0,2-2-10 15,-2-1-14-15,3-1-4 0,-1-2-8 0,1-2-6 0,-3 0-1 16,0-2-10-16,1-2 1 0,-2 1 4 0,-2-3 0 16,0 1-2-16,-2-2-1 0,-3 0 0 0,-1 0-13 0,-2-1 8 15,0-3 1-15,0 2-8 0,-3-2-1 0,-2 0-5 0,0-1-2 0,-4-1 4 16,3 0 2-16,-3 0-2 0,-3-3-8 0,1 3 2 15,0 0 0-15,-5 2-13 0,2 0-13 0,-5 0-11 0,-1 0-15 16,-3 5-29-16,-2 0-31 0,-5 0-48 0,-2 1-80 0,-3 3-67 16</inkml:trace>
  <inkml:trace contextRef="#ctx0" brushRef="#br0" timeOffset="21604.6057">26094 9024 237 0,'-25'-5'13'16,"0"5"7"-16,-2-1 15 0,0-2 14 0,-1 3 23 15,-1 0 24-15,-2 0 18 0,1 3 19 0,0-2-2 0,0-1 10 16,0 5 0-16,0-4-7 0,3 4-16 0,-1 0-11 16,0-1-13-16,1 4-10 0,-1 1-2 0,-2 0-13 15,1 4-10-15,-1 2 6 0,-3 2 7 0,2 1-7 16,0 2 4-16,-2 1-1 0,2 4-10 0,-1-1 1 0,2 2 4 15,2 4-9-15,-1-3-12 0,2 1-7 0,2 2-4 16,3-1 4-16,1 2-3 0,2 2 5 0,1-1 1 0,2 2 5 16,0 0 7-16,2 4 5 0,1 4 2 15,2-1-6-15,3 3 0 0,0 4-1 0,0 1-3 0,2 1-7 16,1 1 0-16,0 2-3 0,2 0-3 0,-3 2-2 0,3 1 13 16,1-3-7-16,-2 1-2 0,-3 3 1 15,2-2-4-15,-1 0-5 0,-2 1 4 0,-1 1-4 0,-1 2-6 16,-4 2 2-16,1 0-6 0,-1 3-1 0,-2 2-10 15,2 1 12-15,-2 3-8 0,1 1 5 0,2 1-3 0,0 3 0 16,2 2 1-16,3-1 7 0,3-1 23 0,5 0-12 16,0-3 4-16,7 1 3 0,-2-2-5 0,1-2 11 15,5-3-4-15,-5 0-1 0,1 1-22 0,-4 0 10 0,0 2-2 16,-3 1-4-16,-2 2 7 0,-1-1-7 0,-2 4-2 16,-1-1-7-16,1 2 7 0,-1-2-3 0,1-6-5 15,2 2-2-15,2-2 0 0,1-1-7 0,0-4 4 0,3 0 3 16,0-2 0-16,3 1-5 0,5 0 4 0,0-2-1 15,2 2-4-15,1-1 11 0,2 2 3 0,0 0 1 16,1 0 5-16,-1 7 3 0,0-5 5 0,0 5 4 16,-2 0-4-16,-1-1-6 0,-4 2 0 0,4-3-7 15,-7-2-2-15,2-1 3 0,-1-1 0 0,-2-3-1 16,-1-5 1-16,0 0 1 0,1-3-2 0,0-1 6 16,3-1-1-16,-4-1-7 0,1-4-8 0,2 4 9 15,-1 0-1-15,3 0 2 0,-2 1 8 0,-1 2-4 0,0-2-6 16,1 2 8-16,0-2 7 0,-2-1-9 0,0-1-11 15,2 1 8-15,-3-1-3 0,2-6-8 0,-3 1 20 0,1-5-11 16,-3 3 7-16,2-5-9 0,-1-2 20 0,-4-3-13 16,2-3-8-16,-3-1 8 0,2-3-10 0,-3-3-4 0,1-1-7 15,-1-4 7-15,-1-1-9 0,4-3 0 0,-3-4 0 16,1-2 2-16,3-1-22 0,0-3-7 0,0-1 4 16,0-4-17-16,0 2-41 0,2-5-21 0,1 1-34 0,0-3-32 15,0 0-25-15,-1-5-27 0,4 1-49 0,-1-6-36 16,1-1-20-16,1-3-55 0,-1-3-45 0,3-1-60 15</inkml:trace>
  <inkml:trace contextRef="#ctx0" brushRef="#br0" timeOffset="23538.6862">30244 8128 2472 0,'23'-28'-3'16,"-23"28"26"-16,0 0 11 16,0 0 18-16,5-36 19 0,-6 29 32 0,-1-1 17 15,-1 4 17-15,0-4 33 0,-2 3 4 0,0-4 2 0,-1 1-1 16,-2 4-6-16,2-1-5 0,-1 1-20 0,7 4-24 16,0 0-32-16,0 0-23 0,0 0-18 0,0 0-22 0,0 0-6 15,0 0-40-15,-17 4 20 16,17-4 24-16,0 0 10 15,0 0-11-15,-68 133 5 0,58-104-4 0,3 2-3 0,2 3-3 16,3 1 1-16,-1 0 1 0,3 1-7 0,3-2-2 16,2 0-1-16,4-2-1 0,-1-3-1 0,2-2 3 15,2-3-6-15,1-3-9 0,0-4-1 0,1-2-9 0,-1-5-9 16,1-3-19-16,-1-3-11 0,-1-3-21 0,-1-3-27 0,-1-4-28 16,4-1-38-16,-4-4-18 0,1-4-23 0,3 1-21 15,-3-6-25-15,5-2-28 0,-4 0-15 0,2-2-13 0,-2-3 9 16,3-4-3-16,-4 2 17 0,2-3 28 0,1-1 29 15,-1-2 52-15,-1-1 53 0,1 2 51 0,1 0 54 0,-3 2 62 16,-1 1 66-16,2 3 36 0,-5 4 51 0,1 2 23 16,0 5 24-16,-2 1 26 0,-3 4 0 0,0 2-7 15,-1 2-25-15,-2 0-2 0,2 1-21 0,-1 2-1 0,-1-1-17 16,0 3-16-16,2 0-11 0,-1 0-17 0,1 2-29 0,-2 1-30 16,0 0-23-16,2 1-30 0,-1 2-17 0,1 0-11 15,-2 4-21-15,1 3 1 0,1 2 0 0,0 2 6 0,-1 6 3 16,2 4 7-16,-2 3-2 0,-1 0-3 0,0 4 7 15,0 1-4-15,-1 1 2 0,-2-2-4 0,2 2 3 0,-3-1-5 16,3-5 0-16,-1 2 3 0,-1-4-1 0,1-3 0 0,2-3-1 16,0-4 4-16,0-2-6 0,0-5 1 0,2 1 3 15,-2-4 2-15,0-2 2 0,0-3 10 0,2 0 3 16,-1-3 10-16,-1 3 4 0,2-4-2 0,-1-1 3 0,4-2-4 16,4 0 1-16,-1-3-14 0,2-3-4 0,4 1-9 15,-1-5-3-15,4 3 1 0,-1-2-1 0,3-2-2 16,-3 1-2-16,1 1 2 0,0 1-1 0,-2 2-3 0,-1 1 2 15,-3 3-8-15,0 2 3 0,-3 2-1 0,-2 4-6 16,-1 1 2-16,-2 0 0 0,2 1 2 0,0 4 0 0,2-1 2 16,-2 1 1-16,3 2-5 0,-3 1 12 0,1 0-2 0,2 1-4 15,0 0 1-15,-3 3-5 0,3-1-6 16,-1-1-9-16,0-2 10 0,1 0-8 0,-2 1 4 16,1-4 1-16,0-2-2 0,1 0 5 0,-1-1 5 0,-1-2 1 15,2 0-12-15,0-2-6 0,-2-3-9 0,4-1-5 16,2 2-10-16,-1-4-12 0,3 1-1 0,1-3-4 15,2-2 8-15,-1 3 5 0,1-3 2 0,1-1 4 0,-1 1 4 16,-1-2 3-16,3-2 1 0,-2 2 0 0,-1-1 0 16,1-3-1-16,1 1 0 0,-4-1 12 0,2 0-1 15,0 1 13-15,-4 2 4 0,1-2 9 0,-2 5 2 0,-3-2 3 16,0 3 6-16,-2 2-7 0,-1 0 7 0,-2 1 3 16,0 2-5-16,-1 0 0 0,0 0 2 0,-1 2 7 0,-1-3 1 15,0 5 6-15,0-2 8 0,0-2 6 0,2 1 13 16,-2 4 5-16,0-4 7 0,0-1-6 0,0 1 16 0,1 1 3 15,-1-1-2-15,0 1-2 0,-1-2-1 0,-1 1 0 16,2 3 5-16,0-2 2 0,0 1-19 0,0 1-11 0,0 2-12 16,-1 0-9-16,-1 0-8 0,2 0-10 0,-2 2-17 15,-3 5-4-15,4 3 1 0,-6 1 4 0,0 5 10 0,0 3 1 16,1 8 0-16,-4 4 5 0,1 2 8 0,0 7 9 16,-1 3 5-16,-1 7 5 0,0 4 2 0,3 4 6 0,-3 3 10 15,5 3 1-15,1 4 0 0,0 3-3 0,0 3-5 16,2 2-9-16,1 3-4 0,1 2-6 0,1 3-14 15,-4 1 0-15,2 0-6 0,-1-1-9 0,1 4 3 0,-3-6-3 16,0-1-1-16,2 1-4 0,-9-2-7 0,4-5-7 16,-8-1 10-16,0-3-3 0,-6-5-4 0,1-2 9 15,-4-6 5-15,-6-8 2 0,-3-4 13 0,-5-8 8 0,-1-5-8 16,-2-7 15-16,-1-7 8 0,0-3 7 0,1-10 6 16,4-3 1-16,5-7-4 0,3-4 1 0,6-7-2 15,3-3-7-15,6-6-13 0,3-4-36 0,3-5-16 16,3-7-18-16,4-10-9 0,5 0-4 0,2-12-8 0,6-6 1 15,2-4-2-15,7-8 13 0,4-5-10 0,4-2 6 16,4-5-4-16,3-7-24 0,6-1-22 0,5-1-38 16,1 2-44-16,7-1-20 0,1 8-24 0,0 5-30 15,-2 12-42-15,-1 8-57 0,-2 13-65 0</inkml:trace>
  <inkml:trace contextRef="#ctx0" brushRef="#br0" timeOffset="23697.8685">31557 8703 4297 0,'2'7'-7'0,"-1"-2"-3"0,1 0-5 0,1-7 5 15,-1 2 0-15,1 0-1 0,-1 0-4 0,2 0 5 16,1 2 8-16,1-2 7 0,2 0 2 0,-3-2-7 0,1 2 0 16,1-3-33-16,0 0-77 0,0-2-135 0,-1-1-204 15</inkml:trace>
  <inkml:trace contextRef="#ctx0" brushRef="#br0" timeOffset="32595.9342">12756 6990 3968 0,'-2'1'-4'0,"0"-1"17"16,-1-1 19-16,1-4 5 0,1 2 5 0,-2 3-1 16,3 0-5-16,0 0 2 0,0 0 3 0,0 0-11 0,0 0-2 15,0 0-1 1,0 0-22-16,0 0 13 16,0 0-13-1,0 0 12-15,0 0 10 0,0 0 8 16,0 0 9-16,0 0-3 0,0 0 9 0,0 0 1 15,46 13-7-15,19-4 4 0,-47-9-17 0,3 2 7 0,0-4-8 16,4 2-6-16,2 0 7 0,-1 0-5 0,3 0 4 16,1 2-2-16,2-2 2 0,2 1 12 0,1-1-12 15,2-1 20-15,3 1-27 0,2 0 4 0,5-2-10 0,1 2 14 16,4 0-14-16,3-2-24 0,3 2 29 0,4-3-33 16,1 3 27-16,2-2-20 0,3 0 28 0,-1-2-35 15,4 0 11-15,-3-1 2 0,-2 2-4 0,1-1 2 16,-3-1-7-16,-1 3 11 0,-1-1-15 0,-4 0 9 0,-3 1 4 15,-2 0 5-15,-3 2-12 0,-3-2 6 0,-3 2-8 16,-6-3 11-16,-7 3-12 0,-1 0 12 0,-5 0 0 0,-3 0-6 16,-5 0-5-16,-2 0 23 0,-4 0-14 0,-4 0-4 15,-7 0-16 1,0 0-9-16,0 0-18 16,0 0-27-16,0 0-26 0,0 0-34 0,0 0-46 0,0 0-59 15,0 0-30-15,0 0-42 0,0 0-41 0,0 0-37 16,0 0-54-16,0 0-56 0</inkml:trace>
  <inkml:trace contextRef="#ctx0" brushRef="#br0" timeOffset="69491.6247">4452 11558 304 0,'-6'-3'1'16,"3"3"1"-16,0-1 7 0,-2-2-2 0,0 2 7 15,2 1 0-15,-2 0 9 0,2 0 9 0,0 0 7 16,-2-2 11-16,4 2-2 0,-3 0 9 0,1 0-3 16,2 0 2-16,-1 0-12 0,-1 0-7 0,1 0-4 15,1 0-9-15,-1 0 5 0,2 0 0 0,-2 2 6 0,1-4 10 16,1 2 8-16,-2 0 7 0,2 0 10 0,-2-2 3 16,0 2 8-16,0-3 4 0,1 3-2 0,-1 0-3 15,-1-1-2-15,0-2-4 0,-1 3 2 0,1-1 4 16,0 0-2-16,0-1-4 0,-2 2-2 0,2-2 3 15,0 0 4-15,1 2 3 0,-1-1-10 0,0 0-2 0,3 1-9 16,-3 0-8-16,3-3 4 0,-2 3 1 0,1 0-5 16,-1 0 2-16,2 0 12 0,0 0 4 0,0 0 0 0,0 0 20 15,0 0-10-15,2 0 8 0,-1 0 14 16,-1 0-12-16,0 0-1 0,0 0-5 0,0 0-2 0,2 0-13 16,-4 0 4-16,2 0-6 0,0 0-18 0,0 0 8 15,0 0-13-15,2 0-7 0,-2 0 3 0,0-3-6 16,0 3 1-16,0-1-7 0,0 1 7 0,0 0-11 0,1 0 2 15,1 0 5-15,-2 0-3 0,0-1-4 16,0 1 1-16,2 0-1 0,-2 1-6 0,1-2 10 0,1 1 3 16,-2-1-6-16,1 2-1 0,3-1 6 0,-1 1-7 15,1-1 0-15,1 0 1 0,0 1-13 0,1-1-7 16,1 0-2-16,2 3 4 0,0-3-8 0,1 0 6 16,4 0-4-16,-3 0-2 0,2 0 2 0,3 0 3 15,1 0 8-15,-1-1 0 0,3-1 0 0,-2 1 4 16,2-1-4-16,1 0 10 0,0-2 8 0,-1 2-2 0,0-1-9 15,1 1-3-15,1-1 0 0,-2 0-6 0,0 3 4 0,1-1-9 16,-4-2-3-16,5 3 0 0,-5 0-2 16,4 0 0-16,-1 0 4 0,-1 0-2 0,-1 0 1 15,-1 3-1-15,4-3-7 0,-1 0 6 0,-1 0 6 16,-1 1-3-16,3-1-4 0,-4 0 4 0,3-1-12 0,-3 1 7 16,0-3 6-16,0 3-2 0,1-1-1 0,-1-2 0 15,1 2 7-15,-2-1-7 0,3 0 1 0,-1-1-1 16,0 1 3-16,1-1-5 0,-2 2-3 0,2-2-4 15,-2 0 5-15,1 1-3 0,-3-1 14 0,2 3-2 16,0 0-9-16,-2-3 2 0,0 2 5 0,0 0 4 0,1-1 5 16,-3 1 7-16,1-1-10 0,1 0 8 0,-1 2-3 15,-2-2 11-15,3-1-4 0,-4 3 7 0,4 0-12 16,-5-3 4-16,1 2 9 0,1 0-4 0,-3-1 4 16,0 1-10-16,-2 0 6 0,3-2 3 0,-2 3-5 15,-1-2-3-15,-1 1-2 0,0 0-7 0,1 1 5 0,-3 0-5 16,2-1-2-16,-2 1-13 0,0 0 9 0,-1 0-1 15,1 0-6-15,0 0-2 0,3 0 0 0,-4-1 2 16,1 2-2-16,0-1 8 0,2 0-12 0,-3 0 6 16,1 1-4-16,-2-1 14 0,1 0-10 0,0 0 2 15,1 0 1-15,-2 0-3 0,1 0 8 0,1 0-7 0,-3 0 3 16,3 0-4-16,-3 0 2 0,2 0 0 0,-2 0-4 16,1 0 2-16,-1 0-2 0,0 0 2 0,2 0-2 15,-2 0 2-15,1 0 0 0,1 0-18 0,-2 0-18 16,0 0-20-16,0 0-44 0,2-1-43 0,-2 1-56 0,0 0-75 15,0 0-76-15,-2-1-80 0,4-2-98 0</inkml:trace>
  <inkml:trace contextRef="#ctx0" brushRef="#br0" timeOffset="74949.5423">3864 10326 2096 0,'2'-1'14'0,"-4"-1"10"0,1-3 19 15,4 4 11-15,-3-2 3 0,-3 3 6 0,3 0 1 16,0 0 14-16,0 0 2 0,0 0 6 0,0-2-3 16,-2 4-1-16,2-2 10 0,2-2 6 0,-4 2 8 15,2 0-7-15,2 0-4 0,-2 0-7 0,0-1-2 0,0 0-2 16,0 1-2-16,0 0-9 0,0-1 6 0,0 2 4 15,0-1-3-15,0-1 1 0,0 2-3 0,0-1-4 0,0 0-8 16,-2 0 4-16,-1 0-13 0,1-1-5 0,1 2-3 16,-1-1-10-16,-1-1-4 0,-2-1-6 0,2 2-8 15,-1-1 3-15,2 2-2 0,-3-1-5 0,-1-1 0 0,2 0-6 16,0 0 3-16,-1-1-2 0,-1 2 10 0,-2-1-15 16,1-1-5-16,1 2 1 0,-1-2-3 0,-2 2 7 0,1 0-2 15,0 0 4-15,-2 0-12 0,2 0 6 0,-2 0 7 16,1 0-3-16,-1 0-5 0,1 0-2 0,-2 0-5 15,0 3-1-15,1-2 5 0,-2 0 2 0,2-1-4 0,-3 2 3 16,1-1 3-16,-1 0-1 0,1 0-4 0,-1 1 2 16,1-1 0-16,0 1 0 0,-1 0 0 0,1-2-3 15,-1 3-2-15,-1-2 3 0,3 0 5 0,-2 3-3 0,-1-4 4 16,3 2-6-16,-3-1 4 0,3 1 1 0,-1 0 2 0,0 2-3 16,1-2-4-16,0 0 2 0,-2 0-3 15,2 0 1-15,-2-1 1 0,1 3-3 0,-1 0 1 0,2-2 3 16,0 0 5-16,-2 1-5 0,2 1 5 0,0-1-8 15,0 1 3-15,0-1-3 0,-1 0 4 0,2-1-6 16,-1 3-2-16,-2-1 9 0,4 2-9 0,-3-2 8 0,2 0-2 16,-3 0-1-16,3 1 2 0,-2-1 0 0,2 0 0 15,-2 0-4-15,1 0 6 0,1-1 3 0,-1 2 2 16,3 0 2-16,-3 0-9 0,0-1 2 0,2 0-4 16,-1 1 0-16,-1-1 2 0,3 0-2 0,-2 0-3 0,0 1 4 15,2-2-5-15,0 1 12 0,0 0-3 0,0 1-8 16,2-1 3-16,-1-1 6 0,-1 1-3 0,2-2 1 15,-3 1 0-15,2 2-2 0,1 0-5 0,-2-1 10 16,-1-1 0-16,1 1-9 0,1 1 6 0,-2-1-4 0,1 0 4 16,-2 1 0-16,1 1 0 0,1-2 5 0,0 1-7 15,0 0 1-15,-1-1-1 0,1-1 4 0,0 2-3 16,0-1-2-16,-1 1 4 0,1-2-5 0,0 2 1 16,-2-1 1-16,1 0-2 0,1 0 0 0,0 1 4 0,-1-1-6 15,1 0 4-15,0 0-3 0,1 0 6 0,-2 0-9 16,1-1 7-16,0 2 1 0,2 0-2 0,-4-1 4 15,4 0-4-15,-2 0 3 0,0 1-7 0,-1 3 11 0,2-4-10 16,-1 1-4-16,-2 0 7 0,3 2 0 16,1-4-5-16,-1 3 3 0,1-3-1 0,-3 2-3 15,4 0 8-15,-2-2 3 0,3 1-6 0,-1 0-3 0,-3 0 9 16,4-2-5-16,-1 0 0 0,3 3 7 0,-3-3-5 16,2 1-9-16,0 0 9 0,1-2-2 0,-2 2-4 15,1 0 1-15,1-2-1 0,-1 0 3 0,3 1-1 0,-3-1 5 16,3 1-4-16,-2-1 1 0,0-1 1 0,2 2 3 15,-1-2 5-15,-1 1-15 0,2-1 5 0,-1 0-3 16,-1 1 1-16,2-1 1 0,0 0-3 0,0 0 1 16,0 0-1-16,0 2-2 0,0-2 2 0,0 0 7 15,0 0-9-15,0-2-2 0,0 4 11 0,0-2-5 16,0-2 4-16,0 1 3 0,0 1-4 0,0 0 0 0,0 0 5 16,0 1 2-16,0-1-7 0,2 0 3 0,-4 2-8 15,2-2 5-15,0 0-1 0,0 0 1 0,0 0-2 16,0 0 0-16,0 0-7 31,0 0 8 0,-9 12-8-15,9-12-7 0,-16 26 16-1,-1 7-8 16,2 11-8 1,3-5 1-17,12-32 15-15,-2-1 2 0,1 2-2 0,-1 1 0 0,0-2 3 16,1 3 2-16,-1 0-3 0,1-1 1 0,-1-1 2 16,0 1-5-16,1-1 4 0,1 0-2 0,-2 1 1 15,1-2 2-15,1 0-5 0,-2 0 2 0,0 2-6 0,1-1-2 16,1 0 2-16,-2 1 6 0,2-1-7 15,0-1-2-15,0 1 10 0,0 0-6 0,0-1 6 0,2 1-1 16,-2 0 2-16,1 0-9 0,1 0 11 0,-2 3-6 0,2-2-6 16,-2 0 7-16,1 1-3 0,1 0 9 15,-1-1-14-15,1 1 14 0,-2 0-7 0,2 0-3 0,-1-1 10 16,2 1-4-16,-1 0-10 0,1-2 1 0,1 2 14 16,0 0-16-16,1 0 4 0,-1 1 2 0,1 1 2 15,0-2 2-15,0 3 3 0,2-1 2 0,0 0-3 0,1 4 2 16,-2-4-6-16,2 1 7 0,0-1-7 0,0 1-5 15,0-1 9-15,1-1-11 0,-1 0 0 0,-3-2 3 16,3 2 3-16,-1-2 1 0,1 0-4 0,-1-2 1 16,1 1 3-16,-2-2-2 0,2 2-1 0,-3-1-1 15,1-2 6-15,1 3-4 0,2 0 2 0,-3-2-2 0,2 2-5 16,-1 0 9-16,2 0 0 0,-1 0 0 0,1 1-2 16,1-1 0-16,-2 1 0 0,0-1 5 0,1 1-5 15,0-1 7-15,-2 0-7 0,3-1-4 0,-1-1 8 16,-1 1-4-16,0-2 1 0,0 1-2 0,-1-1 1 15,3 1-6-15,-5-3 6 0,4 0 2 0,-1 0-10 16,-2 0-3-16,4 1-2 0,-2 0 2 0,-1-1-4 0,3-2 3 16,-2 2-7-16,3-1 0 0,0 1 1 0,-1-1 9 15,2 0-1-15,-1-1 3 0,2 2 2 0,-2-2-3 0,0 2 6 16,2-1 4-16,-2-2 1 0,2 0-1 0,-1 0-4 16,1 0 2-16,-1 3-1 0,1-3-5 0,-1-1 8 15,0-1 0-15,-3 2-4 0,2 0-2 0,2 0 6 16,-2-2-3-16,0-1 4 0,-1 3 6 0,1-1-9 0,1-2-5 15,1 0 1-15,1-2 2 0,-3 3 6 0,3 0-3 16,-1-3-1-16,0 1-7 0,4 0 7 0,-4 0 2 16,3-2 7-16,-2 2-9 0,0-3 2 0,2 2-4 15,1-2 5-15,-2-1 1 0,0 2-2 0,1-1-1 0,-2 1 1 16,1-2-4-16,0 1 2 0,0 1-2 0,-3 0 1 16,1 1 4-16,1-2-6 0,-1 1 4 0,-2-2-6 15,1 0 7-15,0 3-2 0,0-2 0 0,-2 1-2 16,1-2-1-16,1 1 6 0,-4-1-4 0,4 3 2 15,-2-2 3-15,0 1-6 0,0-1 4 0,-1-2 1 16,2 3-3-16,-1 0-3 0,-1-3 3 0,-1 4 0 0,0-2 0 16,0-1 2-16,1 2-1 0,-1-2-4 0,-3 1 4 15,3-1 3-15,1 3-1 0,-1-4-4 0,0 1-1 16,-3-1 0-16,4 2 7 0,-1-1-1 0,2-1-6 16,-3 1 0-16,0-1-3 0,1 1 0 0,-2 0 8 15,3 0-4-15,-4 0-3 0,0 2 3 0,0-2 4 0,-1 0-3 16,1 1 2-16,-1 1 8 0,0 0-13 0,-1-1 8 15,2 0-4-15,-2 2 1 0,0-2 0 0,1 2-1 16,-3 0 8-16,4-2-9 0,-3 1 12 0,2-1-9 0,-1 0-1 16,-3-1 8-16,5-1-3 0,-5 0-2 0,3 1-9 15,0-1 10-15,1 0-5 0,-1 1 3 0,-2-1-3 16,3 1 3-16,-3 1-2 0,5 1 10 0,-4-1 6 16,1 0-2-16,-1 2-4 0,-2-2 5 0,3 1 4 0,-3 2-4 15,3-3 4-15,-3 0-14 0,0 0 1 0,0-1-1 16,2 2-3-16,-1-1-3 0,-1-1 1 0,0 0-4 15,0 0 2-15,0-1 2 0,2-1 0 0,-2 2-2 16,0-3 7-16,0 2-11 0,0 0 4 0,0 1 3 0,0 0-6 16,-2 0 5-16,2 3-2 0,0-3-2 0,-1 0-7 15,1 1 23-15,0 1-4 0,-2 0-1 0,2-2 7 16,-2 2 8-16,1-2-3 0,-1 2-2 0,1 0 7 0,-1 0-15 16,-1-2 1-16,3 0-3 0,-4 1 1 0,3-1-8 15,-3-1 2-15,4 1 1 0,-2-3-5 0,-1 0 2 16,1 0-4-16,-1-2 2 0,1 0 0 0,1 0-4 15,-1-3-1-15,-1 3 3 0,0-4 2 0,-2 5 2 16,1-3 2-16,2 1-1 0,0 1-3 0,-1 1 7 0,0-1-2 16,0 1-8-16,1-1 10 0,0 4-5 0,-1-1 1 15,0 0-4-15,0 2 4 0,-3-1-1 0,3 2-4 16,-1 1 9-16,0-2-5 0,-1 0-4 0,2 1-1 16,-2 0 6-16,1 1-6 0,-1-3-8 0,0 4 11 15,0-2-5-15,2 1 3 0,0-2 4 0,1 2-4 0,-1 1 0 16,1 0 0-16,-2 1 9 0,1 1 2 0,3-1 4 15,0 3-10-15,-2 0 10 0,0 0 1 0,1-1-5 16,1 2 0-16,0 0-4 0,0 2-7 0,0-2 0 0,0-2 8 16,0 4-13-16,1-1 3 0,-1-1 1 0,2 0 3 0,-2 0-6 15,0-1-4-15,0 2-11 0,2-1-14 16,-4 0-12-16,2-1-21 0,2-1-35 0,-2 2-39 16,0 0-44-16,0 2-49 0,0-4-61 0,0 2-81 0,-2-4-126 15</inkml:trace>
  <inkml:trace contextRef="#ctx0" brushRef="#br0" timeOffset="78315.0227">13770 8664 3052 0,'-3'-4'36'0,"-5"-1"40"0,2 2 52 16,1-2 34-16,-3 1 19 0,-1 4 8 16,2 0 6-16,4 0 8 0,0-3-23 0,0 3-25 0,3 0-48 15,0 3-34-15,0-2-19 0,0-2-6 0,0 3-8 16,0 0-6-16,3 0 7 0,-1 1-10 0,4 5 5 15,0 1 6-15,5 3 1 0,0 3 1 0,3 2 4 16,2 2-1-16,3 2-19 0,-1 1 1 0,4 0-13 0,-3-1-3 16,0 0-2-16,1-3-8 0,1 2-4 0,-4-3-15 15,1 2-11-15,-2-5-32 0,-2-1-22 0,-2-3-51 16,-1-1-45-16,-3-1-60 0,-3-4-49 0,0-1-41 0,-4-1-59 16,3-2-53-16,-4 0-72 0</inkml:trace>
  <inkml:trace contextRef="#ctx0" brushRef="#br0" timeOffset="78559.9986">13581 8540 2484 0,'-5'-5'24'0,"0"-2"43"0,2 3 34 16,1-1 26-16,-1 0 24 0,0 2 7 0,0 0 12 15,-2 2 20-15,4-1-21 0,-1-1-29 0,0 3-28 16,2 0-20-16,0 3-25 0,0-6-7 0,0 6-11 0,0-1-26 16,4-2-5-16,-4 0-16 0,1-2-19 0,2 2-27 15,-1-3-34-15,1 3-26 0,0 0-31 0,2 0-30 16,0-1-40-16,3 1-40 0,1 0-50 0,-1-2-49 0,2 2-53 16</inkml:trace>
  <inkml:trace contextRef="#ctx0" brushRef="#br0" timeOffset="79168.1152">14015 8580 2334 0,'6'2'31'0,"1"2"36"16,-2-1 37-16,5 0 27 0,-6 3 16 0,0-1 20 16,1 6 13-16,3-2 24 0,5 0-12 0,-7 6-14 0,4-5-12 15,0 2-18-15,2 0 3 0,-1-3-22 0,0-1-7 16,-2 1-15-16,1-1-21 0,1-1-19 0,2 0-21 15,-5-1-6-15,2-5-23 0,0 5 4 0,0-1-4 0,0-3-13 16,2 0 3-16,-4-4-2 0,2 0-3 0,0-1-19 16,0 0 3-16,-1-2-7 0,-1-2-3 0,-3 0 3 0,0-2-7 15,-1-1-1-15,2 0-1 0,-4-2 12 0,-1-4-6 16,1 0 5-16,-2 2-1 0,2-6 3 0,-2 4 3 16,0-4-1-16,-2 2-3 0,0 2 12 0,2-1-1 0,0 5 2 15,0 1-1-15,0 3-2 0,0 1 3 0,0 3 3 16,4 0-1-16,-4 3-6 0,1 1 4 0,1 0 8 15,1 1 3-15,0-1 2 0,2 4 2 0,0 0 1 0,2 0 6 16,2-1-2-16,2 2 5 0,1 4-9 0,3-2 1 16,2 1-4-16,-3 2 1 0,3-1 1 0,0 2-3 15,0 1-2-15,0-1 0 0,1-1 0 0,-1-1 0 16,-3-1 2-16,-3-3-3 0,3 2-9 0,-4-3-14 0,1-3-7 16,-6-1-21-16,1 0-15 0,-1-1-17 0,-4-1-23 15,3-3-17-15,-3-1-9 0,-1-2-3 0,0-3-9 16,0-2 6-16,0-1-2 0,0-4 2 0,-1-3 13 0,-1-1 18 15,-1-2 12-15,0-1 21 0,-1-4 21 0,0 0 10 16,-1-5 16-16,-3 2 16 0,2-3 16 0,-1-2 16 16,1 2 25-16,-2 1 21 0,4 2 28 0,-1 3 31 0,2 5 23 15,-1 5 20-15,4 4 21 0,-1 6-1 0,1 2-16 16,0 3-17-16,0 4-13 0,0 0-35 0,0 0-20 16,0 0-21-16,0 4-17 0,1-1-11 0,3 1 15 0,-1 2 0 15,2 2-14-15,-1 2 22 0,7 3 1 0,-1 4 0 16,2 1 1-16,1 6-7 0,1 1-14 0,4 2-3 15,-1 4-8-15,-1 0-16 0,1-2-4 0,1 4-1 16,-1-4-6-16,-1 0-9 0,-1-4-22 0,0-1-27 0,-3-6-22 16,1-3-32-16,-1-1-49 0,-5-5-43 0,-1-5-60 15,1 2-41-15,-4-4-60 0,-1-4-72 0,-2-4-72 0,-4 1-74 16</inkml:trace>
  <inkml:trace contextRef="#ctx0" brushRef="#br0" timeOffset="79325.7204">14486 8343 2635 0,'-8'0'31'0,"2"0"31"16,1-4 27-16,-1 1 6 0,3 3-5 0,0-1-1 0,3 1 2 15,0 1-6-15,1-2-27 0,1 1-33 0,3-3-30 16,1 2-1-16,3-2 5 0,3-3 4 0,1-1-19 16,5 1-16-16,3-4-49 0,4 0-61 0,0-3-81 0,2 1-117 15</inkml:trace>
  <inkml:trace contextRef="#ctx0" brushRef="#br0" timeOffset="79883.5339">15389 8115 2029 0,'0'0'33'0,"1"0"32"0,-1-2 31 16,2 1 18-16,0-1 17 0,-2 2 7 0,1-3 9 0,-2 3 5 15,2-3-28-15,-2 1-20 0,1-2-16 0,0-1-8 16,-2 2 1-16,0-3 7 0,1 0 2 0,-1-1 3 16,0 1 4-16,-1-2 11 0,0 3-13 0,0-2-4 15,-1 2-4-15,0 0-10 0,1 1 1 0,0-1-1 0,0 2-6 16,-1 0-14-16,3 3 2 0,-2 0-11 0,-1 0-11 15,-1 2-6-15,0 2-12 0,-2 1-12 0,2 1-4 0,-3 4-5 16,-1 3-3-16,4 1 9 0,-3 2-11 0,4 4 10 16,-1 1-6-16,-3 1 5 0,7 1 1 0,1 0-5 15,0 0 1-15,1-2 1 0,4 0 6 0,1-3-11 16,2-1 5-16,-2-1 0 0,7-5-7 0,-4-2 4 0,3-4-2 16,0 0-16-16,-1-3-6 0,5-2-10 0,-3-7-16 15,1-1-17-15,2-1-14 0,-2-5-17 0,2-4-12 16,-2 1 0-16,2-4-3 0,-3-4 7 0,-3 4 20 15,-2-1 15-15,0-2 20 0,2-1 17 0,-6 3 10 0,0-2 10 16,-1 0 9-16,0 3 13 0,-1-1 4 0,1 5 20 16,0 1 1-16,0 3 21 0,-3 4 8 0,5 1 20 15,-2 5 2-15,-2 2 4 0,3-1-4 0,-3 2-14 0,-1 3 14 16,3 0-10-16,1 2 4 0,-1 4-4 0,2-1 0 16,2 4-10-16,0 3 0 0,2 2-4 0,3 0-12 15,2 1-11-15,-2 2-5 0,2-3-16 0,2 4-1 0,2-4 1 16,-2 3-2-16,2-3-9 0,0 2-9 0,-1-1-21 15,0-4-43-15,1 1-48 0,-2-4-53 0,-3-1-57 16,0-2-45-16,-1-4-51 0,-3-4-80 0,1-4-78 0</inkml:trace>
  <inkml:trace contextRef="#ctx0" brushRef="#br0" timeOffset="88973.011">16051 7905 3210 0,'-5'2'3'0,"-1"-2"12"0,3 0 27 16,0-8 16-16,0 8 4 0,-1-2 2 0,4 4 0 15,0-2 1-15,-1 0 5 0,1 0 14 0,0 3 1 0,0-3 8 16,0 0 17-16,0 0 16 0,0 0 6 0,-2 0 9 16,4-3-5-16,-2 3-28 0,0-2-23 0,1 2-23 15,3-2-31-15,0 1-12 0,3-3-2 0,4 0-8 0,0-1-9 16,6 0 1-16,1-1 1 0,4-3-5 0,4 1-1 16,1 2-18-16,2-5-27 0,-1 5-27 0,0-2-32 15,1 1-52-15,-5 2-60 0,0-2-54 0,-4 2-64 16,-1 0-78-16,-5 0-94 0</inkml:trace>
  <inkml:trace contextRef="#ctx0" brushRef="#br0" timeOffset="89201.7871">16220 8139 2553 0,'0'5'0'16,"0"2"22"-16,4-2 25 0,1-3 14 0,-3 0 10 0,0-1 8 16,1 3 6-16,2-4 13 0,0 5 5 0,-1-5-4 15,5 0-9-15,0 0-5 0,2 0-8 0,3-5-8 0,-1 4-4 16,4-5-9-16,-3-1-14 0,7-1-18 0,-4-2-42 16,4-1-65-16,1 0-57 0,0-2-78 0,-3-1-87 15,1-1-106-15</inkml:trace>
  <inkml:trace contextRef="#ctx0" brushRef="#br0" timeOffset="89945.0084">16688 7590 1897 0,'-2'-5'11'0,"2"-1"19"15,-3 0 22-15,5-2 23 0,-7 4 15 0,4 3 1 16,-1-1-3-16,2 0 9 0,0-1-6 0,0 3-1 0,2-1 4 16,-1-2 3-16,4 1 14 0,0-1 18 0,-2 0 24 15,3-2 10-15,-1 1 9 0,1-4-5 0,5 3-16 16,-3-2-20-16,0 1-25 0,5 0-21 0,-4-1-18 15,5 0-19-15,-3 4-18 0,2 1-12 0,1-1-11 0,-1 3-4 16,3 3-3-16,-2-1 7 0,0 5-1 0,-1 1 1 16,4 4 6-16,-2 0-1 0,2 5 14 0,-4 2-3 15,4 4 6-15,-1 3-10 0,-1 0 1 0,-2 6 2 0,0 1-3 16,-4-2 1-16,-2 4-13 0,-1-1-1 0,-3 0-1 16,-3-1 6-16,-1 1-10 0,-4-5 8 0,-2-1-4 15,3-2-7-15,-4-2 8 0,-3-2-1 0,1-5-5 0,1-1 0 16,-4-1-4-16,5-3-6 0,-1-2 0 0,-4-1 5 15,5 2-4-15,-2-5-1 0,0-2 5 0,2-1-4 16,0-1 8-16,-1 0-9 0,1-2 4 0,-1-3 3 16,3-1-16-16,-3 0 1 0,1-3-6 0,1-3 7 0,-1 1-5 15,3-3 9-15,-2-1-6 0,2 0 0 0,0-7 16 16,2 3-5-16,2 0 4 0,-3-3-11 0,3 2 8 16,2 1 1-16,-1 4-4 0,2 2-2 0,0 0-5 0,-1 6 6 15,1 1-3-15,3 2 14 0,1 2 4 0,1 2 11 16,3-2 10-16,2 4 14 0,3 3 3 0,1-1 7 0,1 2 7 15,3 0-6-15,-2 1-5 0,3-1-15 0,-4 0 5 16,2 1-13-16,0-2 4 0,-1-2-9 0,-1 0-2 16,-1 1 1-16,-1-1 5 0,0-4 3 0,-1-1-8 0,0-1-15 15,0-2-26-15,1-5-20 0,-1 2-48 0,-1-5-43 16,3 1-55-16,-2-3-50 0,0-2-59 0,2 1-55 16,-5-1-47-16,1-2-48 0,0 0-43 0</inkml:trace>
  <inkml:trace contextRef="#ctx0" brushRef="#br0" timeOffset="90226.7771">17373 7541 1963 0,'0'0'4'0,"1"0"18"15,-1 2 24-15,2 2 16 0,-1 2 9 0,-2 1 5 0,1 3-3 16,1 2 10-16,2 3 0 0,-1 2-16 0,-1 0-20 16,3-1-11-16,0 1-1 0,1 0 7 0,3-2 3 15,1 0 4-15,-1-2-3 0,4 0 1 0,2-1-2 16,-1-4 3-16,0-1-9 0,0-2-9 0,3 0-5 0,-2-2-6 15,-1-3-3-15,3-4-7 0,-3 0 8 0,-3-4-9 16,2 1 7-16,-3-2 8 0,-1 1 17 0,-2-3 4 0,-1 0-1 16,-3-1 19-16,-1 0-3 0,-1 0 4 0,-1-2 0 15,-4 2-4-15,2-3-17 0,-2-1-3 0,-4 1-4 16,2-2-11-16,-2-3-11 0,-1 3 0 0,-1 0-5 0,2 1-2 16,-4-1 1-16,4 4-7 0,-3 0 8 0,2 0-2 15,2 3-3-15,-2 2-11 0,2 2-25 0,-3 1-41 16,1-2-47-16,2 3-68 0,-1-2-87 0,1 1-110 15</inkml:trace>
  <inkml:trace contextRef="#ctx0" brushRef="#br0" timeOffset="90413.5364">17717 7245 3173 0,'-2'-4'12'16,"2"1"5"-16,-4-3 8 0,2-2-4 0,1 4-16 0,-4 1-38 16,3-2-36-16,2 3-42 0,2-2-62 0,0 0-49 15,2 2-52-15,2 0-40 0,1-1-39 0</inkml:trace>
  <inkml:trace contextRef="#ctx0" brushRef="#br0" timeOffset="90582.7952">18005 7614 2187 0,'14'10'27'0,"-6"-1"27"16,0 1 18-16,3 0 6 0,-3-1 5 0,-4 3-5 0,3 0 3 15,-2 1 6-15,0-1-19 0,0-1-25 0,0-1-7 16,-2-2-6-16,1 1 0 0,-3-1 0 0,2-1 0 16,-3-2-6-16,0 0-2 0,0-1-16 0,-3 4-49 15,2-1-68-15,-6-1-89 0,1 1-101 0</inkml:trace>
  <inkml:trace contextRef="#ctx0" brushRef="#br0" timeOffset="92713.7912">14360 9740 854 0,'-7'0'6'0,"2"0"9"0,1-2 7 0,1 0 6 16,0 1 1-16,-2 0 2 0,2 1 5 0,3 0 17 16,-2-3-2-16,2 3 3 0,-1 0 1 0,1 0-2 15,0 0 26-15,0 0 18 0,0 0 4 0,1 0 0 16,1 0 10-16,-2 0 3 0,0 0 5 0,0 0 5 0,0 0-13 15,0 0-10-15,0 0 0 0,0 0-12 0,0 0-6 16,0 0-7-16,1 0-4 0,-1 0-1 0,0 0-4 16,2 0-7-16,0 0 5 0,-2 0-1 0,1 0 3 15,1-3 3-15,-1 1 5 0,5-1 10 0,-1 1-2 0,2-2 17 16,-1 1-5-16,2-1 5 0,1-2 3 0,1 2-11 16,-2-2 1-16,3 2-5 0,-3-1 5 0,1-2-17 15,2 2 1-15,-1-3-9 0,3 3-6 0,0-4-1 0,2 1 2 16,0 0-20-16,2-1-7 0,1 0 2 0,3-2-9 15,-4 0-4-15,5 0-6 0,-1 1 1 0,0-2-14 0,1 2 6 16,-2 0-9-16,-1 0 1 0,3 1-1 0,-1-3 4 16,-4 5-5-16,4-3 0 0,-3 2-1 0,-1-1-1 15,0 1-2-15,0 1 1 0,-1-2-5 0,0 1-1 16,1-1 2-16,-2 1 4 0,2-1 2 0,-1 0 1 16,0-1 2-16,0-1-6 0,-1 0 7 0,2 3-1 0,-2-1-1 15,4-1-3-15,-3 3 0 0,1-1 2 0,-3 1 1 16,2 0 2-16,0 0-3 0,-1 2 2 0,-2-2-4 0,1 2 3 15,-1 0-3-15,-2 0-3 0,3 0 3 0,-2 3-2 16,-2-3 2-16,2 2-5 0,-3-2 12 0,4 1-7 16,-2 0 0-16,3-1 1 0,-5 0-4 0,4-1 3 0,1 0 0 15,-1-1 5-15,3-1-7 0,-3 0-1 0,4 2 3 16,-3-4 2-16,3 2-2 0,-1-1 3 0,3 1-6 16,-3-1 1-16,1-3 0 0,1 3 7 0,-2 1-1 15,1 1-9-15,-3-3 6 0,3 2-4 0,0-1 1 0,-4 1 0 16,4 1 1-16,-2 1 1 0,0-3-6 0,-2 2 12 15,2-2-6-15,-1 2 0 0,-1-3 1 0,1 3 1 0,-1-1-2 16,1-1 2-16,-2 1-2 0,1-1 2 16,3 0-2-16,-3-2 1 0,1 1-1 0,-1 1 2 0,4-1 3 15,-4-2-8-15,1 1 5 0,0 0-8 0,0-1 8 16,2 3-5-16,-3 1-3 0,2-2 8 0,-3 3 0 16,2-2-2-16,-2 2-2 0,2 0 0 0,1 0-3 0,-2-1 7 15,1 3 1-15,0-2-11 0,0-1 1 0,1 2 2 0,2-2 3 16,-3 0 5-16,2 1-3 0,0-2 0 15,3 1-6-15,-2 1 4 0,-1-2-3 0,3 2 8 16,-2 0-6-16,4-4-4 0,-3 5-7 0,0-2 9 0,1 1 8 16,-1-1-1-16,0 2-1 0,-2-5-4 0,-2 6 6 15,-1-3-1-15,1 0 9 0,-1 3-17 0,-2-2 8 16,-2 2-5-16,1-3-9 0,-1 6-7 0,1-5-4 0,0-1-10 16,0 3-1-16,-2-2-4 0,2 1-20 0,2-2-14 15,-4-1 9-15,4 1-4 0,-2 1-13 0,0 2 8 16,1-3-5-16,0 4-1 0,-1-1 20 0,-2 2 5 0,2-1-6 15,-3-1 7-15,1 2 11 0,-2 3 1 0,-1-2 9 16,1 0 9-16,0 0-12 0,-1-1 18 0,0 3 5 16,0 0 4-16,-2-2 3 0,5 1-1 0,-5-1 0 15,0-1 2-15,2 3 5 0,0-3-2 0,1 2 1 0,0-1-1 16,1-1 0-16,-1 0 5 0,0-1-5 0,2 1-10 16,2-1-1-16,-4 1-5 0,2-4-10 0,1 4-4 15,-2-2 4-15,1 0-5 0,0 1 9 0,1 0 1 0,-3 0-4 16,2 0-3-16,0-1 8 0,0 2 1 0,1-2 0 15,0 1 4-15,-1-2-6 0,1 2 7 0,0 0 7 16,-2-1 8-16,3-1-2 0,-2 2-2 0,1-1 0 0,-1 2 1 16,1-2-4-16,-1 1 3 0,1-1-2 0,-1 0 5 15,2 1 2-15,-2-1-1 0,0-1 2 0,1 2-4 0,-3 1 6 16,2-2-1-16,-1 1 2 0,0-2-7 0,0 2 4 16,1 0 6-16,0-1-2 0,-1-1 8 0,0 1 2 15,1 1-4-15,0 0 1 0,1 0 3 0,-1-1-2 16,2 0-3-16,-1 1 2 0,-1 0-7 0,1 0-1 0,-1-1 5 15,5 3 0-15,-4-2 4 0,-1-1 1 0,5 2 2 16,-5-2 5-16,1 2 4 0,2 0 2 0,-3 0 3 16,0 0 0-16,1 1-4 0,-2-1 9 0,-1-1 7 15,1 2-1-15,-2-1 2 0,-2 0 9 0,3 3-4 0,-5-4-1 16,2 2-3-16,1-1-4 0,-1 0-9 0,2 1-8 16,0-1-3-16,0-1-11 0,3 0-6 0,2 0 2 15,0-1 6-15,5-1 5 0,-2 0 13 0,6 2 14 16,0-1 0-16,3-3 6 0,0 2 5 0,3 0 8 15,2-3-9-15,2 4-11 0,-7-1-1 0,3 3-16 0,-1-3-1 16,0 2-7-16,-7 2-9 0,0-1-3 0,-4 3 2 16,-4 0-1-16,-1-2-4 0,0 1-6 0,-4 0 0 15,-3 1 4-15,4 0 2 0,-5-1-13 0,1 1-3 0,1-3-7 16,-1 3-17-16,-2 0-7 0,2 0-13 0,-1-1-32 16,0-1-26-16,0 1-42 0,-1 0-48 0,-2-1-43 15,0-3-41-15,1 0-66 0,-3 1-72 0,2 1-78 0</inkml:trace>
  <inkml:trace contextRef="#ctx0" brushRef="#br0" timeOffset="97581.7459">15522 8561 2141 0,'-7'2'14'0,"-1"0"23"0,2-2 26 0,-3 4 18 0,-3-1 15 16,0 2 8-16,-2 0 12 0,-3 2 16 0,4 0 9 15,-2 0-3-15,0 1-9 0,2-1-3 0,-1 0 8 16,2 0 5-16,3-3-5 0,0 0-8 0,1 1-15 0,3-5-17 16,2 2-18-16,-1 0-17 0,3-2-26 0,1 0-10 15,0 0-8-15,1 0-5 0,3-2-8 0,-3 2-1 16,6-2-1-16,-2 0 7 0,3-1 6 0,4-1-1 15,1 0 8-15,5 0-7 0,2-1-3 0,3-3 0 0,3-1 6 16,0 2-11-16,1-3 0 0,2 1-2 0,-3-1-6 16,3 0 6-16,-3 0-1 0,-1 0 1 0,-3 5-1 0,0-4 1 15,-3 2 0-15,-2-1-1 0,-1 2-7 0,-2 0 2 16,-1 2 6-16,-1-1-4 0,0 3-3 0,-6-4 4 16,2 6-10-16,-4 0 12 0,0 0 1 0,-3 0-1 0,-1-1 3 15,0 2 2-15,-1-2 3 0,-1 2-2 0,-1-1 9 16,0 3-12-16,-3-2 10 0,-2 3-7 0,-2 0 1 15,-2-1-11-15,-3 2 0 0,-3 4 11 0,0-1-9 16,-3 1-7-16,-2 3 7 0,0-2 0 0,3 0-5 0,0 0 7 16,2 2-5-16,2-5-8 0,2 2 5 0,2-4 11 15,5-2-12-15,2 1-1 0,0 0-1 0,4-3 3 0,-2-1-8 16,3 0-3-16,0 0 1 0,1-1-1 0,1 0-2 16,3-1 6-16,-2-1-1 0,5-2 1 0,3 1 4 15,1-4 4-15,1 2 4 0,5-5-9 0,0 0 0 0,0-1-2 16,2 0-6-16,0 1 0 0,-3 0 1 0,2-1 2 15,-3 2 4-15,-1 1-3 0,0 1 6 0,-1 0-2 16,-3 3 5-16,2-2 4 0,-3 2 1 0,0 0 0 0,0 0-7 16,0 2 4-16,-1-1-4 0,-3 0 11 0,0 2-4 15,0-1-4-15,-2 3 4 0,-1 0-6 0,-2 0 3 16,-1 0 1-16,0 0-16 0,0 0-29 0,-1 0-22 0,-1 0-35 16,1 2-45-16,-3-1-43 0,-3 0-53 0,4 1-62 15,-5 1-54-15,1 0-62 0</inkml:trace>
  <inkml:trace contextRef="#ctx0" brushRef="#br0" timeOffset="99978.9862">11872 9906 1475 0,'0'-3'13'0,"0"-2"26"15,1 0 14-15,-1 2 30 0,0-1 19 0,-1 2 19 0,1-3 21 16,0 0 14-16,0 0 8 0,-2 2-6 0,2-1 6 16,-1 2-12-16,1-2-4 0,0 3 11 0,0-2-1 15,0 2 4-15,0 0-7 0,1 1-6 0,-1 0-13 0,0-1-5 16,0 2-11-16,-1-1-35 0,1 0-10 0,0 0-14 16,0 2-19-16,0-2-17 0,1 3-2 0,1-1-11 15,-2 3-2-15,1 1 7 0,-1 2-3 0,0 5-6 0,0 1 9 16,4 1 9-16,-4 3-1 0,3 0 6 0,0 1-5 15,3 2-4-15,0 2-1 0,2-1 1 0,1-1-2 16,1 0-8-16,2-1 1 0,0-3-8 0,1 2 7 16,0-4 3-16,1-3-6 0,3-2-2 0,0-3-3 0,0-3 8 15,3-3-5-15,-1-2-2 0,0-1 2 0,3-5-7 16,-3 0 4-16,0-2 1 0,0-1-1 0,-1-2-8 16,-5 2 2-16,4-1-8 0,-5-2-3 0,1 1 3 0,-4 2-2 15,0 0-12-15,-2 1 5 0,-2-1 3 0,1 0 0 16,-2-2 6-16,0 3-5 0,-1-2 6 0,0 1-3 15,-3-1 15-15,2 2-8 0,-1-1 4 0,-2 2-4 16,1-1 6-16,-4 2 10 0,1-1-10 0,0 1 17 16,0 0-6-16,-2 1 1 0,-1 1 1 0,0 1 2 0,1 0-6 15,-2 1 2-15,3 1 2 0,-6-1-11 0,4 3-6 16,0 0-2-16,-3 0-8 0,4 0 7 0,-3 2-3 0,0 0-12 16,1-3-13-16,0 2-16 0,2-2-4 0,0-2-18 15,-2 3-30-15,4 0-48 0,-2-1-38 0,4 0-49 16,-5 1-40-16,4-3-51 0,-2 6-62 0,-1-3-75 15</inkml:trace>
  <inkml:trace contextRef="#ctx0" brushRef="#br0" timeOffset="100568.4325">12401 9578 2484 0,'-6'-2'10'15,"0"2"28"-15,-1-2 27 0,1 4 9 0,-5 0 1 16,0 1 5-16,3 4-1 0,-4-2 5 0,5 3 5 16,1 1-21-16,1 0-22 0,0-1-6 0,1 1 1 0,1 2 5 15,1-2-1-15,2 0-8 0,0-1-6 0,2 2 2 16,1 1 2-16,1-1 2 0,1 0 3 0,3 0-7 15,-2 2 10-15,2-1 6 0,3-1-1 0,-1 1-11 0,-1-2-3 16,4 0-4-16,-2-2-6 0,1 1 0 0,0-1-3 16,-1-1 2-16,3-2-11 0,-3 0 9 0,3-1-7 15,-1-3-1-15,2-2 5 0,0-3 0 0,0 2-6 0,0-4-4 16,0 0 3-16,0-3-6 0,0 0 4 0,0-2-4 16,-2 3 1-16,-1-3 2 0,-2 0-1 0,0 2-4 15,-1-2 2-15,-3 0 2 0,-1 0 4 0,-2 4 9 0,0-4-7 16,-3 1 0-16,0 1 7 0,-5 0 4 0,4 1 4 15,-4-2-10-15,-1 2 2 0,-1-1-5 0,-2-1-3 16,-1 0-6-16,4-1 6 0,-6-2-7 0,2 6-7 0,-1-1 16 16,-2-1-16-16,4 0-1 0,1 5 0 0,-3 1-7 15,1 1-22-15,2 1-17 0,-1 2-23 0,3-2-45 16,-1 2-18-16,2 0-40 0,1 0-38 0,-1 0-39 0,0 2-30 16,4-2-38-16,-1 0-34 0,-1 2-30 0</inkml:trace>
  <inkml:trace contextRef="#ctx0" brushRef="#br0" timeOffset="101614.6881">12618 9428 1777 0,'4'-2'23'0,"0"-1"32"0,-1-1 29 0,2-1 29 16,-2 2 32-16,-1-1 12 0,-2 4 27 0,1-1 15 15,1 0-13-15,-2 0-29 0,0 2-15 0,0 0-40 0,0 0-22 16,0-1-18-16,2 0-27 0,2 3-3 0,1-2-4 15,-1 2 2-15,3 2-3 0,1 0 21 0,4 2-8 16,-1 0 9-16,3 1 1 0,-1 3-9 0,3 0-5 0,-2-2-2 16,2 3-8-16,-2-2-17 0,2 1 6 0,-3 0 0 15,0 0-6-15,1-1 1 0,-3-2 0 0,-1 1-7 16,2-4-1-16,-4 3 6 0,3-2-3 0,-7-3-5 0,3 0 3 16,-2-1 2-16,-2 0 2 0,-3-1 12 0,0 0 9 15,1-1 2-15,-1-1 5 0,0 0 13 0,0-1 8 16,-1 2 5-16,1 0 0 0,0-2-12 0,0-1-14 15,-3 0 1-15,1-1-11 0,-1 2-10 0,1-6-6 0,1 3-9 16,-4-2 0-16,2-1 0 0,-2-3 3 0,0 3 1 16,1-2 11-16,-1-1-13 0,0 1-2 0,0 0 0 15,2-5-7-15,-1 3 2 0,0 2 8 0,3-2-4 0,-1-1-6 16,1 1 15-16,1 1 3 0,1 1 2 0,-1 3 8 16,2-2 4-16,-1 1-4 0,1 4 11 0,0-1 3 15,3 0-4-15,-1 3 5 0,-1-1 1 0,2-1-6 16,0 1-9-16,3-1 3 0,-2 4-11 0,-2-3-6 0,4 6 6 15,-1-2-3-15,4 2 1 0,-3 6 4 0,3-1 5 16,-2 4-5-16,4 0 5 0,-2 2-1 0,1 2-8 16,-2 0 2-16,0-2-3 0,0 2-15 0,-1-3-10 15,0 2-7-15,-1-5-9 0,-2-1-20 0,-1-2-16 0,0-2-23 16,0-2-16-16,-2 0-6 0,-2-1-9 0,1-4-14 16,1-1-19-16,0 0-13 0,-2-2-4 0,4-2-8 0,-3-3-3 15,3-1-9-15,-4-2-2 0,4 1 4 0,-3-2 6 16,1-3 21-16,0 2 10 0,0-2 25 0,-1 1 9 15,-1-1 24-15,2-2 27 0,-1 1 18 0,0-1 18 0,1 0 18 16,-2 0 22-16,-1 1 15 0,0 0 30 0,0 2 16 16,2 0 11-16,-2 3 22 0,0-1 27 0,-2 2 13 15,2 0 11-15,-1 3 8 0,-2 1-10 0,-1 1 8 0,1 0 6 16,0 1-17-16,-3 4-16 0,3-2-7 0,-4 1-11 16,6 3-14-16,-2-2-11 0,-1 1-14 0,3 1-21 15,-1 1-8-15,0 0-5 0,1 0-18 0,2-1-17 16,-1 0-8-16,2 4 11 0,0 0-18 0,-1 0 9 0,4 1 14 15,2 4-4-15,-3-1 20 0,6 0 7 0,-2 4 2 16,1-1-6-16,4-1 16 0,-2 2-1 0,3 2-4 16,-1-3 6-16,0 1-14 0,0 0 0 0,4 0 9 0,-4-1-6 15,5 2 1-15,-1-2-1 0,-2-1-13 0,0 2 0 16,1-4 0-16,-2 4-7 0,-1-3-5 0,0 1 7 16,-2-2 7-16,-1 1-21 0,-3-2 14 0,-1 1-8 0,-1-1-3 15,-2-2 8-15,-3 2-4 0,0-2-5 0,0 3-17 16,-1-4 19-16,-2 3-22 0,-4-2-7 0,1 0-11 15,-3 0-22-15,-1-3-27 0,-1 0-28 0,-2 1-34 0,2-3-44 16,-3 0-24-16,1-3-22 0,-1 3-22 0,3-4-16 16,1-3-12-16,0 1-4 0,2-6-5 0,0 0 4 15,0-4 0-15,2-3-2 0,-1-3 7 0,1-5 33 0,-1 0 29 16,1-6 36-16,-3-4 44 0,1-1 53 0,1-6 60 16,1-2 61-16,0 0 54 0,3-3 44 0,-4 3 30 0,6 0 31 15,-2 3 17-15,3 5-4 0,-2 3 0 0,-1 7-10 16,3 5-5-16,0 2-15 0,0 7-6 0,-2 3-26 0,1 2 7 15,1 4-3-15,0 1-13 0,0 1-13 0,-2 1-19 16,2 2-29-16,0 0-12 0,2 2 10 0,-1 3-4 16,1 2 2-16,3 0 2 0,-1 3 4 0,3 7 5 15,4 3 13-15,-2 3-8 0,6 4-7 0,0 3-25 0,0 3-11 16,2 5-11-16,2-1-6 0,-3 4-10 0,1-2-4 16,1 0-4-16,-4-3-12 0,2-3-12 0,1-4-17 15,-3-4-36-15,0-4-29 0,-3-4-34 0,3-6-36 0,-4-2-28 16,0-4-31-16,-1-1-23 0,-1-4-32 0,-3-1-22 15,0-7-28-15,-2-1-32 0,-2-2-30 0</inkml:trace>
  <inkml:trace contextRef="#ctx0" brushRef="#br0" timeOffset="101803.5884">13144 9068 2907 0,'-8'4'24'0,"-3"0"37"0,3-2 36 15,2-4 23-15,3 2 11 0,-2 2-4 0,-1-2 3 0,4 0-4 16,1 0-21-16,1 0-37 0,1 0-44 0,1-2-17 16,1 2-10-16,2-3-2 0,-2 1 5 0,3-4 3 15,2 2-22-15,1-3-25 0,4-1-24 0,3-2-49 0,-3-1-52 16,5-1-77-16,-3-3-107 0,4 1-124 0</inkml:trace>
  <inkml:trace contextRef="#ctx0" brushRef="#br0" timeOffset="103663.2353">15754 7818 1089 0,'-2'-3'10'0,"2"0"23"0,3 1 24 0,-3-1 18 0,0-1 13 15,0 3 5-15,-1-3 12 0,-1 1 10 0,2-2 2 16,0 1-15-16,-1 1-9 0,1-2-16 0,-4 4-7 16,4-3 9-16,-3 0-4 0,2 1-4 0,-4-2-13 0,4 5 1 15,1-4-7-15,-3 1 0 0,1-2 7 0,0 2-5 16,1 0-2-16,-1 0 4 0,-1-2 8 0,1 2 4 0,-3-1-5 15,2 0 1-15,-3 0-1 0,0-1-4 0,1 1 4 16,-1-1-12-16,-2-2-4 0,-2 2-11 0,2 0 3 16,0-2-5-16,-2-1-8 0,2 4-4 0,-2-1-13 15,-2-3 5-15,4 4 4 0,-2 0 7 0,2 0 2 0,-3-1 8 16,0 1-8-16,3 1 2 0,-4 1 4 0,0-4 2 16,-2 4 3-16,3-1-7 0,-2-1 0 0,-1 4-10 15,1-2 11-15,-1-1-6 0,2 3 4 0,-2-1 0 0,2 1-16 16,-1 0-2-16,3 0-4 0,-3 0 2 0,1 1-5 15,2-1-2-15,0 3-5 0,0-1 1 0,-2 1 2 16,3 0 4-16,-4-1-6 0,4 2 4 0,-3-1-5 0,2-1 4 16,-2 3 1-16,3-3-6 0,-4 3 6 0,4 1-5 15,-4 0 1-15,2 1-6 0,0-1 5 0,0 3 9 16,2-3-12-16,-3 0 10 0,2 2-10 0,2-1 3 0,-1 1 6 16,-1 1 2-16,3 0-4 0,-1 2-7 0,0 2 13 15,-1 0-6-15,1 0 4 0,2 0 7 0,-4 4 0 16,1 1-6-16,2-1 10 0,1 1 2 0,-2-1 1 0,0 0 3 15,0 0 0-15,2 2-3 0,0-2 0 0,0 0 7 16,1-1-7-16,2 1 3 0,-1-4 0 0,3 4-6 16,-4 0 2-16,5-2-6 0,0-1 4 0,0 3-5 0,2-1 6 15,-4 1-15-15,4-1 6 0,1 1 1 0,0 0-3 16,-1 0 3-16,1-1 0 0,0 1 2 0,1 0-2 16,1 3 10-16,-2-2-14 0,1 0 7 0,0-1 1 0,3 2 1 15,-2-1 0-15,1-2-1 0,0 2-2 0,0-2-2 16,-1-1 5-16,2 1-9 0,2-1 0 0,-4-1 5 0,1-1-8 15,2 1-1-15,3-1 0 0,-5-1-2 0,2-1 0 16,3 1 8-16,-1-2-8 0,-1 0 0 0,4 0 0 16,-4 0 7-16,3 0 0 0,0-1-4 0,1 2 6 0,-1 0-2 15,3-2 5-15,-3 1-9 0,4-3 6 0,0 1-11 16,0-2 2-16,1 0 5 0,1-1-5 0,-1-3-3 16,-1 2 8-16,2-1-3 0,0 2-8 0,1-2 10 0,0-2 3 15,-2 4-4-15,1-2 1 0,-1 0 4 0,2-1-8 16,0-2-3-16,-1 0 10 0,-1 0-6 0,-1-2-2 15,1-1 4-15,-3 1 1 0,4 1-8 0,-2-1 4 16,-2-1 9-16,0 3-5 0,2-2-4 0,-2 0 1 0,0-3 1 16,1 2 1-16,0-1 3 0,-2-1-3 0,1 3 4 0,-1-4 0 15,1 2 0-15,-3-1-4 0,2 2-1 0,-3 1 1 16,3-1-4-16,0-1 2 0,-4-1 5 0,-1 0-8 16,5-2 5-16,-5 4 2 0,0-3 1 0,-2 0-6 0,2 1 7 15,-2-1-4-15,2-1-3 0,-1 2 2 0,-1-3 5 16,3 1-7-16,-2-2 0 0,2 1 4 0,0-2-6 0,-1 1-2 15,-1-1-6-15,-1 0 10 0,3 1-5 16,-4-2-1-16,2-1 3 0,-2 0 3 0,-1 1 1 0,0-2 1 16,1 0 0-16,-3 0-7 0,1 0-4 0,-1 1 7 15,0-1-4-15,-1 0-8 0,-1 0 2 0,2 0-2 0,-2-2 5 16,0 2-5-16,-3-3-3 0,3 3-2 0,-2-4 0 16,2 1 4-16,-2-2-11 0,1-1 1 0,-3-2 4 15,4 2 1-15,-4-1 6 0,3-3-5 0,-4 1 2 0,2 0-7 16,-1-1 16-16,-1 6 10 0,1-4-11 0,-2 4 5 15,1 0 3-15,-1 1-8 0,1 3-1 0,-2 0-2 16,1 0-13-16,-2-1-12 0,0 3 6 0,0 0 4 0,-2-2-10 16,0 4 14-16,0-2-9 0,0 1 7 0,-2-1 7 15,1 1 4-15,-1-1 0 0,4 3-10 0,-4-1 8 16,3-1-6-16,0-1 3 0,-1 2 2 0,1 0 4 0,1-2 4 16,1 4-5-16,1-2 3 0,1-1 4 0,-2 3 4 15,3-1 10-15,0 1-6 0,0 1 3 0,1-2-8 0,0 3 6 16,-2 1 3-16,2 0-17 0,0 0-5 0,0 2-11 15,1-1-4-15,-1 0-15 0,0 0-9 0,1 2-21 16,1-4-22-16,-3 2 3 0,3 1-23 0,-2-1-4 0,-2-1-23 16,4 2-9-16,-2-2-17 0,3 2-16 0,-2-3-22 15,0 4-36-15,2-2-29 0,-1 0-52 0</inkml:trace>
  <inkml:trace contextRef="#ctx0" brushRef="#br0" timeOffset="107880.5644">4658 10394 2507 0,'-3'-2'-3'16,"1"-1"11"-16,-3-4 17 0,7 5 4 0,-5-2-1 16,1 3-2-16,-1-2 3 0,3 3-1 0,0 0 10 0,0 3-4 15,0-3-12-15,0 1-2 0,0 0 2 0,1-1-3 16,-2 2-6-16,2-1 7 0,-1 0-10 0,0-1-1 0,2 4-9 15,0-3-4-15,-2 2 2 0,3 1 2 0,0 1 6 16,0-2-4-16,2 2-1 0,-2 3 1 0,0-1 4 0,2 0 4 16,-2 0 1-16,2 2 5 0,0-1-1 0,1 1 3 15,0 2 5-15,1-2-8 0,-1 3 6 0,0-3-3 16,2 3-1-16,-2-2-5 0,1 1 1 0,-2-3-5 0,3 0 0 16,-1 1 4-16,0-1-12 0,-1-3 12 0,-1 0-6 15,2-3 3-15,0 1 16 0,-1-1 18 0,1-2 13 16,1-2 9-16,1-1 18 0,2 0 3 0,-1-3 2 15,4-1 7-15,-1-2-18 0,0-2-13 0,4 1-14 0,-2-3-13 16,3-1-5-16,-1 0-22 0,2-3 4 0,-2 1-6 16,2-1-1-16,2-3-5 0,-1 1-1 0,1-3-1 15,1 0-6-15,-1 1 14 0,1-4-3 0,-2 1-4 0,-1 1 7 16,0-1 1-16,-3 2-3 0,1-1 2 0,-5 1 0 16,2 5-1-16,-3 0-4 0,-3 2 0 0,-1 3-7 15,0 3 7-15,-2 1-5 0,-2 2 1 0,0 3 1 0,-1 0-7 16,-1 2 2-16,1 1-13 0,-2 0-16 0,0 0-19 15,0 0-16-15,0 1-32 0,3-1-31 0,-2 1-51 16,2 1-67-16,1-2-99 0,-1 0-104 0</inkml:trace>
  <inkml:trace contextRef="#ctx0" brushRef="#br0" timeOffset="108887.626">6357 10146 2403 0,'-1'-6'8'0,"-1"1"8"0,-1-2 31 0,3-3 16 15,0 3 6-15,-2 2 4 0,-1 0 7 0,3 2 10 16,0-1 4-16,-2 2 14 0,2-1-9 0,2 3-14 0,-2-2 0 16,0 2-7-16,0-1-3 0,0 2-13 0,0 1-15 15,0-2-24-15,0 0-21 0,1 0-4 0,-1 3-4 16,2-2-4-16,0 2 6 0,-1 2-1 0,3-2 0 0,-1 3 5 15,1 2-5-15,1 0 9 0,0 1-4 0,1 2 11 16,1 2-5-16,0 0 7 0,-2 0 1 0,0 0 5 16,1 3 3-16,1 0-6 0,0-2 3 0,-2 2-2 0,0-3-1 15,0 1 0-15,3-2-4 0,-1 0-8 0,-2 0 3 16,1-4 2-16,-1 1-2 0,0-2-4 0,-2-1-4 16,3-1 1-16,-1 0 1 0,-3-3 1 0,1 1 1 0,0-2 2 15,0-1 1-15,2 2 9 0,0-4-2 0,1 1-1 16,2-3 11-16,1 0-2 0,4-1 5 0,-2-3-3 0,4-1 7 15,0-4-10-15,0 0 8 0,5-2-4 0,-1-1 2 16,0-5-4-16,5-2-4 0,-4 0-5 0,4-2-3 16,-2-4 0-16,2-1-1 0,-1-1-2 0,-1 0-5 0,-1-2 9 15,0 4-2-15,0-2 1 0,-3 4 1 0,1 1-6 16,-3 4 0-16,-2 1 2 0,-1 4-2 0,-1 2-5 16,-2 3 3-16,-2 2 2 0,-1 2-8 0,0 1 8 0,-2 1-4 15,-2 3-1-15,-2 0 2 0,3 1 1 0,-4 0-8 16,3 1 4-16,-3 1-3 0,2-1-1 0,-2 0-11 15,3-1-22-15,-1 2-30 0,2-2-29 0,-1 1-32 0,-2 1-39 16,3 0-40-16,-1-1-55 0,2 1-57 0,0 0-70 16</inkml:trace>
  <inkml:trace contextRef="#ctx0" brushRef="#br0" timeOffset="109706.0145">8236 9924 2495 0,'4'-22'5'0,"-3"1"7"0,2 0 26 0,-1-1 24 15,-1 2 2-15,-1 6 4 0,2 3 1 0,-2 0 4 0,3 4 0 16,-1 0 6-16,-1 3-11 0,1 0-17 0,-1 4 1 16,-1 0-6-16,2 0-8 0,-2 0-4 0,0 3-5 15,2 1-7-15,-1 1-21 0,3 0-1 0,-1 4 0 0,1 4 5 16,2-1 7-16,1 5-1 0,-2-1 5 0,3 4 3 15,-2 0 4-15,0-1-6 0,-1 2-1 0,1-1 0 0,1 0-1 16,-3-3 4-16,1 2 0 0,0-2-3 0,0-3-5 16,-1 1 5-16,0-3-3 0,0 1-6 0,4-3 4 15,-3-2 4-15,0-3-4 0,1 2 6 0,-1-5 15 16,2 1 12-16,1-3 16 0,2-3 16 0,2-1 6 16,1-1 3-16,3-4 3 0,1-4-10 0,9-1-6 0,-3-2-14 15,4-3-6-15,1-4-15 0,2-1-10 0,1-1-8 16,0-2-12-16,1-1 6 0,1-4-11 0,-3 1 3 0,2-3-7 15,-2 0-1-15,0-3 1 0,-2 2-3 0,-1 1 10 16,-1-1-10-16,-4 6 7 0,0 1-4 0,-3 4-1 16,-3 4 1-16,-5 3 5 0,3 5 7 0,-6 0-8 0,-3 4 0 15,-1 2-2-15,1 1-7 0,-2 2-6 0,-1 0-18 16,-4 1-21-16,2 2-14 0,2 1-27 0,-2 0-29 16,1-1-43-16,-2 1-36 0,1 1-34 0,0-2-28 0,0 5-41 15,1-5-68-15,-1 4-67 0</inkml:trace>
  <inkml:trace contextRef="#ctx0" brushRef="#br0" timeOffset="114066.5104">6020 11443 945 0,'0'1'9'0,"0"-2"19"16,2 2 22-16,0-1 15 0,-2 0 27 0,0 1 16 16,0-1 16-16,0 0 29 0,0 0 14 0,0 1-1 0,0-2-1 15,0 2-3-15,0-1-11 0,0 0-9 0,0 1-5 16,0-1-19-16,0 0-14 0,-2 1-9 0,4 2-12 15,-4-3-12-15,2 0-16 0,2 0-6 0,-4 3 5 16,4-3 3-16,-1 2 17 0,3-2 6 0,0 2 16 0,1 0 16 16,3-2-1-16,0 0 14 0,6 0-15 0,-2-1-7 15,7-2-26-15,0 1-13 0,2-1-20 0,4-1-24 16,0-1 10-16,2 0-18 0,0 1-1 0,1-2-11 0,-2 4 7 16,1-4-9-16,-2 2-1 0,-5-1 11 0,0 3-6 15,0-1 3-15,-1 2-5 0,-3-2 7 0,-2 0-6 16,-1 3 4-16,1-1 0 0,-3 1-10 0,-1-1 7 15,0 1 2-15,-2-3-6 0,-3 3 9 0,0 0-11 16,-2 0 11-16,1 0-7 0,-2 0 5 0,1 0-12 0,-3 0 1 16,0 0 6-16,0 0-4 0,2 0-2 0,-2 0-13 15,0 0-4-15,0 0-14 0,0 0-22 0,0 0-33 16,0 0-30-16,-2 0-47 0,1-1-28 0,1-2-48 16,-2 3-56-16,0-1-60 0,2 1-61 0</inkml:trace>
  <inkml:trace contextRef="#ctx0" brushRef="#br0" timeOffset="118357.3982">7095 12988 2438 0,'-5'-8'4'0,"-1"3"3"0,0 1 9 0,1-4 7 15,0 2 7-15,-1 3 8 0,1 3 7 0,2-3 7 16,2 3 0-16,-1 0 9 0,2 0 9 0,0 0 8 16,2 0-1-16,-2 0-6 0,0 0-8 0,1 0-8 0,1 0-5 15,-2 3-12-15,4-3-19 0,-4 0-16 0,2 0-11 16,-1 0 4-16,4 3 2 0,-3 1 7 0,3 1 2 15,3 0 6-15,1 4 8 0,0 2 7 0,3 2 16 0,5 4 9 16,-3 3 4-16,5 1 4 0,0 1 9 0,0 3 3 16,0-1-6-16,0 2-3 0,2-2-9 0,-1 1-10 15,-2-3-8-15,-4-1 2 0,2-1-15 0,-1-3-2 16,-2-1 1-16,1-1-9 0,-3-5 3 0,-1 2-7 0,-1-4 1 16,-1-2-6-16,-1 0 0 0,-1-4-5 0,-2 2 3 15,-1-3 7-15,-1 1 0 0,0-2 3 0,-4 0 2 16,4-2 5-16,-2 2 13 0,-2-1 13 0,0-1-11 0,1-1 2 15,-2-1-7-15,-3-1-2 0,1-2 1 0,-2-3-14 16,-2-1-5-16,-4-2-13 0,-1-4 4 0,-2 0-1 16,-1-2 2-16,-4-3-4 0,-1 1-1 0,0-4 4 15,0 0-9-15,-3-3-4 0,1 1 14 0,1-4-5 16,0 4-2-16,3-1 11 0,-1 0 1 0,5 2-2 0,1 1 14 16,2 1 3-16,0 3-10 0,4 2 3 0,4 1 4 15,0 1-9-15,3 4-3 0,1 0 6 0,1 0-16 16,0 4 1-16,5-1-3 0,-2 1-3 0,2 1 4 0,0 3-6 15,2 0 5-15,1 1-7 0,2 4 9 16,2 0 0-16,-1 0-2 0,4 3 6 0,-1 2-6 0,2 1 5 16,4 2 2-16,-1 4 0 0,-1 0-6 0,4 5 13 15,-4 0-4-15,0 0-4 0,1 4 4 0,-3-1 2 16,0 1-2-16,-4-4 4 0,1 3 3 0,-5-1-11 0,3 0 4 16,-2-2-1-16,-1 0-9 0,-1-2-14 0,-1-1-28 15,-1-1-31-15,-2-4-31 0,0-2-36 0,-2-1-50 16,-2-2-29-16,1-2-54 0,-3-1-66 0,0-3-47 15,0-3-56-15</inkml:trace>
  <inkml:trace contextRef="#ctx0" brushRef="#br0" timeOffset="118553.4775">7400 12789 1401 0,'8'0'10'0,"0"-2"26"0,1-1 21 15,-2 3 25-15,1 5 32 0,-3-2 23 0,5 2 22 16,-2 2 15-16,4 3 12 0,0 1-10 0,1 2-8 15,1-1-11-15,0 4-30 0,2 1-9 0,-2-1-21 16,5 1-16-16,-5-3-17 0,4 3-13 0,-1-1-17 0,2-3-11 16,-1-1-1-16,1 0-16 0,1-3-10 0,-2 1-32 15,2-3-31-15,-3-1-41 0,-2-4-34 0,0 1-65 16,-2-4-57-16,-2-1-76 0,0-3-65 0</inkml:trace>
  <inkml:trace contextRef="#ctx0" brushRef="#br0" timeOffset="118750.0948">7909 12613 2209 0,'3'-5'0'0,"-1"1"-2"0,1-4 5 0,2-1 1 15,0-2-1-15,1 5-3 0,1-4 0 0,0 0 4 0,6 1-2 16,-3-2 2-16,5-1-5 0,-2 2 2 0,4-1 0 15,-1 1-12-15,1 1-25 0,0-2-32 0,-2 4-47 16,2-2-60-16,-2 1-67 0</inkml:trace>
  <inkml:trace contextRef="#ctx0" brushRef="#br0" timeOffset="118902.3245">8140 12746 2153 0,'2'4'14'16,"1"0"27"-16,0-3 16 0,3-3 26 15,-1 0 8-15,0 0 9 0,-1-1 2 0,4-2 1 0,2-2-11 16,-1-1-27-16,2-2-17 0,5-2-29 0,-3-4-7 16,4 2-16-16,-1-3-28 0,3-3-31 0,3 1-64 15,-1-3-68-15,-1-2-81 0</inkml:trace>
  <inkml:trace contextRef="#ctx0" brushRef="#br0" timeOffset="119477.7502">8712 12039 1327 0,'0'-2'6'0,"0"0"6"0,2 0 9 15,-2-1 16-15,0 3 7 0,0-1 14 0,1 1 8 16,-2 0 19-16,2-1 4 0,-1 2 11 0,2-1 5 0,-4-1-1 16,2 1 8-16,2 0-9 0,-2-1-1 0,2 1-16 15,-2 0-8-15,0-2-16 0,1-1-10 0,2 3-6 16,-1-4-8-16,2 2-4 0,-2-2 5 0,1 0 8 16,2 1 12-16,-4 1 7 0,3-1 5 0,-4 2-5 0,3-1-2 0,-1 2 3 15,-1 0-14-15,-1 2-5 0,2 0-8 16,-1 1 17-16,1 1 14 0,2 0 15 0,-1 6 8 0,2-2 3 15,2 5 7-15,-2 0-2 0,1 5 2 0,1-1-21 16,2 1-27-16,-3-1-13 0,-1 0-15 0,2 0-8 16,-2-1-5-16,2-1-1 0,1-2-8 0,-4-1-4 15,9-2 3-15,-5 1-5 0,3-5 2 0,-2 1 11 0,2-4-6 16,1-2-9-16,0-2-3 0,-1-1-13 0,0-3-2 16,0-4-19-16,2 1-12 0,1-3-17 0,-1-3-10 15,1 1-9-15,-4 0-4 0,1-2 7 0,-2-1-10 16,-1 0 14-16,-3 1 15 0,0-1 5 0,-2 1 17 15,-2-2 13-15,4-1 2 0,-4 1 12 0,1-3 11 0,1 4 4 16,-1-2-9-16,1 3 7 0,0-2 3 0,0 7 0 16,1 2 0-16,-1 0 0 0,0 5 3 0,1 1 2 0,0 0 19 15,-1 2 1-15,0 2 11 0,2 0 4 0,0 1 17 16,0 1 8-16,2 0 2 0,-1 2 0 0,2 3-9 16,-1-1-7-16,2 2-19 0,-1-1 4 0,-1 1-17 0,1 0-9 15,1 0-8-15,-3-1-20 0,1 0-48 0,-1 0-38 16,-1 0-62-16,2-1-63 0,-2 1-81 0,0-1-95 15</inkml:trace>
  <inkml:trace contextRef="#ctx0" brushRef="#br0" timeOffset="120009.6303">9506 12270 3076 0,'0'0'19'0,"0"1"15"0,0-3 11 0,4-1 7 15,-4 3 8-15,0 0 5 0,0 0-1 0,0 0 6 16,0 0-14-16,0 0-6 0,0 0 14 0,0 0 10 15,-3 10 3-15,3-10 13 0,0 0 9 0,0 0 6 0,0 0 0 16,0 0 1-16,0 0-20 0,0 0-10 0,-39 233-2 16,26-187-13-16,0 4-4 0,-1 0-7 0,-6 4 0 15,-2-2-5-15,-2 5-4 0,-2-3-8 0,-2 2-7 16,-2-1-1-16,-4 3-3 0,0 0-2 0,-2 0 2 16,-4 1 0-16,-1 0 4 0,-3-1 2 0,-2 0-6 0,-3-1 1 15,-3-4 3-15,-2 0-21 0,2-2 15 0,0-1-25 16,1-8 14-16,2-1-23 0,2-2 21 0,2-4-21 15,5-2 7-15,1-5 21 0,5-3-20 0,2-3 8 16,4-5-4-16,1-1 7 0,3-4-3 0,5-2 0 0,-2-6-6 16,3-1-3-16,2-2-10 0,-2-4 10 15,4 0-22-15,-3-3 8 0,4-3-26 0,-3 0 13 16,2-3-10-16,0 0-1 0,1-2-2 0,3-1 5 16,0 2 4-16,3-1 12 0,-1 0 0 0,2 2 9 15,-2 1-4-15,4 0 2 0,-1 3-3 0,1 1-11 0,3 1-17 16,1 6-15-16,0 0-12 0,0 0-19 0,0 0-25 15,0 0-16-15,0 0-25 0,0 0-27 0,0 0-25 16,0 0-34-16,0 0-30 0,0 0-49 0,0 0-51 16</inkml:trace>
  <inkml:trace contextRef="#ctx0" brushRef="#br0" timeOffset="127008.2169">27711 13528 3100 0,'-4'0'13'15,"0"0"-11"-15,-1 1 2 0,1-7 1 0,3 6 2 16,-3 0 7-16,1 0 12 0,0 0 17 0,1 2-2 0,2-2 27 0,-3 0 10 15,3 0 18-15,-1 0 5 0,-1 0 2 16,2 0-9-16,0 3-12 0,0-6-18 0,0 6-16 0,0-3-12 16,2 1-18-16,-1-1-7 0,1 1-9 0,-1-1 6 15,-1 0-3-15,0 0 13 0,2 2 0 0,-2-2 2 16,3 2-1-16,-3-2 11 0,2 3 8 0,-2 0 1 0,3-2-4 16,-1 3 3-16,-1-2 12 0,4 0 8 0,1 0 8 15,0 1-5-15,1-3-1 0,4 2 3 0,3 0 13 16,2-2-3-16,1 1-12 0,5-1 3 0,-2 0-16 15,6 0-1-15,1 0 2 0,2 0-19 0,2-1 4 16,1-1-13-16,3 0 4 0,2 0-10 0,1 1 17 0,2-1-3 16,1 0-15-16,0 1 13 0,2-3-9 0,-1 4-1 15,1-1-7-15,-1 0 3 0,2 0-9 0,-5 1-4 16,1-2 12-16,-1 2-4 0,-1 0-3 0,0-3 4 16,-3 3 0-16,1-2 2 0,0-1-2 0,-4-1 4 15,3 2-9-15,-2-3-2 0,0 4-4 0,-1-3 7 0,-2-1 6 16,3 5-7-16,-3-5-1 0,2 2 10 0,-4 1 11 15,4 0 0-15,-2 0 7 0,-2-1 0 0,1 3 3 16,-1 0 6-16,-1 3 8 0,-2-1 1 0,-1 0-8 16,-5 0 8-16,0 1-6 0,-3-1 6 0,-2 1-8 15,-1 0 3-15,-4-1-4 0,-1 0-10 0,-2 1 1 0,-1-1-4 16,0 0 0-16,1-2-14 0,-3 3 8 0,0-3-5 16,-1 0-5-16,1 0-3 0,-1 3 1 0,-2-3-7 15,3 0 0-15,-3 0-2 0,0 0-11 0,0 0-14 16,2 0-12-16,-2 0-23 0,0 0-24 0,0 0-24 0,0 0-49 15,1 1-41-15,-1-2-49 0,0 1-49 0,0 0-55 16,-1 0-62-16,1 1-74 0,-4 0-83 0</inkml:trace>
  <inkml:trace contextRef="#ctx0" brushRef="#br0" timeOffset="134678.2837">15609 10997 976 0,'3'-10'0'0,"-3"0"6"15,0 1 0-15,3-4 16 0,-1 5 6 16,-2 0 18-16,0-2 9 0,0 3 12 0,2-1 22 0,0 3 14 15,-1-2 32-15,1 1 10 0,0 0 8 0,-2 1 1 16,0 0 2-16,1 1 7 0,-1-1-8 0,0 2-5 16,0-1-17-16,-1 0-10 0,1 2-6 0,-2-2-9 0,2 1 0 15,-2 1-15-15,-1-3 3 0,1 3-14 0,0-3-2 16,0 1-5-16,-1-3 4 0,-2 3-7 0,1-3 2 16,-1 2 5-16,0-3-9 0,-3 2 10 0,2-2-6 0,-1 0-1 15,-1 0-7-15,-1 0 4 0,3 1-11 0,-5-3-2 0,3 3-3 16,-5 0-6-16,2 0-2 0,-1 1-5 15,-1 0-5-15,2 3 0 0,-3-2-3 0,2 4-7 0,0 1-5 16,2-1-8-16,1 2-4 0,0 0-4 0,2 2-5 16,1 2-15-16,-1-1 5 0,2 4-6 0,0 1 2 15,1 3 0-15,1 3 7 0,-2 3-5 0,2 3 3 16,0 0 9-16,3 5-1 0,-2-1 2 0,2 3 10 0,2-1-9 16,-1 0-1-16,4-1 5 0,2-2-6 0,-2 1 0 15,4-3-6-15,0-2-7 0,3-4-17 0,-2-3 8 16,5-4-12-16,-1-1-12 0,2-4-7 0,-1-4-8 0,5-5-16 15,-2-2-5-15,1-6-8 0,-1-3-12 0,2-1-7 16,0-4-4-16,-2-4 7 0,3 0-3 0,-5-3 18 0,1 2 12 16,-3-2 16-16,0 0 12 0,-2 1 9 0,-4 1 22 15,1 0 0-15,-4 3 17 0,-1 0-1 0,1 3 4 16,-3 2-6-16,3 3 6 0,-5 2 6 0,1 2-1 16,2 2 14-16,-1 5 2 0,1 1 1 0,-2 2 5 0,3 1 10 15,-4 1 4-15,4 2 13 0,1 1 14 0,2 5 4 16,-1-1 15-16,2 4 10 0,1 5 6 0,2 0-5 15,0 6 2-15,2-1-21 0,3 3-6 0,-3 0-18 0,2-1-20 16,0-1-10-16,2 0-10 0,-3-4-1 0,3 1-11 16,0-4 7-16,1 0-13 0,3-4-19 0,-2-3-23 15,0-4-28-15,3-2-26 0,-1-3-41 0,-1-6-37 0,0-3-66 16,1-4-66-16,0-1-56 0,-1-5-68 0</inkml:trace>
  <inkml:trace contextRef="#ctx0" brushRef="#br0" timeOffset="134878.4228">16332 10507 3198 0,'0'-2'13'0,"0"1"14"16,-1 1 18-16,4-6 4 0,-3 5 1 0,-2 0-3 0,2-2-2 15,0 2 0-15,4-2-19 0,-1 0-10 0,3-2-29 16,2 0-16-16,1-2-12 0,4 2-16 0,3-2-16 15,3-1-21-15,0 1-24 0,3 0-44 0,-2 2-41 0,3 1-46 16,-1-1-62-16,0 2-67 0</inkml:trace>
  <inkml:trace contextRef="#ctx0" brushRef="#br0" timeOffset="135029.522">16535 10767 2967 0,'-4'8'6'0,"3"-3"13"16,1 0 4-16,1-6 12 0,1 1-3 0,0 0 0 15,-1 0 1-15,2-1 7 0,1-2-4 0,2-1-12 16,2 1-6-16,3-3-10 0,2-1 0 0,4-3-1 0,-3-1-18 16,7-2-28-16,1-2-44 0,-1-2-62 0,5-2-81 15,1-2-98-15</inkml:trace>
  <inkml:trace contextRef="#ctx0" brushRef="#br0" timeOffset="135799.0335">17221 10135 3148 0,'-13'-7'18'0,"1"-1"27"0,-1-1 30 0,6-1 23 0,-1 5 11 16,1 0 3-16,4 0 9 0,-1 1-1 0,3 2-16 15,1-1-19-15,0 1-23 0,1-1-19 0,3 2-12 0,0-2-1 16,2 0-7-16,1 2 0 0,-1 0 0 0,5 0-8 15,2 2-13-15,0 0-2 0,2 3 3 0,-4-3-3 16,7 2-8-16,-5 2 6 0,-1 0-3 0,2-1 4 16,-6 2 6-16,3 1 0 0,-5-5-7 0,-1 7 10 0,0-1 6 15,-3-3 4-15,-1 0 7 0,1 2 1 0,-4 2 7 16,1-3 1-16,-2 1 8 0,1 0 1 0,-1 1-1 16,-1 1-6-16,1-4-4 0,-3 2-6 0,3 1-2 0,2-3-7 15,-3-1-5-15,3 1-1 0,1-3-6 0,0-1-9 16,0 2 6-16,1-3 0 0,3 1-6 0,-3-1 4 15,7 2 3-15,0 1-6 0,1 1 6 0,4 0 1 16,0 2-8-16,4 0 4 0,0-2 6 0,4 3-5 16,-1 2 1-16,0-3 3 0,1 2-6 0,0 1 9 0,-3 2-6 15,-1-1 0-15,-3 2-6 0,3-4 8 0,-4 4-2 16,0-2-2-16,-4 0 0 0,-1-1 1 0,0-1 11 16,-2 1-3-16,-3-1 3 0,1 0 0 0,-3-2-3 0,-1 0-4 15,0 0 9-15,0-1-7 0,0 0 0 0,-1-3 2 16,-3 3-6-16,3-2-3 0,-2 1-3 0,-2-2-15 15,2 0-18-15,1-1-32 0,-2 1-47 0,0-1-28 0,1-1-54 16,-2 0-41-16,4 0-30 0,-2-1-20 0,-2-2-22 16,5-1 2-16,0 0 30 0,0-4 7 0,5-1 44 15,-1-2 36-15,1-3 24 0,3-2 33 0,2 0 34 16,1-5 33-16,0-1 15 0,3-4 25 0,0-2 18 0,0 0 17 0,2-1 29 16,0 0 26-16,2 3 22 0,-3 3 21 15,0 4 15-15,-2 2 13 0,-1 5 10 0,-3 3 1 0,2 1-7 16,-4 5-10-16,-1-1-10 0,-1 4-16 0,0 0 3 15,-3 0-5-15,5 6-5 0,-4-2-8 0,2 3-3 16,0-2-11-16,0 2-1 0,2 3-6 0,-1 1-17 16,1 1-10-16,1-2-16 0,3 2-2 0,-3-1-4 0,1 1-3 15,4 0-5-15,0-3-6 0,-1-1-1 0,2-3-2 16,2-1 11-16,2-1-5 0,0-2-1 0,0-2-3 16,2-4 6-16,1 0-2 0,-4-2-1 0,2-3 6 0,-3 0-9 15,3-2 4-15,-4-1-4 0,-1-3 4 0,-5 4-4 16,3-2 5-16,-3-1-2 0,-3 0-4 0,-1 0 6 15,0-1 2-15,-5 2-4 0,-4-2 6 0,0 0-8 16,-3-1-1-16,-3 3 1 0,-2-1-3 0,-1-2-6 0,-4 5-1 16,3-1-4-16,-7 2-11 0,3 1-9 0,0 6-19 15,1-2-25-15,-1 2-32 0,-1 1-38 0,5 3-71 16,-2 0-52-16,3 3-92 0</inkml:trace>
  <inkml:trace contextRef="#ctx0" brushRef="#br0" timeOffset="136349.0615">18620 9740 1037 0,'0'13'5'0,"-2"-2"1"0,2-3 4 0,2 1-1 16,-2 1-2-16,0-2 16 0,1 1 16 0,4 0 26 15,-4-4 38-15,6 0 30 0,-1-1 37 0,1-4 30 16,3 0 23-16,2-3-5 0,1-2-11 0,4-1-24 0,1-5-40 15,5-1-31-15,2 0-39 0,4-2-27 0,1-3-22 16,3-3-18-16,2 0-3 0,2-1-4 0,0-1 2 16,1 2-5-16,-2-6 4 0,2 2-14 0,1-5 12 0,-2 3 2 15,-1-6 2-15,1 1 1 0,-1-3-3 0,-1 2 8 16,-4-1-4-16,-2 1 5 0,-1 5-6 0,-5 1 9 16,-1 4-9-16,-9 5 0 0,0 4-12 0,-6 7-16 0,-2 0-16 15,-4 5-3-15,-2 2-25 0,-3 5-36 0,-4 3-50 16,-1 3-66-16,-7 2-72 0</inkml:trace>
  <inkml:trace contextRef="#ctx0" brushRef="#br0" timeOffset="136869.2328">18847 9506 2752 0,'0'-9'1'16,"0"1"14"-16,0-1 21 0,7-2 12 0,-4 2-3 15,-2 1 3-15,6-1 15 0,-1 2 10 0,0 2 15 16,1 0 1-16,-3 0 5 0,1 3 2 0,1-1 7 0,-3 3 0 16,-1 0-16-16,0 1 5 0,1 4-5 0,-2 4 0 15,4 3-14-15,2 5-16 0,0 7 1 0,1 1 0 16,2 6 5-16,2 2-18 0,-1 4-3 0,2 2-12 0,1 1-10 16,1 2-6-16,0-4-1 0,1 7 1 0,5-7-4 15,1 3-1-15,-1-4-8 0,2-2-2 0,2-3-21 16,1 0-20-16,-1-3-52 0,2-1-37 0,-2-3-56 15,-3-1-51-15,4-2-62 0,-4-3-84 0,-5 1-58 16</inkml:trace>
  <inkml:trace contextRef="#ctx0" brushRef="#br0" timeOffset="137198.9881">16492 11323 3358 0,'-18'10'-5'0,"1"-2"-3"0,4-5-7 0,3-5-14 0,3 2-17 16,1 0-8-16,4-1 1 0,5-5 3 0,9-3-1 15,7-3 22-15,9-8 34 0,7-2 41 0,10-7 32 16,11-4 16-16,12-4 3 0,8-2-2 0,11-5 2 0,8-3-27 16,6 0-64-16,9-6-90 0,6-5-122 0,1-1-187 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2:12:04.72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4350 2194 371 0,'-4'-13'-3'0,"0"1"3"0,0-2 9 0,1 1 4 0,0 0 9 15,0 2 16-15,-2-1 14 0,2-2 11 0,2 0 21 16,-1 1 17-16,-1 2 13 0,1-2 9 0,-1-1 8 0,0 1 11 15,1 2 5-15,-1 0 7 0,0 2-2 16,-2-1-1-16,2 0-7 0,2 3 12 0,-1 0 0 16,0 0-11-16,1 4-14 0,-1-1-10 0,2 1 3 0,0 1-9 15,0 2-1-15,0-3-11 0,0 3-11 0,0-1-7 0,0 0 5 16,0-1 2-16,-1 1-18 0,-1-1 2 0,2 2-7 16,0-2-8-16,0 0-4 0,0 2-10 0,0-3-5 15,0 3-1-15,0 0 3 0,-2-3-13 0,2 3-2 16,0 0-14-16,0 0 5 0,2 3 1 0,-2-3-3 15,0 0-9-15,0 0-8 0,0 0 1 0,2 2-4 0,-2-1 6 16,1 1-4-16,-1 0-2 0,2 1-5 0,1 4 1 16,0-2 4-16,3 2-4 0,-1 3-1 0,3 1 2 0,0 2 0 15,3-1 0-15,-2 2 5 0,1 1 2 0,2-2-9 16,0-1 10-16,-1 0 4 0,3-1-7 0,-3-1 0 16,3-3 0-16,-3 0 2 0,1-4-4 0,0 2 8 0,-1-3-2 15,3-2-3-15,-1-2 8 0,2-3-1 0,2-3 2 0,1-3-7 16,3-3 11-16,6-4-8 0,0-4 7 15,3-2 1-15,5-3-4 0,2-3 0 0,1-2 6 0,0-2-1 16,1 0-10-16,0-2 2 0,-1-1-2 0,-2 2 0 0,1-2-2 16,-3 3-1-16,1 1-7 0,-4 1 2 15,-2 2 4-15,-2 4 1 0,-3 2-5 0,-2 4-1 16,-4 3 1-16,-3 3 1 0,-2 2 0 0,-2-1 9 0,-3 5-2 16,0-1-1-16,-5 2-1 0,3 2 4 0,-3-2 1 15,-1 3 2-15,1 1-3 0,-2 0-4 0,1 1-1 0,-2 0 6 16,0 2-9-16,0 0-1 0,0 0-3 0,2 0 0 0,-4 0-2 15,2 0-6-15,0 0-5 0,2 2-16 16,-4-2-4-16,4 2-29 0,-1-2-29 0,1 0-12 0,0 1-30 16,1 2-60-16,3-1-63 0,0 2-65 0,2-1-93 15</inkml:trace>
  <inkml:trace contextRef="#ctx0" brushRef="#br0" timeOffset="19637.6783">21183 2629 333 0,'4'3'13'0,"-4"-1"15"16,1-2 22-16,1 0 20 0,-2 0 22 0,-2 3 24 15,2-3 13-15,-1 1 17 0,1-1 11 0,0 0 1 16,-2 1-14-16,2-1 0 0,0 0-7 0,2 0-6 15,-2 0-5-15,0 0 4 0,-2 0 4 0,0 2 6 0,2-2 3 16,0 0-8-16,0-2 4 0,0 5-17 0,0-3 0 16,-1 1-19-16,1 0-14 0,1 0-25 0,-1 0-9 15,0-1-8-15,0 0-15 0,0 0 3 0,0 0-7 16,0 2 2-16,0-1-13 0,0 1 8 0,0-2-6 16,0 0-2-16,2 0-1 0,0 0-5 0,-1 0 0 0,1 0-6 15,3 0 4-15,-2 0-7 0,4 0 7 0,1 3 1 16,5-1 3-16,8-2 5 0,2 2 1 0,10 0 6 15,6-2-12-15,9 0 2 0,9 0-3 0,2 0 1 16,10-1-6-16,1-2-3 0,6 3 0 0,1-2-1 16,1-1 8-16,1 3-1 0,-2-3-4 0,3 1-3 0,-5 2 4 15,-4 0-6-15,-1 0-2 0,-7-1-4 0,-7 0-1 16,-6-1 2-16,-4-1 1 0,-10 1 5 0,-3 1-5 16,-6-1 1-16,-8-2 7 0,-1 3-2 0,-9-1 2 15,0 1 0-15,-2 0 1 0,-4 0 0 0,-1-1 7 0,-2 2 3 16,0 0-6-16,-2 0 2 0,2 2 4 0,-2-4-3 15,-1 2-3-15,3 2-1 0,0-2-1 0,0 0-8 16,0 0 4-16,0 0-1 0,2 0-5 0,3 1-1 16,-4-2-5-16,4-1-31 0,1 1-32 0,4 0-44 15,-2-2-55-15,5 0-72 0,0 1-86 0,2-5-96 0</inkml:trace>
  <inkml:trace contextRef="#ctx0" brushRef="#br0" timeOffset="23755.3892">5761 5485 1744 0,'-7'-8'-3'0,"2"1"11"16,0 2 12-16,3-5 22 0,-3 3 17 0,2 2 6 0,0 0 6 15,3-2 6-15,0 0 7 0,-2 2-7 0,4-2-4 16,-2-1-7-16,0 1-11 0,0 0 7 0,1 2 9 0,1 0-6 15,-2 0 1-15,2 5 0 0,-2-2-9 0,0 2-14 16,0 0-6-16,0 0-13 0,0 1-21 0,1-1 0 16,-1 1-3-16,2-1-10 0,0 0 2 0,-1 3-4 0,-1-1-1 15,0 0 2-15,2 2 4 0,-1 1 2 0,1 1-5 16,4 1 8-16,-3 4-1 0,3 2 2 0,1 0 4 16,-1 2-2-16,1-1 2 0,2 1 2 0,-3-1 1 0,1 0 1 15,1-6-2-15,-2 2 2 0,-3-3-2 0,2-2-2 16,-2-1 1-16,-1-1-1 0,1-3 3 0,-2 0-3 15,1 0 9-15,1-2 15 0,3-1 30 0,1-1 5 0,4-2 16 16,4-5-6-16,5-4 5 0,5-2-5 0,7-8-9 16,4-1-9-16,6-6-32 0,3-2-5 0,2-4-20 15,1 0 9-15,1-4-9 0,1 3 3 0,-4-2 4 0,1 2-8 16,-2 1 8-16,-1 4-4 0,-5 0 4 0,-1 5-4 16,-3 3 8-16,-3 4 0 0,-5 3-3 0,-2 4 0 15,-6 3-12-15,-5 2 7 0,-2 3 2 0,-3-1 0 16,-3 6-10-16,-1-2 8 0,-2 1 0 0,-1 1 3 0,-1 1 8 15,2-1-8-15,-3 2 2 0,2-3-7 0,-1 2 7 16,-1 0-13-16,2-1-8 0,1 0-12 0,-3 1-26 16,2-1-29-16,1 2-39 0,-2 0-42 0,1 0-63 0,3 0-86 15,-2 2-83-15</inkml:trace>
  <inkml:trace contextRef="#ctx0" brushRef="#br0" timeOffset="26140.7152">8573 5257 1831 0,'2'-12'12'16,"-2"-2"21"-16,-2 3 29 0,4-5 16 0,-4 4 17 0,1-1 18 15,-1 4 14-15,0 4 14 0,2-2 11 0,0 3 1 16,0 0-5-16,0 3-6 0,0 0 10 0,0 1-12 16,0 0 2-16,0 0-12 0,0 0-18 0,0 0-19 0,0 0-24 15,0 1-13-15,2 0-30 0,-2-1-8 16,0 0-17-16,0 4-1 0,2 0-6 0,1 1-4 0,-1 2 2 16,5 5 0-16,-1 2 6 0,4 3-1 0,2 10 1 15,1 0-1-15,3 4 0 0,0 3 1 0,-1 2-3 0,0 0 5 16,2 1-2-16,-2 1 4 0,-2-4 0 0,-1-4 1 0,1-2 3 15,-3-3-2-15,-2-4 1 0,2-6-2 16,-3-1-3-16,0-6 1 0,-2-1-2 0,-2-4 1 0,0-1-3 16,-1-2-7-16,-1-3-18 0,-1-1-25 0,0-3-6 15,0-3-19-15,0-4-1 0,0-4-4 0,0-4-4 16,-3-4 8-16,0-1 22 0,-3-6 28 0,1-2 7 16,-4 2 17-16,-3-2 7 0,-1-1 1 0,0 0 14 0,-2 0 0 15,0-1-3-15,0 3 12 0,-1 1 4 0,4 2 8 16,-2 4 9-16,4 2 10 0,2 7-8 0,2 1 13 15,0 5 2-15,1 1-12 0,3 7-2 0,2-1-11 0,-1 5-9 16,1-2-15-16,0 4-4 0,1-2-16 0,-1 2-1 16,2 1-9-16,3 1 2 0,1 2 3 0,0 1-9 15,2 5 9-15,3 0 4 0,5 4 1 0,0 2 0 0,4 3 0 16,2 1 2-16,2 0-2 0,-2 0 2 0,4 2-6 16,0-4 4-16,1 2-2 0,0-3 1 0,1-1 3 15,1-1-2-15,-2-2 3 0,0-3 4 0,0-2 4 0,-2-2-6 16,-1-2 12-16,-4-1-4 0,-2-4-2 0,-4-1 8 15,-2-1-6-15,1-4 5 0,-7 3-5 0,1-8 2 16,-2 1-7-16,-4-4 5 0,1-3 0 0,-2-3-14 0,-3-3-2 16,1-1-8-16,-5-2-2 0,-2-4-4 0,-4-1-2 15,1-1-2-15,-6-3-1 0,4 2 6 0,-5-2 8 16,0 3 8-16,5 2 5 0,-3 2 21 0,4 3 11 0,2 2 1 16,0 5 10-16,3 3 12 0,0 4 5 0,3 4 6 15,-2 0 5-15,3 2-5 0,3 1-14 0,-2 3 1 0,-1 0-12 16,4 0-13-16,-1 2-9 0,1-2 80 0,0 0-97 15,0 1-12-15,0 1 0 0,0 0-7 0,1 0 10 16,1 3-6-16,3 1 0 0,-2 3-117 0,3 3 61 16,3-2-38-16,0 5-32 0,0-1-44 0,3 2-53 0,3-3-51 15,1 1-56-15,0-2-57 0,2-2-58 0</inkml:trace>
  <inkml:trace contextRef="#ctx0" brushRef="#br0" timeOffset="26507.2581">9302 4790 2553 0,'-5'-10'39'0,"3"1"34"0,-1 4 26 0,6 0 5 15,-3 1-8-15,-1 4-5 0,-2 1-1 0,4 2 0 16,-1-1-40-16,2 6-34 0,-1 1-24 0,1 3-3 0,3 3 6 16,1 5 7-16,0 3 1 0,1 2-2 0,1 1 4 15,4 4 4-15,-2-2-3 0,3 1-2 0,0-1 2 16,2-3 1-16,1-3 3 0,0 0-7 0,1-4-2 0,0-4-1 15,-1-2 4-15,0-5-1 0,-2-2 3 0,0-2-3 16,-3-4-1-16,1-4 8 0,0-4 0 0,-3-4-4 0,3-5-3 16,2-5-2-16,-3 0-7 0,0-6-3 15,0-3-8-15,-1-2-9 0,-6-2 4 0,2-1-4 0,-4 3 3 16,-2-1 3-16,-2 0 3 0,-2 4 4 0,-1 4 17 0,2 5 27 16,-2 5 0-16,2 4 14 0,0 2 0 15,-1 5-2-15,3 3-1 0,1 3-5 0,0 0-11 16,0 0-17-16,0 3-9 0,0-1-4 0,1 2-6 0,1 1 4 15,1 1 1-15,2 1 1 0,2 2 4 0,-1 1-2 0,3 1 5 16,1 2-3-16,4 1 5 0,-1 1-5 0,1-1 0 16,2 3-20-16,1 0-40 0,-1 0-52 0,3 1-66 15,0-4-75-15,0 1-102 0</inkml:trace>
  <inkml:trace contextRef="#ctx0" brushRef="#br0" timeOffset="26850.4246">10324 4474 2693 0,'-3'0'29'0,"-3"1"21"15,-2-1 22-15,0-1 8 0,2 2 0 0,-2 4 0 16,-3 2-5-16,3-2-1 0,0 5-30 0,1 2-21 16,0 0-23-16,1 3-7 0,1-1-2 0,1 6 1 0,4-2 8 15,2 2 0-15,1 0-2 0,4 0 4 0,2-3 1 16,2 1 2-16,2-3 2 0,3-1 1 0,2-3 0 15,2 0 4-15,0-4 3 0,4 1 6 0,0-4-1 0,1-3-3 16,2-3-2-16,0-3-1 0,1-1-1 0,-1-6-4 16,-2 3-1-16,-4-3-5 0,-1-1-4 0,-3-3 4 15,0 2-2-15,-5-1 2 0,-4-2 0 0,0 0 2 0,-3-3 1 16,-2-1 2-16,-3-4 3 0,-2 4 3 0,-2-6-6 16,-1 0 6-16,-3 1 5 0,-5-1 10 0,0 0 6 15,0 3 1-15,-4 3 11 0,4 1-7 0,0 4 4 0,0 1-7 16,-1 6-10-16,3 0-9 0,0 3-22 0,4 1-35 15,1 2-36-15,-1 1-54 0,6 2-68 0,-1 0-72 16,1 0-52-16,2 2-68 0,1 3-75 0</inkml:trace>
  <inkml:trace contextRef="#ctx0" brushRef="#br0" timeOffset="27084.2678">11222 4299 2323 0,'18'-3'61'0,"-6"2"51"0,-6-2 41 0,1-1 6 16,-7 2 14-16,-2 0 15 0,1 0 19 0,-1-3 12 0,0 2-45 16,1-1-34-16,-2 1-35 0,3-4 5 0,0 0-18 15,1 0-8-15,2-4-19 0,5 0-12 0,2-2-20 0,6-3-14 16,2-1-6-16,5-2-11 0,4-3-2 0,4-1-5 16,4 1-2-16,3 0 2 0,0-1 3 0,5 1-4 15,1-2-6-15,-1 3 0 0,1 0-21 0,2 0-35 16,-1 1-38-16,-2 2-41 0,3 0-60 0,-7-1-82 0,1 2-103 15,-2 0-135-15</inkml:trace>
  <inkml:trace contextRef="#ctx0" brushRef="#br0" timeOffset="27462.6451">12863 3167 2576 0,'-9'-15'25'0,"-3"1"32"0,3 1 18 0,0-3 10 0,-1 3 10 16,-1 1-3-16,-3 4 1 0,2-1 8 0,-1 2-19 16,-2 2-27-16,1 0-7 0,-2 3-4 0,2 0-8 15,0 1-2-15,-1 2 1 0,1 1-10 0,1 3-9 0,1 2-5 16,2 2-8-16,1 3-5 0,0 3-4 0,1 1 6 16,1 2-1-16,4 2 7 0,0 1 2 0,1-1 0 15,4 1-4-15,1-3 2 0,3-2 2 0,2 1-1 0,1-5 2 16,1 0-6-16,1-2 3 0,2-2 4 15,0-1 6-15,4-3 0 0,-1 0 0 0,3-4 3 0,3-1 2 16,-1-2-7-16,4-4 1 0,3 3-1 0,1-6-11 16,-1 2 5-16,0-4-3 0,1 3-3 0,-2-1-5 0,-3 0 4 15,1 2-1-15,-1 1-5 0,-4 1 5 0,-4 0-9 16,-1 3 2-16,0 1 1 0,-3 1-5 0,-2 1 4 16,0 3 1-16,-4-2 0 0,3 4-2 0,-2 3 1 15,-3 0 5-15,3 3 1 0,2 3-4 0,-3 3-16 0,4 3-24 16,-2 3-26-16,1 4-27 0,-2 4-48 0,-2 6-54 15,-2 4-81-15,-3 5-89 0</inkml:trace>
  <inkml:trace contextRef="#ctx0" brushRef="#br0" timeOffset="27767.9578">11750 5218 2943 0,'-20'3'28'0,"2"1"44"0,3-4 44 0,10-1 20 16,-3 1 13-16,3-1 2 0,2-1 7 0,4-1-2 0,2-4-22 16,9-3-34-16,6-6-51 0,6-3-11 0,9-9-13 15,7 0 0-15,12-7-6 0,8-5 6 0,13-4-8 16,6-2-9-16,3 0 7 0,7-3-12 0,6-2 6 0,9-2-4 15,2-2 0-15,4 2-9 0,2-3 9 0,3 1-5 16,0 1-6-16,-1 1-13 0,-4 0-16 0,-9 7-14 16,-11 3-12-16,-8 3-11 0,-10 9-33 0,-15 6-21 15,-11 5-48-15,-9 4-32 0,-13 4-66 0,-6 7-53 0,-7 1-96 16</inkml:trace>
  <inkml:trace contextRef="#ctx0" brushRef="#br0" timeOffset="33271.5343">2549 7435 1820 0,'-8'-11'19'0,"1"2"11"0,0 1 17 16,1-3 36-16,-1 1 6 0,-1 1 9 0,4 2 9 15,-1 1 17-15,2-1 4 0,-2 3 18 0,2-2 13 16,1 2-17-16,-1-1 7 0,1 0 0 0,-1 3-2 0,-1-5 4 15,2 4-17-15,1-2-24 0,1 3-22 0,-2-1-12 16,2-1-11-16,0 3-2 0,0-1-13 0,-2 2-15 16,2-1-5-16,0 1-9 0,0 1-9 0,0-1-7 0,0 3-7 15,0 0-4-15,0-2 1 0,2 1-7 0,-2 4 2 16,2 2 2-16,4 1 5 0,-2 4-2 0,3 4 3 16,1 3 2-16,0 2 2 0,4 5 3 0,-2-1-4 0,2-1 1 15,-1 1-1-15,1-2 1 0,-2-2 1 0,0-5-6 16,-2-2 6-16,-1-3 1 0,0-3-4 0,0-2 1 15,-3-3 3-15,1-2-4 0,-3-2 5 0,1 0 1 0,0-1-9 16,3-3 6-16,-3 0 4 0,4-1-1 0,1-6-2 16,1-1 4-16,4-5-6 0,0-3 6 0,4-2-1 15,3-5-7-15,0-2-4 0,0-2 3 0,0-2-3 0,0 4 4 16,-2-5-1-16,0 4-3 0,-4 0 6 0,2 1 3 16,-2 1 5-16,-3 0-3 0,2 2 0 0,-4 1-5 15,1 3 4-15,2 1 1 0,-2 1-4 0,-2 4-4 0,3 3-4 16,-5 1 3-16,-1 3 3 0,0 1 3 0,-2 4-6 15,2-1-1-15,-5 2-4 0,4 2 7 0,-2-3-8 16,-2 4 4-16,1 0-6 0,1 0 0 0,-2 0-6 0,-2-1-19 16,2 1-11-16,0-1-34 0,0 0-16 0,0 2-53 15,0-2-30-15,0 0-44 0,2 1-36 0,-1 1-41 0,3-1-65 16,-4 2-74-16</inkml:trace>
  <inkml:trace contextRef="#ctx0" brushRef="#br0" timeOffset="34597.5577">5470 8074 1908 0,'-6'-3'2'0,"1"1"11"0,-1-1 7 16,-2-3 32-16,0 3 25 0,0 0 12 0,0 1 9 16,2-1 9-16,0 3 14 0,4 0-7 0,-3 0 2 0,5 0-25 15,0 3-14-15,0-3-2 0,0 0-4 0,0 0-3 16,2 0-9-16,-2 0-2 0,3 0-5 0,-3 0-3 0,0 0-4 15,2 1-8-15,-2-1-6 0,0 0-4 0,0 0-6 16,0 2 8-16,0-2-9 0,0 1 1 0,0-1-9 16,0 1 4-16,0-1 0 0,0 0-4 0,0 0-2 0,0 0-4 15,0 0 2-15,0 0-3 0,1 0 4 0,2 0-6 16,2 0 12-16,3 0 9 0,1 0 8 0,4-2 0 16,6 0-2-16,3-2 6 0,3 2 4 0,4-2 2 0,1-2-10 15,6 1-4-15,1 1-9 0,1-1-1 0,1 0 0 16,0 2-2-16,3-1-9 0,-4 0 3 0,1 3-2 15,-1-2-5-15,-3 3-3 0,0-1 2 0,-4 1 1 0,-1 0-5 16,-1 0 4-16,-2 0-4 0,-2-3-6 0,-5 3 6 16,0 0 4-16,-2 0-2 0,-3 0 0 0,-1 0 0 15,-6 0 0-15,0 0 0 0,-2 0 8 0,-3 0-6 0,-2 0 8 16,1 0-5-16,-4 3 3 0,2-3 2 0,0 0 1 16,-1 0-4-16,1 1 1 0,-2-2 3 0,1 2-2 15,1-2-3-15,-3 1 1 0,3 0-6 0,0 0-1 0,-2 0 2 16,2 0 0-16,0 0-19 0,0 0-25 0,0 0-26 15,0 0-44-15,0 0-45 0,0 0-57 0,0 0-64 0,0 0-79 16,0 0-73-16</inkml:trace>
  <inkml:trace contextRef="#ctx0" brushRef="#br0" timeOffset="37916.976">11266 8135 965 0,'-3'-2'11'0,"-2"0"11"0,4-1 21 15,-2 1 14-15,-1 0 9 0,0 0 6 0,3 2 13 16,-4-2 23-16,1 2 14 0,1-2 13 0,2-1-1 16,-3 3 3-16,1-2 18 0,0 0 18 0,0 1 1 0,1 1-5 15,0-3-9-15,2 3-10 0,-2 0-13 0,2 3-1 16,2-3-26-16,-2 0-14 0,2 1-11 0,-2-1-14 0,0 0-10 16,0 0-7-16,-2 0 0 0,2 1-14 0,0-1-6 15,0 0-2-15,0 1 0 0,0-1-4 0,0 1-7 16,0-1-5-16,0 0-3 0,0 0-10 0,0 1 5 15,0-1-6-15,0 0-5 0,2 0 4 0,0 0-6 0,-1 0 4 16,3 0-6-16,0 0 9 0,3 2 1 0,1-2 0 16,3 0-1-16,0-2-4 0,4 2 10 0,0 0-6 15,0 2 3-15,2-2-5 0,1 0 0 0,-2 0-3 16,2 0 6-16,1 1-3 0,0 0 0 0,1 0 5 0,1-2 0 16,1 0-2-16,0 1-1 0,1-1 4 0,6-1-3 15,-3 2 5-15,4-2-4 0,-4 1 1 0,5 0-4 0,2 1 9 16,-2 0-2-16,4 0 0 0,-4 0-3 0,1 0 5 15,0 1-2-15,-2 0-3 0,1 0 2 0,-1 0 1 16,0-1-6-16,0 3 1 0,-1-2 0 0,-2 0-6 0,0-1 3 16,1 2 2-16,-2 0-4 0,2 1-3 0,-4 0 7 15,-1-3-4-15,0 2 4 0,-1 1-5 0,1-2 1 16,-2-1-3-16,-4 3 0 0,2-3 0 0,0 2 5 0,0-2-2 16,-2 2-1-16,-2-2 10 0,2 0-6 0,-1 1 4 15,1-1 7-15,-2 0-6 0,0 0 1 0,0 0 8 16,-1 0-4-16,0 0-4 0,2 0-4 0,-3 0 4 0,0 0-4 15,0 0 2-15,-1 0-2 0,1 0-12 0,0 0 9 16,1 0 4-16,-2 0 5 0,0 0-3 0,1 0-1 16,0 0 2-16,2 0-1 0,-2 0 1 0,-1 0 0 0,3 0-9 15,-1 0 14-15,-1 0-9 0,0 0 4 0,0 0-1 16,-1 0-9-16,2 0 13 0,-1 3-9 0,-1-3 6 16,1 0-10-16,0 1 3 0,1-1-4 0,-2 0 3 0,2 0 7 15,1 1-4-15,0-2-2 0,0 1 0 0,0 1 2 16,0-1-2-16,2 2-2 0,-2-2 0 0,2 2 1 15,0-2-4-15,-1 0 3 0,3 0-1 0,-3 0 0 0,-1 3 6 16,1-3-6-16,2 0 6 0,-4 0-8 0,3 0 10 16,-2 0-5-16,2 0 1 0,-3 0-4 0,2 0 1 15,0 1 12-15,1-2-13 0,-2 2 10 0,2-1-7 0,-3 1 6 16,3-1-2-16,-2 0 2 0,2 0-6 0,-2 0-8 16,2 0 11-16,0 0-1 0,-3 0 1 0,5 0-3 15,-4 1-2-15,2 0 1 0,0-2 4 0,1 2 4 16,-2-1-4-16,1 0-4 0,3-1-1 0,-2 1 4 0,1-1-1 15,-2 0 4-15,4 1-6 0,-1-1 4 0,-1 1-1 16,2 0 1-16,-2 0-5 0,0-3-3 0,1 3 7 0,1 0-5 16,0 0-4-16,-1 0 4 0,-1 0-2 0,0-2 3 15,0 2 2-15,-2 0 5 0,4 0-2 0,-6 0 0 16,3-2 6-16,1 2-9 0,-6 0 1 0,4 0 1 0,-3 0 2 16,2 0-4-16,-3 0-4 0,1 0 1 0,-5 0 8 15,4 0-2-15,0 0 1 0,-4 0 6 0,2 0-5 16,-1 2 0-16,-2-4 3 0,0 2 0 0,1 0-9 15,-3 0 11-15,-1 2-10 0,1-2-2 0,-1 0 2 0,-2 0 2 16,0 2-1-16,0-2 1 0,-3 0 2 0,4 0-8 16,-3 0 9-16,-1 3-3 0,0-3 5 0,2 1-9 0,-2-1 2 15,-2 1 5-15,2-1-5 0,0 0 2 16,0-1-11-16,0 0-34 0,2 1-48 0,-2 0-50 0,0-3-72 16,0 3-74-16,0 0-72 0,1 0-101 0</inkml:trace>
  <inkml:trace contextRef="#ctx0" brushRef="#br0" timeOffset="38617.2041">15725 8323 1777 0,'-9'-3'17'0,"-2"-2"25"0,5 1 20 16,1 0 24-16,-2 0 16 0,3 0 17 0,-2 2 17 0,-1-1 18 16,6 2-6-16,-3-1-12 0,3 2 3 0,-1 0-15 15,1 2 7-15,-1-1-11 0,0-1-9 0,2 0-11 16,0 0-7-16,0 0-11 0,-1 0-22 0,1 0-3 0,0 0-20 15,0 0-3-15,1 2-3 0,-1-2-12 0,0 0-1 16,0 0 3-16,4 0-1 0,-1 0-1 0,2 0 6 16,3 0 1-16,2-2-1 0,3 2 11 0,4-3-2 0,7 3 6 15,2-1 0-15,4 0-7 0,6-2-10 16,5 3 4-16,5-1-7 0,8-2-10 0,3 3-2 0,6 0-4 16,5-1 2-16,6 1-2 0,4 0-1 0,4-1-6 0,0 0 6 15,5-1 9-15,3 4-4 0,1-2-8 0,3 0 0 16,4 0-2-16,-2 1 9 0,1 0-5 0,4 0 3 15,-7-1-10-15,-3 0 5 0,-3 1 8 0,-5 2-6 16,-5-3 5-16,-3 0-6 0,-3 3 8 0,-4-3-11 0,-1 2 4 16,-4 1 6-16,-3-3 6 0,-4 4 6 0,-4-3 14 15,-6 1 4-15,-6 0 6 0,-2 2 4 0,-3-2 6 16,-6 0 1-16,-2 1-8 0,-4-2-6 0,-2-1-11 16,-2 3-8-16,-2-1-3 0,-3-2-5 0,-2 0-7 0,-5 0-7 15,1 2 2-15,-3-2 1 0,0 0-3 0,-3 0 4 16,1 0-6-16,-3 0 7 0,1-2-1 0,-1 2-8 0,0 0-18 15,0-2-21-15,0 2-29 0,-1-3-46 16,1 3-49-16,0 0-58 0,0 0-67 0,0 0-75 0,0 0-76 16,0 0-88-16</inkml:trace>
  <inkml:trace contextRef="#ctx0" brushRef="#br0" timeOffset="47681.5865">5749 9665 2472 0,'0'-1'5'0,"-2"0"3"0,-1 2 5 16,3-4 10-16,0 3 7 0,-2 0 1 0,2 0 4 16,0 2 12-16,0 0 9 0,0-2 12 0,0 0 13 15,0 0 13-15,0 0 8 0,0 0 8 0,0 3 1 16,0-3-12-16,0 0-9 0,0 0-16 0,0 0-19 0,0 0-22 0,0 0-13 15,0 0-12-15,0 0-5 0,0 2 4 0,0-2-6 16,0 1-2-16,0 0 6 0,0-1-5 0,0 1-4 16,0-1 3-16,0 0 1 0,2 0-3 0,-2 0-1 15,1 0 3-15,1 0-4 0,0 0 5 0,5 0-2 0,1 0 9 16,2 0-4-16,4 0 2 0,5 0 3 0,3-1-2 16,5-1-1-16,4 0 2 0,3-1 1 0,1 3-7 15,5-4-3-15,0 2 4 0,0-1-7 0,-1-2 4 0,2 2-1 16,-3-1-4-16,-3 2-2 0,0-1 4 0,1 0 4 15,-6-1-8-15,1 2 5 0,-3-1 0 0,2 0 0 16,-2 1 3-16,4-1 5 0,-4 2-2 0,-1-2 1 0,3 3 3 16,-3-1-5-16,0-1 6 0,0 0-4 0,-2 2 1 15,-4 0 0-15,1-2-7 0,0 1 6 0,-6 1 0 16,-1 0-2-16,0 0-5 0,-3 0 8 0,-2 0-5 16,-2 0-2-16,1 0 4 0,-4 0-9 0,0 0 6 0,-2 0 1 15,0 0 0-15,-1 0-2 0,-1 1 7 0,1-1-8 16,-2 2 1-16,0-2 2 0,0 0-1 0,1 0 7 15,-1 0-6-15,2 0-3 0,-2 0 3 0,0 0-2 0,3 0 5 16,-3 0 4-16,0 0-2 0,0 0-12 0,0 0 12 16,0 0 1-16,0 0-9 0,0 0 11 0,0 0-6 15,0 0-6-15,3 0 3 0,-3 0 6 0,0 0-7 0,1-2-3 16,1 2 7-16,-2 0-4 0,0 0 4 0,0 0-1 16,2-1-1-16,-2 1-12 0,0 0-19 0,-2 0-33 15,2 0-44-15,0-1-85 0,-2-2-141 0</inkml:trace>
  <inkml:trace contextRef="#ctx0" brushRef="#br0" timeOffset="52655.6361">12109 9651 1996 0,'0'0'1'0,"0"0"10"15,0-3 12-15,1 3 3 0,-1 0-1 0,2 0-5 0,-2 0 0 16,0 0-1-16,2 0 2 0,-2 0-2 0,0 0-7 16,0 0-2-16,3 0 6 0,-3 1 8 0,0-2 3 15,2 2 4-15,-2-1-7 0,1 0-4 0,2 0-6 0,2 0 2 16,-1 0-7-16,3 0 6 0,-1 0-2 0,4 0 2 15,1-1-4-15,2 1-2 0,-1-1 1 0,2 0 3 16,2-1 0-16,0 2-7 0,0-1-2 0,1 0-7 0,4-2 9 16,-4 3 7-16,7 0-1 0,-4-2-6 0,4 2 4 15,-2 0-1-15,4 0 4 0,-3 2 3 0,2 1-5 16,2-1-8-16,2 2 6 0,-4-1-2 0,2 2-1 0,2-1 0 16,-1 1 0-16,2-2-3 0,0 1 5 0,0 0 4 15,2 1-9-15,-1-3 0 0,-1 3 0 0,4-3-2 16,0 2 1-16,-1-1 2 0,0 2-5 0,4-1-4 0,-2 0 5 15,0-2-4-15,4 3 1 0,-1-3 6 0,1 3 3 16,1 0-3-16,2-3 7 0,3 3 8 0,1-1-4 16,3-1 14-16,1 1 0 0,2 0-13 0,2-2 1 0,0 2 1 15,1-1-10-15,2 0-4 0,-2-1 0 0,1 2-9 16,-4-1 0-16,2 0 6 0,-7-1-4 0,1 1 4 16,-3-1 2-16,0 1-1 0,-5-2 4 0,2 2 5 15,-2-3-7-15,0 2 10 0,-2 0-7 0,4-1-1 0,-4-1 2 16,1 3-1-16,-1-1 0 0,-3-2-5 0,0 2 7 15,4-2-13-15,-4 3 8 0,-1-3 2 0,1 2 1 16,2-2 3-16,-2 3-2 0,0-2-2 0,0 0 1 0,0-1 7 16,0 3-2-16,2-3 2 0,-3 1-1 0,6-1-6 15,-4 2 2-15,4-1 7 0,-2-1-3 0,2 0-5 0,0 0 2 16,0 0-6-16,1 3-1 0,-3-3 5 0,-2 0-1 16,-1 0-4-16,0 0-2 0,-2 0 1 0,0 0-2 15,-3 0-1-15,0 0 2 0,-2-3-6 0,-2 3 5 16,1 0-1-16,-4 0 7 0,3 0-1 0,-1 0 5 0,-4 0-1 15,1 0 3-15,-4 0 2 0,2 0-1 0,-1 0 4 16,-1 0-9-16,2 0-1 0,-3 0 0 0,2 0 6 16,0 3-9-16,3-3 10 0,0 0-12 0,-1 1 1 0,1-1 2 15,0 0 4-15,0 1-4 0,2-1-2 0,1 0 4 16,0 0-4-16,0 0 5 0,4 0-2 0,-3 0 7 16,2 0-5-16,2 0 2 0,-2 0-2 0,2 0 3 15,4 0-9-15,-3-1 7 0,4 0 0 0,-4 1-8 0,2-3 1 16,2 3-2-16,0 0 2 0,-2-3 7 0,2 2 0 15,2 1-4-15,0-4 3 0,0 4-3 0,2-4 9 16,2 4-4-16,0-2 2 0,4-1-7 0,1 1 7 0,0 1-9 16,-1-1 1-16,6 0 1 0,-5 0-5 0,3-1-1 15,-2 1-4-15,0 1 0 0,1-1-6 0,-1 0 12 16,2 0-5-16,-4 1 2 0,2-1 3 0,-3 2 5 16,4 0-2-16,-2-1 3 0,1 2 3 0,1-2-4 15,0 1 4-15,4 0 2 0,-1 0-11 0,1 0 1 0,0 0 1 16,-1 1-5-16,1-1-1 0,0 0 1 0,-2 2-4 15,2-1-1-15,-2 0 8 0,-1 0-3 0,3-1 9 16,0 0-1-16,2 2 1 0,0-1-5 0,1-1 1 16,4 0 1-16,-1 0-1 0,2 0-1 0,2 1-5 0,-2-2-1 15,0 1-1-15,-1 0-1 0,-1-1 7 0,-1-1-1 16,1 2 2-16,1-2 1 0,-4-1 1 0,6 3 0 16,0-2 0-16,2-1 8 0,2 3-11 0,0-3 0 15,1 2-4-15,1-2 2 0,-1 1-7 0,2-1 9 0,-3 3 0 16,3-3 0-16,-2 2 5 0,4 0-2 0,1-2 6 15,0 1-8-15,5 0 7 0,-4-1-11 0,6 1 3 16,-4-1-6-16,-1-1 1 0,3 2 5 0,-3-1-8 16,-3-2 7-16,-1 3-2 0,0 0 9 0,-1-2-3 15,3 0 3-15,-3 1 1 0,0 2-11 0,3-3 8 0,-3 3-4 16,-1 0-4-16,-2-1-3 0,-1 2 0 0,-2 0 11 16,1 0-8-16,-1 0 11 0,0 2-4 0,2-1 4 15,-2 0 1-15,1 0 0 0,0 2-3 0,0-1-15 0,-1 0 7 16,-2 1-3-16,-3-1 0 0,0 1-4 0,-5-1 7 15,0 0 0-15,-3 3 0 0,-4-2 5 0,2 1 2 16,-4-2 3-16,1 4-4 0,-1-1 4 0,0 0 1 16,-3-1-8-16,0 1 5 0,-2-1 3 0,-5 3-7 15,3-2-9-15,-7 0 4 0,-2 2-33 0,-2-2-33 16,-4 1-35-16,-7-2-82 0,2-1-97 0,-10 1-109 0</inkml:trace>
  <inkml:trace contextRef="#ctx0" brushRef="#br0" timeOffset="58268.3258">24768 10746 1755 0,'7'-7'1'16,"-4"-2"6"-16,3 5 5 0,0-4 14 0,-6 3 11 16,3 1 10-16,-1-1 13 0,0 1 11 0,-2 2 13 15,3-2 10-15,-1 2 17 0,-1-1-5 0,-1 3 6 0,0-3 0 16,0 2-4-16,0 1-3 0,0 0-16 0,0 0-13 15,0 0-18-15,0 0-2 0,0 0-4 0,0 0-4 16,0 0-2-16,0 0 2 0,0 0 8 0,-1 0 5 0,1 1 4 16,-2 0 5-16,0 1-9 0,1-2 6 0,-1 0 0 15,0 0-9-15,1 3-7 0,-1-2-7 0,-4 0-10 0,0 5-7 16,-4-2-7-16,-5 3-12 0,-5 0-11 0,-3 5 6 16,-6 1-3-16,-4 0 0 0,-3 0 0 0,-5 3-8 15,3-3 4-15,-3 2 4 0,3-1 2 0,0-2-2 16,2 0 2-16,-1 1-2 0,7-4 3 0,0-2 5 0,3 2-3 15,4-1-3-15,3-3-2 0,2 0-7 0,5-2 5 16,2-1 4-16,5 0-8 0,2 1-1 0,3-3 1 16,-1 0-1-16,2 0-4 0,0 0-14 0,2 0-32 15,-1-3-18-15,-1 3-35 0,2 0-41 0,0-2-46 0,-2 0-85 16,3-2-93-16</inkml:trace>
  <inkml:trace contextRef="#ctx0" brushRef="#br0" timeOffset="58574.1492">24196 10593 1853 0,'-5'1'-5'15,"1"2"1"-15,-3-3 2 0,1 4 4 0,0 1 8 16,-1 3 1-16,-4 4 10 0,0 4 1 0,-2-3 29 0,0 7 12 15,-2 2 3-15,1-1 3 0,1 4-3 0,0 0-3 16,-1 0-7-16,6 0 2 0,0-1-24 0,4-2-11 16,2-1 2-16,4-1-4 0,2-1 6 0,1-1 11 15,5-2 10-15,1-2 0 0,6 3 5 0,0-5 9 0,4 1-7 16,1-4-6-16,4-2-3 0,0 2-14 0,4-5-14 16,-1 0 0-16,-1-1-14 0,1-3-16 0,1 0-16 0,-1-3-23 15,1 0-34-15,-2 2-30 0,-3-3-32 0,0 0-58 16,-3-1-44-16,-4 3-57 0</inkml:trace>
  <inkml:trace contextRef="#ctx0" brushRef="#br0" timeOffset="62470.8093">26787 10297 1941 0,'-3'-1'16'15,"0"-5"29"-15,-1 1 39 0,4 1 32 0,-3-4 27 0,0 5 10 16,1 0 21-16,1 0 17 0,-1 2-7 0,2-1-5 16,0 2-17-16,-1-1-15 0,-1 0-6 0,2 1-2 15,0-1 2-15,0 1-6 0,0 0-2 0,0 0-15 0,0-2-17 16,2 2-10-16,-1 0-9 0,-1 0-4 0,3-2-21 16,-1 1-16-16,1-2-6 0,-3-3-11 0,3 3-5 15,2-3-7-15,0-2-8 0,4 0-11 0,-1-1 7 0,4-3-5 16,3 3 3-16,3 1-3 0,-1-1-2 0,2 1 0 15,0 4-11-15,3 3 8 0,-2 2-9 0,4 1 3 0,-5 5 2 16,5 5 4-16,-1 0-6 0,-2 8 6 0,1 2 5 16,-1 4 0-16,-4 3-2 0,-1 4 10 0,-5 4-8 15,-3 0 8-15,-2 1 3 0,-6 3-12 0,-6 1 1 0,-3-2-5 16,-3-1-5-16,-3 0-9 0,-3-3 8 0,-2-4-10 16,-1-3 2-16,2-2 9 0,-1-7 1 0,1-4 6 15,1-2 1-15,1-6 0 0,-1 0-17 0,1-7-9 0,1 2-6 16,-3-6-15-16,6-2-11 0,-4-2-5 0,-1-3 1 15,1 1 10-15,0-4 8 0,6-1 5 0,-3-3 2 16,4 0 13-16,1 0 6 0,2 0 1 0,1-3 0 0,6 1-10 16,0 0 5-16,2 2 5 0,6 1 6 0,0 0-1 15,1 2 6-15,5 2 0 0,1 0 10 0,0 5 8 0,3 1 8 16,2 0 3-16,1 4 13 0,-2 2 0 0,1 2 6 16,2 0 1-16,-1 3 1 0,1 2-5 0,0 1-9 15,-2 1 1-15,1 2-9 0,1 0 0 0,0 1-5 16,1 0 1-16,-1 3-3 0,2-1-8 0,-1-2 4 0,1 2-22 15,-2-1-47-15,2-1-75 0,-2-1-96 0,-1-2-136 16</inkml:trace>
  <inkml:trace contextRef="#ctx0" brushRef="#br0" timeOffset="62628.7947">27593 10501 4007 0,'0'-8'-2'0,"-2"4"0"15,2 0-6-15,4-2 7 0,-6 1-1 0,0-2-11 0,1 1-19 16,-1 2-26-16,4-2-25 0,1-1-45 0,0 1-40 16,4-4-61-16,0 0-69 0,4 1-78 0,-1 0-82 15</inkml:trace>
  <inkml:trace contextRef="#ctx0" brushRef="#br0" timeOffset="63017.2731">27977 10181 3039 0,'-2'-9'3'0,"-2"-1"17"0,2-1 27 0,4 2 9 15,-2-1-7-15,3 1 2 0,-2 1 4 0,6-1-1 16,1 1 0-16,3-1-19 0,1 1-27 0,4-1-2 0,3 2-1 16,3 2-3-16,3 3 2 0,-2 2-4 0,4 2 0 15,0 2-1-15,-2 4-2 0,0 2-7 0,-3 2 9 16,-1 3 4-16,-2 2-12 0,-7 3 7 0,1-2-1 15,-7 4-2-15,-1 2 4 0,-5-2-6 0,-2 0 0 0,-1-1-1 16,-3 0 5-16,-2-5-2 0,0 1 8 0,0-3 16 16,0-2 5-16,-1 2 2 0,1-3 14 0,0-2 2 15,3 3 12-15,-4-2 3 0,4 1-1 0,0-3 0 16,2 1-3-16,-2-1 7 0,5 0-15 0,-3-1-2 0,3 2-9 16,0-4 2-16,3 4-7 0,-1-2-12 0,1-1-1 15,2 1-3-15,1 3 2 0,1-3-5 0,2 2-2 0,-1-1-6 16,3 3 0-16,2-1 3 0,-1-2-9 0,2 4 3 15,-1-2-1-15,3 2 4 0,-5 0-1 0,2-2-1 16,-4 2 0-16,-1-1-1 0,-1 2 4 0,-4-1-3 0,-2 1-5 16,-4 0-10-16,-3 0-32 0,-6 3-29 0,-5 0-50 15,-5-1-55-15,-4 1-84 0,-2-2-97 0,-5 0-112 16</inkml:trace>
  <inkml:trace contextRef="#ctx0" brushRef="#br0" timeOffset="63626.8564">29177 10668 2800 0,'0'0'-29'15,"0"0"4"-15,11-3 10 0,-11 3-5 16,-19 52 22-1,-18 11 6 1,23-46-1-16,5-2-8 0,-3 0-26 0,2 0-37 16,0-3-43-16,2-2-49 0,1-3-57 0,0-1-98 0</inkml:trace>
  <inkml:trace contextRef="#ctx0" brushRef="#br0" timeOffset="64022.3949">29627 10159 3659 0,'5'-3'1'0,"-5"3"11"31,0 0 23-15,0 0-10-16,0 0 9 0,0 0 1 0,0 0-6 15,0 0-1-15,-35 115 5 0,32-94-13 0,3-3-6 0,0 1-6 16,3-1 2-16,2-2 2 0,0-2 1 0,2-2 1 16,-2 0-9-16,2-2 5 0,-1-3-4 0,2-2 2 15,-2-1-6-15,2-1-4 0,2-3-1 0,0 0 0 0,3-2 3 16,0-3-3-16,4 0 1 0,2 0-4 0,2-2-3 16,-1-3 0-16,2-1 2 0,-1 1-11 0,1-1 5 0,0 0-3 15,-4 1-5-15,1 2 3 0,-2-1 10 0,-4 6-2 0,-2-1-1 16,-2 2 14-16,-4-1-11 0,0 3 2 0,-2 4 4 15,0 0 7-15,-3 0-5 0,2 1 5 0,-2 4 0 16,3-1 0-16,-3 4 11 0,3 3-3 0,-3-1 1 0,3 0-4 16,0 1 3-16,-1 4-2 0,1 0 6 0,0 1-9 15,0 0-47-15,2-2-46 0,-2 3-76 0,2-2-75 0,1-1-109 16,1 0-105-16</inkml:trace>
  <inkml:trace contextRef="#ctx0" brushRef="#br0" timeOffset="64153.5575">30256 10444 1636 0,'-1'-9'1'0,"-1"-3"-5"0,2 3-2 0,3-4-2 0,-3 1-13 16,2 4-39-16,1-1-60 0,0-3-72 0</inkml:trace>
  <inkml:trace contextRef="#ctx0" brushRef="#br0" timeOffset="64484.065">30617 10101 1996 0,'-13'0'-3'0,"4"3"6"0,-1-4 5 15,6 4 7-15,-3-1 8 0,2 1 21 0,1 1 12 0,0 2 18 16,1 0 16-16,3 2 14 0,-2-1-2 0,4 1 6 15,-2 2 4-15,3-1-18 0,-1 3 0 0,4 0-15 0,-1 3-6 16,2-1-17-16,2 6 13 0,-3-1-8 0,5 1-6 16,0 0 1-16,-3 2-5 0,3-2 1 0,0 2-10 15,-1 2 3-15,-2 0-18 0,0-2-3 0,-1 3-5 16,0-2-3-16,-1-1-7 0,-2 0-1 0,-3 2 2 0,1-3-1 16,-4 1 4-16,-1-2 3 0,0-1 6 0,-4-1 6 15,-1-1 1-15,-6 0 6 0,3-4 8 0,-5 0-1 16,0-2-1-16,-1-3-4 0,1 2-12 0,-3-4-4 0,2-2-3 15,1-3-13-15,-1-2-38 0,2-3-44 0,0-3-61 16,2-2-66-16,0-7-82 0,1 2-107 0,4-5-106 16</inkml:trace>
  <inkml:trace contextRef="#ctx0" brushRef="#br0" timeOffset="64801.3828">30544 9978 2232 0,'3'-3'0'0,"1"1"-3"16,1 0 8-16,5-5 10 0,0-1 12 0,4 3 14 15,-1-2 7-15,4 0 5 0,0 0 12 0,4-4 13 16,-1 5 3-16,3-1 1 0,-1-3-5 0,1 0-11 0,2 3-4 15,2 1-7-15,-4-3-13 0,5 5-9 0,-1-4-8 16,0 3-12-16,1 2-10 0,-3-2-3 0,-1 1 0 0,0 4 3 16,-5-2-2-16,-2 1-1 0,-4 1-4 0,-2 0 5 15,-2 1-2-15,-2 1-1 0,-4-2 1 0,0 3-4 16,-3-2-1-16,2 2 6 0,-2-1-14 0,0 1-16 16,-2 2-19-16,-1 3-41 0,-2-1-53 0,-3 2-72 0,-4 4-89 15</inkml:trace>
  <inkml:trace contextRef="#ctx0" brushRef="#br0" timeOffset="65177.2109">29648 11222 3408 0,'-8'1'0'0,"-2"2"0"16,1-3 3-16,7 0-5 0,-8 3-3 0,1-1 2 0,0 0-1 16,2 0 4-16,-2 2-3 0,4-3-5 0,4 2-3 15,-1-3 25-15,4 3 24 0,6-3 19 0,6 2 17 16,4-3 6-16,10 0 3 0,14-2 8 0,11-3-5 0,13-1-19 0,8-1-22 15,10 0-16-15,6-4-17 0,3 3-4 16,2 1-3-16,-1 2 0 0,-4-1 0 0,-4 2 1 16,-5 1-3-16,-7 1 1 0,-7 2-3 0,-9-2-6 0,-7 2 7 15,-15 1-2-15,-6-1 5 0,-9 1-2 0,-10 0 7 16,-3-3-16-16,-3 2-22 0,-5-2-31 0,-5 0-51 0,0-2-47 16,-3 1-63-16,-6-4-71 0,-4-1-82 0,-5 4-76 15</inkml:trace>
  <inkml:trace contextRef="#ctx0" brushRef="#br0" timeOffset="66232.2367">27113 11369 1722 0,'-2'0'6'15,"4"0"1"-15,-1-2-5 0,1-1 2 0,-1 3-3 0,1 0-2 16,-2 0 1-16,3 0 2 0,1 0-6 0,0 0 4 0,2-3 11 16,2 2 3-16,4-1 15 0,1-1 9 15,5 0 20-15,2 1 16 0,7-2 11 0,3-1 9 0,2 1 11 16,6 0 9-16,8 0 1 0,4-2 5 0,3 1-10 15,3 0-5-15,4-2-7 0,4 2-7 0,8-2-10 0,1 0-14 16,6 1-12-16,2 0-10 0,2-1-14 0,4 2-14 16,2 2-8-16,-1-2-6 0,-4 3-3 0,-2 0 5 15,-3 1-5-15,-4-1 5 0,-3 2 2 0,-5-1 1 0,-6 0 0 16,-2-2 3-16,-4 3-5 0,-7 0-1 0,-6-1-4 0,-4-2-7 16,-5 2 4-16,-6 0-1 0,-5-1 1 15,-4 2 4-15,-4-4-2 0,-6 4 1 0,-2-1 6 0,-4 1-1 16,0-1 2-16,-2 1 7 0,-2 0 1 0,-1-3-2 15,-2 6-3-15,-2-6-8 0,-3 3 5 0,-2 0-1 16,-8 0-4-16,1 0-6 0,-6 0 2 0,-5 0-2 0,-4 0-1 16,-2 0 3-16,-7 3 1 0,-1-1-9 0,-2 1-13 15,-7 0-10-15,-6-1-16 0,0 2-13 0,-10 1-8 16,-4 0-7-16,-6-3-14 0,-6-2 9 0,-1 2 4 16,0-2 7-16,0-2 15 0,4 2 9 0,4 0 12 0,9-1 10 15,12 0 11-15,8 2 1 0,9-1 5 0,10 0 1 16,8 0-9-16,7 1-12 0,7-1-6 0,1 0-5 15,6 2-6-15,-1-4 6 0,4 2 2 0,1 0-3 0,0 2 15 16,5-4 12-16,3 2 7 0,4-2 3 0,3 0 5 0,3-1-9 16,6 1 2-16,3-1 0 0,6-1-10 0,2 0 0 15,3 0 2-15,3-1 0 0,2 2-5 0,2-1 5 16,-4 2 1-16,5-3 8 0,-5 2 6 0,2 2-3 16,-3-2 0-16,-5 0 6 0,-1 1 2 0,-5 2 0 0,-2-3 4 15,-6 3-9-15,-3-1 4 0,-4-2 5 0,-8 3 3 16,1 0-10-16,-5-1 11 0,-1 1-6 0,-4-2-14 15,-1 1-8-15,-2 0-31 0,1-2-36 0,-4-2-44 0,1 1-31 0,-3 1-43 16,-4 1-47-16</inkml:trace>
  <inkml:trace contextRef="#ctx0" brushRef="#br0" timeOffset="69847.1516">21957 5908 745 0,'0'-5'-3'0,"-2"2"4"15,0-1 0-15,4-1 9 0,-2 3 14 0,-2-1 23 16,2 1 28-16,0 2 27 0,0 0 29 0,0-2 25 16,2-1 36-16,-2 2 21 0,2 1 11 0,-2-1 0 0,0 1-7 15,0-1-1-15,0 1-9 0,0 0-7 0,0 1-13 16,-2 0-12-16,2-1-11 0,0 0-6 0,0 0-9 16,0-1-15-16,-2 0-10 0,4 1-14 0,-4-2-23 0,4 2-16 15,-2-2-7-15,0 2-14 0,0 0-13 0,0 0-5 16,2-2-11-16,-1-1-10 0,2 1 5 0,6-4-3 15,0 0-9-15,2-2-1 0,8-4-3 0,3 3-2 0,0-4 1 16,6 1-1-16,4 5-1 0,1 0-2 0,-2 1-4 16,3 6-1-16,-3 3-2 0,-2 4-2 0,-1 3 2 15,-4 7 7-15,-2 0-7 0,2 7 7 0,-5 3 7 16,-5 4-2-16,-1 3 5 0,-1 3-1 0,-5 3-1 0,-6 2-1 16,-1 1 5-16,-4 0-9 0,-6 2-3 0,-4-4-7 0,-4 1-2 15,-2-4 1-15,-4-3 6 0,-3-3 0 0,1-5-11 16,-3-4 9-16,5-4 6 0,0-5 8 0,-1-2 7 15,5-5-2-15,2-5-4 0,4 1 3 0,1-3 10 16,1-3-8-16,2 1 1 0,2-2 0 0,4-2-3 0,0 1 5 16,0 0-6-16,2-2-1 0,2 1 1 0,0-1 1 15,0-2-4-15,6-3-7 0,-1 0 0 0,2 0-3 16,2-3-1-16,4 0-1 0,-1-1 2 0,6-1 0 0,-2 5-6 16,4-2 15-16,2 1-9 0,1 2 0 0,0 0-1 15,2-1-14-15,2 3-25 0,0-3-20 0,0 2-18 16,1 2-29-16,-2-1-28 0,-1 2-30 0,4-3-39 0,-4 3-27 15,2-3-30-15,-1 3-26 0,0-5-34 0,-2-1-35 16,3 0-30-16</inkml:trace>
  <inkml:trace contextRef="#ctx0" brushRef="#br0" timeOffset="70137.0219">22951 5646 2119 0,'-2'-18'24'15,"-3"2"28"-15,0 3 29 0,1 0 27 0,-6 3 13 0,-1 1 14 16,1 4 6-16,-2 3 3 0,1 1-7 0,-1 1-21 15,0 0-15-15,1 3-13 0,-3 2-4 0,4-1-9 0,-2 2-7 16,4 3-8-16,0 1-13 0,2 2-9 0,-2 3-6 16,5 2-13-16,3 2-8 0,2 5 5 0,5 2 2 15,-1 1 6-15,6 3 0 0,3 1 6 0,3 2-5 0,6 1 3 16,-2 1 5-16,4-2-11 0,3 1 3 0,2 0-2 16,-1-1-2-16,2-3-1 0,-2 1-5 0,-2-4-9 0,-2 0-1 15,-1-1-7-15,-3-4-2 0,-4-1 7 0,-6-3-3 16,-2-1 0-16,-1-3-3 0,-4-2 11 0,-5 1-2 15,0-4 14-15,-3 0-2 0,-5-1-9 0,0-3-14 16,-3 0-20-16,-5-3-14 0,0 0-40 0,-6-4-41 0,-3-3-54 16,-2-2-46-16,-3-6-45 0,2-1-34 0,-4-7-39 15,4-3-31-15,-2-5-30 0</inkml:trace>
  <inkml:trace contextRef="#ctx0" brushRef="#br0" timeOffset="70286.8133">22848 5571 2063 0,'13'-30'21'0,"-4"5"23"16,2 5 26-16,-3 3 26 0,-2 5 19 0,-1 3 4 15,3 1 1-15,-3 4 4 0,1-3-11 0,0 4-20 16,4-2-16-16,-1-2-21 0,2 3-15 0,3-2-4 16,1 1 1-16,4-1-6 0,2 0-7 0,5 1-5 0,1-1-10 15,5 1-3-15,1-1-9 0,5 4-3 0,-2-2-27 16,0 1-26-16,1 3-49 0,-4 2-70 0,-3 3-79 16,-3 3-108-16</inkml:trace>
  <inkml:trace contextRef="#ctx0" brushRef="#br0" timeOffset="70514.5626">22723 6931 3994 0,'-9'12'-2'0,"5"-2"-11"16,1-5 2-16,6-10 14 0,-3 4-6 0,2-1-2 15,1 1 3-15,0-3-3 0,8-2 2 0,2-1 8 0,6-5 0 16,6-2-17-16,7-3 7 0,4-2 2 0,10-2 0 16,6-3 3-16,3 2 0 0,4-2-5 0,1-1-32 0,-2-1-48 15,2 2-58-15,2-1-89 0,-2-1-157 0</inkml:trace>
  <inkml:trace contextRef="#ctx0" brushRef="#br0" timeOffset="73659.3485">25116 5969 3222 0,'-3'-8'-2'0,"1"0"10"16,2-1 18-16,0 0 29 0,0 3 14 0,0 2 19 15,-3 2 2-15,3-1 5 0,0 1 15 0,0 1 6 0,2 1-8 16,-4 0-21-16,2 1-12 0,0 1-20 0,0-2-16 15,0 2-8-15,0 1-14 0,0 1-14 0,0 2-15 0,0 5-3 16,3 4-1-16,-1 4 1 0,3 5 15 0,1 8 5 16,0 4-5-16,6 3 1 0,0 4 8 0,2-1-8 15,2 2-25-15,3-2-21 0,2 0-39 0,0-3-47 0,2-3-34 16,2-3-81-16,0-4-113 0,2-4-136 0</inkml:trace>
  <inkml:trace contextRef="#ctx0" brushRef="#br0" timeOffset="74239.6277">25870 6049 3371 0,'-5'-5'-7'16,"1"2"1"-16,-3 0-5 0,2-2 0 0,-1 5-3 0,0 1-6 16,-1 1 5-16,1 3 1 0,-3 4 4 0,3-1-2 15,-4 6 7-15,2 0-5 0,0 2 0 0,0 3 3 0,0 1 1 16,5-1-5-16,0 0 3 0,4 2-1 15,3-1 4-15,2-4 2 0,5 1 6 0,2-2 5 0,4-2-10 16,0-3 12-16,5-1-1 0,-1-3 9 0,3-5-12 16,1-1 5-16,0 0-5 0,-1-7-1 0,-3 0 9 15,1-3-8-15,-3-3 2 0,-3 0-4 0,-1-4 7 16,-5-3 3-16,-2 3 2 0,-2-4 2 0,-1-4-7 16,-4 0 3-16,-5-1-3 0,1-1-2 0,-4 1 2 0,1 0 0 15,-4-1-3-15,0 5 3 0,0 0-4 0,-1 2 1 0,0 2-3 16,1 3-4-16,2 1-2 0,2 3-18 15,2 0-9-15,0 3-27 0,3 1-11 0,2 0-18 0,4 3 2 16,4-4-4-16,2 3-4 0,8-2 18 0,-1 2 10 16,7 2 25-16,4-1 15 0,2-1 11 0,4 4 1 15,0 0 10-15,2 0-2 0,0 1-2 0,-2 1 4 16,-2 0-2-16,-3 0 1 0,-5 4-5 0,0-1 5 16,-8 1-7-16,-2 2 10 0,-7 1-4 0,2 4-1 0,-5-3 9 15,-3 4 3-15,1 2 12 0,-1 2 4 0,-2-3 17 16,-2 2-3-16,1 1 5 0,-1-2 4 0,-2 1-9 15,4-2-3-15,-2-2-1 0,2-3-10 0,2 3-11 16,0-3-1-16,3-1 4 0,0-3-2 0,2 2 19 16,2-3 0-16,5-3-2 0,2 4 7 0,5-7 2 0,2-1-2 15,4 1 1-15,0-4-7 0,6-3-18 0,0 2 1 16,-1-5-7-16,0 0 3 0,-2-3-8 0,-2 0 8 16,-1-1-14-16,-3-2 9 0,-2-3 5 0,-2 1 14 0,-2-3 15 15,-4-2 0-15,-4 1 23 0,-1-2 7 16,-6-2 24-16,0 2 2 0,-6 0-2 0,-3 3-9 0,1 2-15 15,-4 4-9-15,-1 0-19 0,-4 4-20 0,-2 2-28 16,-3 4-47-16,-1 4-72 0,-7 3-88 0,-4 2-104 16,-3 6-137-16</inkml:trace>
  <inkml:trace contextRef="#ctx0" brushRef="#br0" timeOffset="75248.2303">24912 6745 3545 0,'-12'9'0'0,"2"-2"0"0,5-6 3 16,5-7 9-16,0 6 0 0,2-2-6 0,1 0 2 15,2-5-5-15,3 1-9 0,4-5-2 0,3-1-6 16,5-2-16-16,2-3-7 0,6-1-21 0,2-1-30 0,1-1-53 16,-1-1-65-16,-3-1-103 0</inkml:trace>
  <inkml:trace contextRef="#ctx0" brushRef="#br0" timeOffset="75608.0043">21994 6299 3185 0,'2'1'9'0,"-2"-1"14"0,0 0 13 15,0-5 9-15,1 5 3 0,-1-2 0 0,2 2-1 16,-1-2-5-16,3-1-11 0,1-2-14 0,3 0-17 15,1-2-8-15,0-1-19 0,4-1-16 0,1-1-40 16,2 0-48-16,1-4-76 0,0 2-94 0,-2 0-110 0</inkml:trace>
  <inkml:trace contextRef="#ctx0" brushRef="#br0" timeOffset="75805.9201">21820 6114 2895 0,'4'-3'-3'16,"-1"-2"-3"-16,-2 2 0 0,4-3 4 0,-2 5-5 15,-3 0 1-15,6 2-5 0,-2 0-2 0,0 1 1 0,3 3 6 16,1 4-7-16,3 1-4 0,-2 4 10 0,4 3-8 16,-1 3 11-16,3 6 2 0,-3 3 7 0,6 3-25 0,-3 7-32 15,2 2-68-15,-2 5-109 0</inkml:trace>
  <inkml:trace contextRef="#ctx0" brushRef="#br0" timeOffset="76894.8078">25690 11078 3383 0,'-10'2'0'0,"-1"-1"1"0,-1-1 11 0,7-5 12 15,-6 5 14-15,-3 0 7 0,2-1 8 0,0-2 13 16,3 3 11-16,2-1 9 0,2 1-2 0,2-2 6 0,1 2 0 15,2 0 8-15,0-1 4 0,2 1-17 0,4 0-8 16,3-1-8-16,4-2-12 0,5-1-22 0,11 0-8 16,5-5-18-16,9 5-13 0,8-4-14 0,4-1-30 0,5 1-43 15,2 0-39-15,-1-1-56 0,-1 4-73 0,0-2-78 16,-1-1-114-16</inkml:trace>
  <inkml:trace contextRef="#ctx0" brushRef="#br0" timeOffset="77595.8027">28984 10817 4191 0,'-11'-7'-9'0,"3"2"6"0,2 4-4 0,10-6 7 0,-5 3 0 16,-1 4-6-16,4-1-1 0,-2 1 4 0,3 0 13 16,0 0-14-16,6-2 8 0,1 1-7 0,3 0 1 0,7-1 4 15,2 1-1-15,5-1-7 0,6 0-19 0,1-1-9 16,2 1-31-16,2 1-21 0,1-2-38 0,-2 0-36 15,-4 1-50-15,-3-3-55 0,-2 3-68 0,-10-3-84 16</inkml:trace>
  <inkml:trace contextRef="#ctx0" brushRef="#br0" timeOffset="77794.8847">29055 10614 4151 0,'2'0'-5'0,"-1"3"-18"0,-1-1 0 0,2-7-2 16,0 5-2-16,-1 3-1 0,1-2 3 0,2 0-1 16,-1 2 3-16,1-2 15 0,0 2-3 0,0 1 3 0,0 2 1 15,1 1 2-15,3 4-8 0,-5 0 7 0,3 9 1 16,1 0 2-16,-2 5-2 0,1 3-27 0,-2 3-45 16,1 4-45-16,-2 1-57 0,1 1-96 0,-3 2-132 0</inkml:trace>
  <inkml:trace contextRef="#ctx0" brushRef="#br0" timeOffset="79231.9019">27718 10218 854 0,'-3'-8'1'0,"-1"4"0"16,-2-4 0-16,0 0 13 0,0 1 5 0,-1 0 18 16,-1 3 30-16,2-2 23 0,-3 0 30 0,2 2 22 15,2-2 14-15,1 2 8 0,-1-2 8 0,-1 3-6 16,4 1-19-16,-1-3-13 0,1 2-23 0,-1 1-21 0,0 0-5 16,1 0-30-16,2 3-11 0,-1-1-16 0,-1 1-11 15,2 2-12-15,-5-2-10 0,2 3-7 0,-3 0-7 0,0 5 12 16,-5 2-2-16,-5 1 6 0,0 5 5 0,-6 2 1 15,-2 4 8-15,-1 2 8 0,-1 4 7 0,1 0-1 0,0 0 3 16,1 2-2-16,2-2 6 0,5-1 3 0,1-2 3 16,3 1-2-16,5-2 0 0,2-3 8 0,5-1 3 15,2-1-5-15,4-2 1 0,1-1 5 0,5 0 1 16,3-2 3-16,1-1 1 0,5-2-13 0,-1 0-9 0,5-2 2 16,4 0-4-16,1-2-10 0,1-3-10 0,3-1-3 15,-3-2-4-15,3 0 4 0,1-2-4 0,-3-3 9 16,-2-2-11-16,1 1 3 0,-2-4-1 0,-1 0 1 0,0-2-3 15,-2-1-5-15,0-2 7 0,-2-2-5 0,0 0 3 16,-1-2 0-16,0-2 0 0,-6 1-2 0,1-2 2 16,-2-2 5-16,-4 1 4 0,-2-3-2 0,-4 1 2 0,-2 1-1 15,-3-3-3-15,-3 2 1 0,-2 0-4 0,-1 1 4 16,-6-1-4-16,-1 1-1 0,-3 0-5 0,-2 1-1 16,-4-1 2-16,-1 4-5 0,-4 0 4 0,0 1-10 0,0 2 0 15,-2 3 1-15,1 4 4 0,-2-1 1 0,2 5 1 16,1 1-1-16,-2 2-18 0,1 2-14 0,-2 3-22 15,2 1-23-15,-1 2-35 0,-1-1-28 0,3 3-53 0,-1 0-42 16,1-1-39-16,5 5-49 0</inkml:trace>
  <inkml:trace contextRef="#ctx0" brushRef="#br0" timeOffset="80113.4624">30242 10314 1831 0,'-5'-7'-5'16,"2"1"4"-16,-2 2 4 0,5-4 5 0,-1 4 14 0,-1 0 10 15,1 4 11-15,1-3 20 0,-2 2 14 0,2 0 3 16,0 1 7-16,0 0 3 0,0 0-11 0,0 0-6 0,0 0-14 16,-2 1-23-16,2 0-8 0,-1 2-10 0,-2-2-14 15,3 2-8-15,-3 2-4 0,0 2-2 0,-4 2 7 0,-1 2 6 16,-4-2-2-16,2 7 7 0,-3-3 8 0,-1 4 3 16,3 0 4-16,-1 3 2 0,1-1-4 0,2-3 0 15,2 2-6-15,1 0 4 0,2-2-7 0,3-2-3 0,-1 1-3 16,5-3 0-16,-1-1 7 0,4 1-3 0,2-4 13 15,0 3-7-15,5-3-4 0,2-1 4 0,1-1-4 0,5-1 6 0,1-1-13 16,1-3 2-16,0 0-5 0,2-2-1 16,0-2 13-16,2-2-8 0,-3 0 6 0,-2-4-6 0,-1 0 4 15,-1-2 2-15,-2-3-1 0,-3-1 1 0,-5-2-14 16,0-1 5-16,-3-5-7 0,-2 2-2 0,-2-4-5 16,-5-4-5-16,-1 3 10 0,-2-6 4 0,-4 3 17 15,0-1 5-15,-3 1 15 0,-3-1-2 0,-3 2 15 0,1 0-1 16,-5 3 0-16,3 3-5 0,-5 1-7 0,2 4-12 15,-1 2-9-15,-2 1 0 0,0 2-12 0,0 6-18 0,-2 0-36 16,0 1-38-16,-1 5-61 0,-2 0-56 0,-3 0-86 16,1 5-114-16</inkml:trace>
  <inkml:trace contextRef="#ctx0" brushRef="#br0" timeOffset="85445.5695">17263 12576 1539 0,'0'-1'10'0,"0"1"19"0,0-3 10 0,2 2 10 16,-4 0-5-16,4 1 9 0,-2-3 0 0,0 3 6 15,0 3-9-15,0-3-5 0,0 0 3 0,0 0-1 0,0 0 13 16,-2 1-2-16,2 0 4 0,0-1 8 0,-1 0 0 15,1 0-7-15,0 2-11 0,0-1-3 0,0-1-12 16,1 1-2-16,-1-1-8 0,2 0-10 0,-1 0-8 16,3 0-5-16,-4 0-5 0,3 0 1 0,-1 0-2 0,-2 0 2 15,3 0 3-15,-2 3-4 0,3-2 11 0,0 0-1 16,5 1 4-16,0-1 2 0,0 2 4 0,5-1-1 0,1 0 3 16,2 0-2-16,-1 3-1 0,4-2 1 0,2 1 2 15,0 0-12-15,-1-1 3 0,3 0-2 0,-2 2-1 16,0-3 3-16,7 1-4 0,-6 0 1 0,6-1-5 0,-1 1 8 0,0-2 2 15,4 4 2-15,0-4 4 0,3 1-2 16,-4-2-3-16,6 4 8 0,-1-4 2 0,0 1 0 0,2 3-4 16,0-1 3-16,5-2-7 0,-5 1 6 0,1 0 5 15,4 1-10-15,-4-1 1 0,1 0-4 0,1-2 4 16,-2 0-9-16,1 2 3 0,1-2-1 0,0 3 1 0,0-3 0 16,3 3-5-16,1-2 2 0,0 2-4 0,2-1-2 15,-3 1 4-15,2-1-5 0,-2 1-3 0,0 0-1 16,0 1 1-16,-3-2-2 0,2 1 4 0,-2 1-6 0,0-3 3 15,-1 3-2-15,1-1 8 0,-5 0 1 0,2-1 8 16,-1 0 3-16,0 0-8 0,0-1 8 0,-1 2 2 16,1-2 1-16,-1-1-7 0,3 3-3 0,-1-2-6 15,0-1 0-15,2 2 4 0,-2 0 0 0,1-2-2 0,-1 3 2 16,2-1-3-16,-2-2 3 0,0 2 5 0,-2 0-8 16,2-2-1-16,-4 3 1 0,1-3-3 0,-1 0-9 15,-1 2 14-15,-1-1-4 0,-2-1-5 0,1 0 7 0,1 1 8 16,-1-1-9-16,-1 1 1 0,4-1 8 0,-3 0-12 15,3 0 2-15,1 0 5 0,-1 0-2 0,-1 2-9 16,0-4 3-16,0 2 5 0,1 0-5 0,-1 2 3 0,-1-2-1 16,-1 0-7-16,3-2 5 0,-4 2-5 0,1 0 8 15,-1 0-3-15,0 0 3 0,0-1-4 0,2 0-2 0,-4 1 4 16,1-1-2-16,-2 1 4 0,1-2-5 0,0 2 1 16,1 0-1-16,-1 0 2 0,1 0 6 0,-1 0 1 15,2 0-2-15,0 0 0 0,0 0-1 0,0 0 1 0,0 2-1 16,0-2 4-16,2 0-7 0,-2 1-2 0,1-1 2 0,-1 1 1 15,1 0-4-15,-1-1-1 0,1 0 5 16,-1 0-7-16,0 2 3 0,0-2 0 0,-1 0 4 0,-1 1 3 16,0-1-2-16,0 0 0 0,-1 0-8 0,0 0 4 15,-2 0 1-15,1-1 5 0,-2 1-12 0,1 0 2 16,-2 0 4-16,2-2-1 0,-1 2 9 0,-1 0-3 0,1 0 1 16,2 0-10-16,-1 0 10 0,2-1-5 0,-2 0 3 15,2 1-4-15,1 0-2 0,0 0 7 0,1 0-2 16,-2-1 1-16,3 1-6 0,0-2 1 0,0 2-1 0,0 2 6 15,-1-1-3-15,1-1-9 0,-2 0 7 0,2 0-1 0,0 1 1 16,-1 0 1-16,-1 1 4 0,0-2-6 16,-1 1 3-16,0 0 1 0,3-1-6 0,-3 3 5 15,0-3 2-15,0 2-2 0,0-2-5 0,1 1 9 0,1 0-3 16,1-1 1-16,-3 1 1 0,3-1 2 0,-2 0 1 16,0 0-1-16,-1 2-3 0,2-1 1 0,-3-1 0 15,1 0-1-15,1 0-7 0,-2 1 5 0,1 0-2 0,3-1-1 16,-1 0 1-16,-1 0 1 0,2 2-1 0,-2-1 1 15,3-1 7-15,-1 0-11 0,0 1-9 0,0-1 7 16,-2 0 7-16,2 0-4 0,0 0-1 0,0 0 8 16,0 0-9-16,0 0 9 0,3 0 10 0,-1 0-5 15,0 0-7-15,1 0 6 0,2-1-3 0,-2 1-8 0,5 0 7 16,-2-1 0-16,-1-1-6 0,0 2 1 0,1-1 2 16,2 1-3-16,-3 0 0 0,1-1 3 0,0 1 1 15,-1 0-7-15,0 0 3 0,3-1-4 0,-2 1 3 16,-3 0 2-16,2 0-3 0,-1 1 3 0,-3-1-1 0,-1 0 5 15,2 1 4-15,-1 0 4 0,-4 2-4 0,2-2-6 16,-1 2 4-16,-3-3 0 0,2 0 3 0,-2 2-4 16,-4-1 0-16,1-1-3 0,-1 1 2 0,-4-1 2 15,0 1-4-15,-4-1 2 0,1 0-7 0,-2 0 7 0,-3 0-4 16,-1 2-3-16,-2-2 1 0,1-2 4 0,-4 2 1 16,0 0 1-16,2 0-4 0,-1 0-7 0,1 0-13 15,0 0-22-15,1 3-34 0,2-2-75 0,5-1-69 16,-4 3-110-16,5-1-124 0</inkml:trace>
  <inkml:trace contextRef="#ctx0" brushRef="#br0" timeOffset="95819.4579">12809 14277 2542 0,'0'0'40'0,"0"0"-2"0,0 0 13 16,0 0 11-16,0 0 4 0,0 0 3 0,0 0 8 16,0 0-2-16,0 0-1 0,0 0 6 0,0 0 11 15,0 0 1-15,0 0 16 0,0 0 5 0,0 0 1 16,0 0-6-16,0 0-12 0,0 0-12 0,0 0-23 16,0 0-12-16,0 0-24 0,0 0-6 0,0 0-10 15,0 0-9 1,33 7 21-1,-20-4 1-15,1-3-1 16,5 0 1-16,-1 4 4 0,4-1-4 0,3-3 5 16,-3 0 1-16,5 2-11 0,3-2 5 0,-1-2-1 15,1 2 0-15,1-2-1 0,3 0 4 0,-1-1-1 0,6 3-4 16,-3-3 13-16,9 3-6 0,0-4-9 0,7 3 0 0,-1-1-5 16,9 0-4-16,0 0-3 0,5-1 4 15,6 1-11-15,-1 0 6 0,1-2 4 0,3 2-6 0,-1 0 5 16,3-1-5-16,-2 1 3 0,3 0-4 0,0 2 5 15,0 0-10-15,-1 0 4 0,3 0 2 0,-2 0-1 16,2 0-2-16,-3 0 4 0,-3 0 1 0,0 0-6 0,-4-1 5 16,1 1-3-16,-2 0 4 0,-3-1-6 0,-1 1 12 15,1 1-15-15,-5 0 2 0,-3-1 3 0,-5 0 3 16,-3 2 0-16,-6-2-4 0,-3 1 2 0,-5 2-8 16,-6-2 11-16,-3-1 1 0,-3 2 2 0,-2 0-12 0,-4-2 0 15,1 1 8-15,-7-1-5 0,3 2 6 0,-5-1-6 16,-1 0-3-16,1 0 0 0,-4-1 7 0,-1 2-6 15,-1-2 8-15,-2 0-4 0,1 0-2 0,0 0 14 16,-2 0-3-16,0 0-7 0,0 0 8 0,0 0 5 16,1 0-11-16,-1 0 4 0,0 0 2 0,0 0-10 0,2 0 4 15,-2 0 4-15,-2-2-9 0,5 2-5 0,-3 0 10 16,-1 0-6-16,1 0 2 0,0 0-5 0,0 0-17 16,1 0-17-16,-1-1-29 0,0 0-34 0,0 1-46 0,5-3-40 15,-5 3-53-15,0 0-49 0,0 0-39 0,1-1-29 16,1 1-35-16,1 0-45 0</inkml:trace>
  <inkml:trace contextRef="#ctx0" brushRef="#br0" timeOffset="96889.2872">19935 14241 3433 0,'-4'7'-4'0,"3"-4"6"0,-4-3-5 0,4-6 4 16,-1 5-2-16,1 1-2 0,-1 0-2 0,0 2-1 16,4-2 4-16,-2 4-6 0,2-4 0 0,-2 1 4 0,0-1 10 15,1 0 25-15,4 0 23 0,-1 0 34 0,4 0 18 16,4 0 25-16,3 2 20 0,6-1 3 0,4 0-2 16,7-1-12-16,3 0-18 0,7 0-37 0,4-1-13 0,9-2-11 15,2 1-7-15,8-4-4 0,6 1-4 0,7-1 6 16,5-1 3-16,7-1-9 0,7 0 10 0,4-1-19 15,8 2-7-15,6-3-8 0,4 5-12 0,3-2 3 16,-1 2-11-16,7-2 12 0,1 2-12 0,-3 1 5 0,2 0-3 16,-2 0-1-16,-4-1 8 0,1 2-13 0,-1-3 6 15,0 1-3-15,0 0 1 0,-2-2-4 0,-3 0 4 16,-2-1 0-16,2 0 4 0,-3-1-8 0,0 1 0 16,-3-1 4-16,-1-1-11 0,-4 3 11 0,3-1-6 15,-3 1 0-15,-5 1 2 0,-3 3 6 0,-6-2-8 0,-5 3 4 16,-7 1 7-16,-9 1-14 0,-4 0 7 0,-7 1 0 15,-5 1-5-15,-6-2-8 0,-4 3-4 0,-9-1-17 16,-3 1-21-16,-6-1-3 0,-5 0-24 0,-9 2-22 16,-1-4-31-16,-5 1-25 0,-3 1-26 0,-4 0-24 15,-3 1-14-15,-3 2-53 0,-5 0-53 0,-2 0-94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2:13:49.9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8170 3574 2883 0,'-8'-4'3'16,"-2"0"13"-16,0 0 16 0,0-7 5 0,0 6 12 15,-4 0-2-15,3 1 11 0,-4-3 1 0,5 4 9 0,-1 0-10 16,-2-1-10-16,4 0 3 0,-2 1 1 0,1 0 11 16,1 0 10-16,1-1 11 0,-2 1-7 0,4-1 3 15,-2 1-1-15,1 1-10 0,0 2-10 0,1-3-12 0,1-1-20 16,0 3-10-16,0-1-7 0,-1-1-9 0,1 1-1 16,-1 0-4-16,3-1 4 0,-2 2-2 0,0-2 2 15,-4 0-7-15,3 2 2 0,-1 0 14 0,-1-4-14 16,-3 4 5-16,0 0-3 0,-3-1 3 0,0 1-2 0,-3 0 4 15,-3 1 7-15,-3 1-22 0,-1 0 18 0,-3 1-3 16,0-1-4-16,-3 2 4 0,3 0-2 0,-3-1 1 16,-4 1-10-16,5 1 13 0,-1-1-7 0,-3 2 3 0,1 0 3 15,-1-1-3-15,0 1-1 0,0 0-6 0,-2 0 6 16,0 2-4-16,-2-1 2 0,0-1 1 0,-1 1 4 16,1-2-1-16,1 3 2 0,-2-2 12 0,2 1 0 0,-2-2 1 15,0 2-2-15,1-2-10 0,-2 3-5 0,1-2 3 16,0 2 1-16,-4 0-6 0,4 0 3 0,-4 1-14 0,6 0 6 15,-3 0 8-15,1 0 2 0,0 2-7 0,1-2-2 16,1-1 4-16,3 3-4 0,0-3 14 0,1 1 1 16,2 1-8-16,3 0 5 0,2-1-2 0,2 0 4 15,2 0-5-15,-1-3-4 0,4 4-1 0,-1-1-9 0,0-1 11 16,5 0-8-16,-3 1 8 0,2-1-3 0,0 2 4 16,2-1-3-16,0 3-2 0,1-1 8 0,-1 2-9 15,-1 1 4-15,1-1 1 0,-1 2-1 0,1 4-5 0,-2-4 4 16,2 3 0-16,0-1-5 0,-1 2 11 0,1 0 0 15,1 1-6-15,-1-3-2 0,3 4-2 0,-1-2 4 16,2 1 6-16,1-2-3 0,-1 1 0 0,4-3-5 0,-3-1 2 16,3 3 1-16,2-5 7 0,-3 1-1 0,3-1-6 15,-1-3 1-15,1 2-6 0,2-5 2 0,-1 4 2 16,0-6-14-16,2 2-17 0,-1-2-27 0,1-1-33 0,0 1-41 16,0-3-52-16,0 1-50 0,0-2-64 0,1-2-64 15,1 1-80-15</inkml:trace>
  <inkml:trace contextRef="#ctx0" brushRef="#br0" timeOffset="661.059">10049 3080 3520 0,'-9'4'11'0,"-2"-1"9"16,5-1 23-16,4-7 12 0,0 8 9 0,2-2 5 0,0 0 0 15,0 1 3-15,0-2-6 0,0 2 3 0,0 0-7 16,2-1-2-16,-2-1 0 0,0 0 2 0,0 0 1 0,0-1 6 16,0 0 3-16,0 1-4 0,2-2-18 0,-1 1-9 15,1-1-7-15,1 1-7 0,3-3 10 0,2 1-4 16,3-2 0-16,6-4-14 0,4 0 8 0,8-3 1 0,7-3-2 16,5-4-13-16,5-1-21 0,3-4-19 15,1 2-35-15,0-4-20 0,-2 3-42 0,-3 2-36 0,-4 0-41 16,-7 5-28-16,0 2-44 0,-8 2-32 0,-5 3-33 15,-5 3-33-15,-2 2-30 0,-6 1-31 0</inkml:trace>
  <inkml:trace contextRef="#ctx0" brushRef="#br0" timeOffset="894.2033">10509 2925 3433 0,'-3'0'22'0,"2"0"35"0,1-3 29 16,1 3 22-16,-1 0 9 0,-1-1 1 0,1 1 7 15,0 0 6-15,1 0-9 0,-1 0-31 0,2 1-27 0,-1-1-22 16,-1 2-11-16,2-1-2 0,0 0-9 0,-1 0-10 0,1 2-13 16,-2-1-8-16,4 3 6 0,1 4-3 15,0 1 8-15,0 5-4 0,4 3-1 0,2 2 9 0,2 4 1 16,4 1-2-16,-4 1-5 0,4 3 2 0,1-4-5 16,-1 1-19-16,-1-2-29 0,-1-2-37 0,0-2-39 0,1-2-44 15,-5-3-45-15,3-3-43 0,-5 0-49 0,1-5-29 16,2 0-54-16,-4-3-84 0</inkml:trace>
  <inkml:trace contextRef="#ctx0" brushRef="#br0" timeOffset="1103.3472">11007 3074 3003 0,'3'0'21'15,"-1"0"22"-15,-1 2 6 0,6-4-2 0,-7 2 5 0,0 2-7 16,1-1 8-16,3 2-2 0,-1-2-22 0,2 2-19 15,4 1-6-15,-1-1 1 0,5 2-3 0,1 0 12 16,0 2-14-16,3-2 3 0,-1 4 1 0,3-1 4 16,-2 1-6-16,-2 1 4 0,2 0-1 0,-3 1-4 0,-1 0 5 15,-4 3-1-15,-1-1-7 0,-1 0-24 0,-1 0-34 16,-5 2-46-16,-2-1-48 0,-3 0-69 0,-1 0-99 16</inkml:trace>
  <inkml:trace contextRef="#ctx0" brushRef="#br0" timeOffset="1603.7264">11684 2259 1358 0,'-10'2'15'0,"-1"-2"20"16,2 0 19-16,1 0 24 0,-3 2 22 0,0-1 6 0,1 2 17 16,-1-2 17-16,2 2 5 0,0-3 3 0,0 5 4 15,0-3 3-15,1 1 0 0,1 0 19 0,0-2 4 16,2 2-1-16,-1-3-8 0,4 0-15 0,2 0-17 0,-2 2-24 16,4-2-20-16,0 0-15 0,-1-2-23 0,1 2-2 15,-1-1-15-15,3-1-9 0,0-3 0 0,5-1-11 0,4-2 3 16,8-4-7-16,4-3 1 0,5 1-15 0,6-6 5 15,6-1-2-15,3 1-1 0,1-1 3 0,2 2-5 16,-2 1 2-16,-1 1-2 0,-5 4 3 0,-2 0-6 16,-5 3 1-16,-4 0 4 0,-4 1-1 0,-5 5-22 0,-4-2-21 15,-2 2-22-15,-6 1-38 0,-1 0-28 0,-6 3-48 16,3-1-59-16,-4 0-72 0,-2-1-67 0,-1 2-114 16</inkml:trace>
  <inkml:trace contextRef="#ctx0" brushRef="#br0" timeOffset="2077.0414">11676 2239 2334 0,'-2'-2'27'15,"-1"3"28"-15,2-2 23 0,2-1 13 0,-2 0 3 0,1 2 13 16,0-1 4-16,0 2 11 0,-2-1-17 0,1-1-14 16,1 1-3-16,0 1-4 0,1-1 7 0,-1 0-3 15,2 0 7-15,-2 2-1 0,1-2-6 0,-1 2-14 0,3-2-18 16,-3 0-7-16,2 1-5 0,-1-1-16 0,1 1-14 16,-2-1-10-16,0 0-8 0,0 0-4 0,0 0-5 15,1 3 0-15,1-3-12 0,0 5 12 0,1 0 2 0,2 2 6 16,0 2 0-16,2 2 2 0,3 3 3 0,-1 3 3 15,4 4 3-15,3 1-2 0,1 3 1 0,1 2-2 16,4 1 2-16,0 2 6 0,-2 1 1 0,6 1 1 16,-1 1 1-16,2 1 1 0,-1 0 5 0,3-1-9 0,-1 2 6 15,2-2-4-15,0 1 9 0,0-3-7 0,0 1 6 16,0-3 6-16,-3-2 1 0,-1-1 1 0,1-3 1 0,-5-2 5 16,-2-4-3-16,-2 0 0 0,-3-3-7 0,0-1 0 15,-4-4-6-15,-2-2 0 0,-1-1 5 0,-3 0-11 16,-2-3-6-16,-3 0 10 0,5 1 0 0,-5-4 4 15,0 0-4-15,0-2 5 0,-2 2-8 0,-1-2 6 0,3 1 6 16,0-1-19-16,-1 0-21 0,1-1-68 0,-3 0-57 16,-1-1-69-16,-1-4-70 0,-1-1-102 0,0-1-95 15,-5-3-109-15</inkml:trace>
  <inkml:trace contextRef="#ctx0" brushRef="#br0" timeOffset="2621.7511">11977 2619 2895 0,'-12'-2'33'0,"1"1"48"0,-1-3 40 16,7 2 21-16,-2 0 9 0,1 1 9 0,-1-1 6 15,3 2 11-15,1 0-25 0,3 0-41 0,0 0-35 0,0 2-18 16,2-2-5-16,-2 1-4 0,1-1-5 0,2 0-9 15,-2 0-10-15,-1-1-3 0,4-1-6 0,-1 2-3 16,3 0 3-16,1-4-10 0,5 1 3 0,3-2 0 0,5 0 3 16,3-2-7-16,5-3 7 0,2 0-9 0,4-1-8 15,-1 0 0-15,2-1 2 0,-1 1-9 0,-1 1-4 0,-5 0 3 16,-3 2-11-16,-1 1 7 0,-6 2 1 0,-4 1 3 16,-5-1-8-16,-2 5 9 0,-4 0 2 0,-1 0 0 15,-4 0 0-15,-1 2 3 0,-2 0-1 0,-3 1 1 0,-6 3 2 16,-1-2-2-16,-7 6-5 0,-1 0 9 15,-7 2 5-15,-3 2-2 0,-2 0 3 0,1-1-3 16,0-1 4-16,2 0-1 0,4-3 5 0,1-1-9 0,5-1-1 16,4-2 0-16,3 1 2 0,5-3 4 0,2-2-10 15,0 1 1-15,7 0-1 0,1-2 4 0,0 0 0 16,0 0-4-16,1-2-1 0,3 1 2 0,1 0 7 0,-1-2-4 16,4-1 5-16,1-1-1 0,5-3-4 0,2-4 4 15,6 2-9-15,4-4 4 0,4-1-2 0,0-1 0 16,3-1-10-16,-2 2 3 0,1-2-2 0,-3 3 11 15,-3 2 3-15,0 0-15 0,-9 1 3 0,-1 4 9 0,-3 0 6 16,-5 4-1-16,-1 1 3 0,-4 0-5 0,-3 2-5 16,0 0 12-16,-1 2-11 0,-4-2-12 0,-4 2-11 15,-2 1-9-15,-3-1-10 0,-2 3-18 0,-6 2 0 0,-4 1-14 16,-5 4-11-16,1 0-8 0,-3 1-15 0,-2 1-31 16,1 0-39-16,3 1-50 0,1-1-72 0,0 1-91 15</inkml:trace>
  <inkml:trace contextRef="#ctx0" brushRef="#br0" timeOffset="8734.4883">20434 5225 3813 0,'-5'-7'0'0,"1"0"14"0,-4 0 18 15,3-1 24-15,-3 2 8 0,0 0 8 0,5 4-6 16,-2-1-1-16,4 3 4 0,-4 0-14 0,4 3-14 0,1-1-27 15,0-1-9-15,0 1-10 0,0 0 8 0,0 1-3 16,0-1-2-16,0 3-4 0,0 2-8 0,1 0 7 0,2 8 1 16,-1-1 2-16,2 6-2 0,1 2 7 0,3 2-6 0,0 0 10 15,5 0 1-15,0-2-1 0,4 0 0 16,0-2-4-16,5-2 9 0,4-3-6 0,0-5 2 0,1 1 1 16,3-3-4-16,-1-5 2 0,1-2 7 0,0-3-2 15,-2-3-3-15,-1-2 1 0,-1-2 6 0,-3-4-6 16,-2 1 11-16,-4-2-8 0,-1 0 0 0,-5-1 7 15,-4 0-2-15,-6-2 1 0,-2-1 13 0,-4-2 6 0,-7 0-10 16,1-1 19-16,-6-1-8 0,-2 2 0 0,-2-1-5 16,-1 1-3-16,-1 1-11 0,-4 3-15 0,0 0 2 0,1 4-13 15,0-1-17-15,-3 3-19 0,2 2-28 0,-1 1-38 16,1 2-64-16,0 1-62 0,2 1-73 0,3 1-101 16,1 2-96-16</inkml:trace>
  <inkml:trace contextRef="#ctx0" brushRef="#br0" timeOffset="8945.6159">21128 5286 1875 0,'22'5'27'0,"-1"0"44"0,-2-1 29 16,1 0 22-16,-4 0 10 0,1 3 7 0,0-2 4 0,-4 0 12 15,4 2-15-15,-4-2-28 0,-3 0-23 0,-2-1-14 16,0 2-8-16,-4-2-5 0,0-1 6 0,-3 2-14 15,3 0-3-15,-4 1-13 0,0 2-8 0,0 1-5 16,-4 3-3-16,1 5-25 0,-3 0-53 0,-3 2-52 0,-3 1-68 16,1-1-84-16,-5 1-81 0,0-1-104 0</inkml:trace>
  <inkml:trace contextRef="#ctx0" brushRef="#br0" timeOffset="9262.9869">22454 4480 3346 0,'0'-9'0'0,"0"1"18"0,0 2 12 0,0-2 22 16,0 5 6-16,0 0-4 0,-2 2-4 0,2 1-4 15,2 3 1-15,-4-2-22 0,2 2-20 0,0-1-20 0,2 4-7 16,-2 3 1-16,5 3 8 0,1 6 5 0,1 4-1 16,4 8 1-16,1 4 13 0,6 9-2 0,-1 6-3 15,7 5-41-15,1 8-56 0,0-2-81 0,4 8-113 0,-2 0-147 16</inkml:trace>
  <inkml:trace contextRef="#ctx0" brushRef="#br0" timeOffset="10566.5274">20598 5893 2141 0,'-10'-2'4'15,"3"2"9"-15,1-5 16 0,1 3 22 0,-3 2 9 16,4 0 12-16,0 0 7 0,0 2 9 0,2-2 4 0,0 3 4 16,1-1-7-16,2 0-10 0,-1 0-6 0,0-1 1 15,0-1-6-15,2 0-8 0,0 3-2 0,-1-3-5 16,1 1 3-16,1-1 2 0,2 3 12 0,4-3 8 16,2 0 6-16,6 0 11 0,4 0 5 0,9-4-12 0,8-2-4 15,10-3-10-15,4-5-17 0,4-2-12 0,9-5-16 16,3 1-4-16,2-1-10 0,6-1-2 0,-8 2-1 15,2-1 0-15,-6 6-1 0,-7 0-11 0,-5 4 8 0,-9 3-4 16,-9 1-3-16,-8 0 11 0,-7 4 0 0,-8 1 1 16,-3 0 4-16,-4 2 7 0,-4 0 9 0,-1-1 5 15,-2 2 4-15,1-1-3 0,-4 0-15 0,1 2-4 0,-3 0-6 16,-5 1-3-16,-4 4-7 0,-6 1-11 0,-6 2 4 16,-6 3-9-16,-4 4 6 0,-8 3 6 0,-4 2-1 15,-8 4 4-15,-3 1-1 0,-2 2-2 0,-9 3-7 0,0-1 9 16,-2 0 6-16,0-1-6 0,1-4-2 0,3-1 0 15,8-4 0-15,4-5 0 0,15-3 4 0,5-4-3 16,13-1-11-16,9-5-7 0,4-1 2 0,8-2-11 16,5-1-4-16,4-1 3 0,3 0 3 0,4-3-6 0,1-2 6 15,3 0 12-15,3-3 6 0,4 2-1 0,3-1 5 16,2-3 4-16,0 0-5 0,0-1-4 0,-1 2 9 16,0 1-11-16,1 1 4 0,1-4 3 0,2 3 1 0,0 0-6 15,2-2-3-15,0 0 7 0,3 1-20 0,0 0-4 16,2 0-22-16,-1 1-11 0,-2 3-26 0,-4-1-25 15,-2 3-28-15,-4 1-27 0,-7 2-15 0,0-1-34 0,-8 3-16 16,-5 0-34-16,2 0-14 0,-6 0-12 0,-1 0-13 16,-4 5-16-16,-1-1-18 0</inkml:trace>
  <inkml:trace contextRef="#ctx0" brushRef="#br0" timeOffset="11190.6274">22761 5359 324 0,'-12'-5'-20'0,"-1"0"-9"0</inkml:trace>
  <inkml:trace contextRef="#ctx0" brushRef="#br0" timeOffset="11889.575">23080 5241 1549 0,'5'-5'12'16,"-1"0"11"-16,0-1 16 0,1 2 11 0,-4 1 20 15,1-2 3-15,-2 3 19 0,1 2 11 0,1-2 10 16,-2 2 13-16,0 0 9 0,-2 0 7 0,2 0 2 0,-1 0 6 16,1 2-8-16,-2-2-5 0,2 2-16 0,-1-2-17 15,-1 0-25-15,-1 3-17 0,-2-3-27 0,-3 3-7 16,-1 1-15-16,-4-2-10 0,-6 6-6 0,-3 1 0 0,-6 1-1 16,-2 2-4-16,-4 1 5 0,-2 3-3 0,-1 1 3 15,3 0-2-15,-4 1 2 0,3-2-6 0,4 1-1 16,1-3 10-16,1 3 0 0,7-2 2 0,-2-3 1 15,4-2 6-15,4 0-5 0,2-3-1 0,2 0 5 0,8-4-8 16,-4 1-2-16,6-3-3 0,-1-1 2 0,3 0-3 16,3-1 9-16,-3-1-3 0,2 2-3 0,1-2 3 0,2 1-2 15,-1-1 5-15,6-1 2 0,1-1 0 0,6-2-5 16,2-1 6-16,5-5-3 0,3 1-6 0,3-4 6 16,5-2-1-16,-1-3-2 0,1 4 1 0,0-4-1 0,2 1 2 15,-6-1 0-15,2 4 4 0,-4-1-5 0,-2 4 7 16,-4 0-8-16,-3 1 5 0,-3 4-3 0,-4 0 3 15,-4 6-2-15,-3-2 3 0,-3 4 5 0,1-1 2 0,-4 2 14 16,-2-1-3-16,0 2 12 0,-1-2-4 0,2 0 5 16,-3 2-4-16,-1 0-5 0,0 3-8 0,-5 0-2 15,-3 1-7-15,-1 3-5 0,-5 3-1 0,-5 2-6 0,-1 0-4 16,-3 4 5-16,-1-1-8 0,-1 2-16 0,3-2-28 16,-1 3-32-16,4-1-34 0,0-3-36 0,4 1-38 15,1 0-57-15,3 0-36 0,0-2-44 0,5 0-23 0,1-1-43 16</inkml:trace>
  <inkml:trace contextRef="#ctx0" brushRef="#br0" timeOffset="17240.0275">2352 9818 2635 0,'-7'0'11'0,"3"0"20"0,-1-4 23 0,5 1 12 0,-4 2 7 16,1 1 7-16,2-1 2 0,-1 1 1 0,2 1-8 15,0-1-15-15,0 0-17 0,0 0-5 0,0 1-10 16,2-1-3-16,-2 0-8 0,1 0 2 0,-1 0-13 0,0 0-1 16,2 0-7-16,-1 3-7 0,3-3 2 0,-3 0-7 15,4 0 14-15,2 0 4 0,5-3 16 0,1 2 5 16,6-3 5-16,2-1 9 0,5 1-3 0,6-4 4 0,4 1-7 15,2-3-8-15,3-2-7 0,3 3-7 0,-1-2-7 16,1 2-10-16,-1-3-2 0,-2 3 3 0,0-1-7 16,-3 4 2-16,-5-3 2 0,-1 4 0 0,-2-2-1 0,-2 2 7 15,-4 2 2-15,-3 2 3 0,-1-2 2 0,-4 1 1 16,-3-1-6-16,-2 3 6 0,-2 0 1 0,-4 0-4 16,0 0 3-16,-4 0 1 0,1-2 4 0,-2 2 2 15,-2-1 9-15,1 1-6 0,1 1 15 0,0-1 7 0,-2 2 7 16,2-2 9-16,-2 0 8 0,1 0 0 0,-1 0 0 15,2 3-2-15,-6-2-12 0,0 0-17 0,-1 3-1 0,-4-1-15 16,-3 2-10-16,-2 2 0 0,-4 1-7 0,-4 1 4 16,-2 4-1-16,0 0 7 0,-4 0-1 0,0 3 0 0,-2 0-2 15,2 0 3-15,-2-1-1 0,2 0-2 0,0-2 2 16,3 0 1-16,1-1-8 0,2-2 2 0,0 0 6 16,5-3-9-16,0-1 2 0,5 1-1 0,0-3-2 15,3-2 2-15,0 2 7 0,5-3-7 0,-1 2-3 0,4-3 1 16,0 0-5-16,3 0 2 0,0 0 2 0,0 0-14 15,1-3-4-15,1 3 2 0,1 0-4 0,-3-1-13 16,2 1-2-16,3-1 1 0,1 0 0 0,1-1 2 0,5 1 4 16,1-3 1-16,4 3 4 0,3-6 13 0,7-2-3 15,-1 1-8-15,4-3-5 0,4-2 0 0,-1-3-10 16,0-1 2-16,1 0 5 0,-1 0-6 0,-3-2 7 0,-2 1 4 16,-2 2 5-16,-7 3 8 0,0-1 7 0,-5 5 0 15,-3-1-6-15,-3 5 13 0,-3 0 2 0,-2 2 5 16,-1 3 4-16,-2 0 2 0,-2-1 9 0,2 1 2 0,-3 1 0 15,3-1-8-15,-2 0 5 0,-1 0-5 0,0 0-8 16,-2 0 0-16,0 0-21 0,-2 0-8 0,0 3-3 0,-4-3-4 16,2 4-13-16,-4 0-10 0,2-2-10 0,-3 3-23 15,2-1 0-15,-1 2-11 0,0-2-24 0,0 1-16 16,-1 0-16-16,1 0-19 0,-1 0-10 0,4 0-14 16,1-1-30-16,-2 1-16 0,0 0-25 0</inkml:trace>
  <inkml:trace contextRef="#ctx0" brushRef="#br0" timeOffset="18827.0043">2314 6699 1646 0,'-4'0'16'0,"-2"0"13"16,3-3 21-16,1 2 11 0,-4 1 21 0,2 0 15 16,0 0 8-16,-1 0 16 0,2 0 2 0,2 0 6 0,-3 1-10 15,1-1-1-15,2 0-9 0,-1 0-11 16,-1 1-7-16,3 1-21 0,0-2-17 0,0 0-25 0,0 0-17 16,3 0-10-16,-1 0-14 0,-1 0-10 0,4 3 8 15,0-3 0-15,3 0-1 0,4 2 9 0,-1-2 7 16,8 0 1-16,1 0 8 0,5 0 5 0,2-5-9 15,3 5 4-15,1-2-2 0,6 0-1 0,-2-1-3 0,0-2-1 16,2 3-4-16,-2-1-1 0,0-1 3 0,0 1 0 16,-2-2-7-16,-2 0 1 0,1 1 0 0,-2-2-2 0,0 1 2 15,-3 0-1-15,0 0-2 0,-2 0 0 0,-2-1 9 16,-3 1-7-16,0 1 4 0,-3 1 3 0,-4 0-4 16,1-1 4-16,-1 1 6 0,-5 3-3 0,1-1-5 15,-4-1 10-15,0 2-1 0,-2 0-5 0,-1 0 9 0,-2 0-5 16,0 0-3-16,0 2 1 0,0-2-1 0,0 0 2 15,0 0-4-15,-2 1 10 0,2-1-8 0,0 0-2 16,0 0-2-16,0 0 2 0,-2 0-4 0,2 0-21 0,0 0-31 16,0 0-44-16,0-1-51 0,0 1-40 0,0 0-67 0,-1 1-83 15</inkml:trace>
  <inkml:trace contextRef="#ctx0" brushRef="#br0" timeOffset="21352.315">5747 9769 1863 0,'-6'-1'23'16,"1"-2"25"-16,3-2 22 0,-1 2 25 0,1 1 28 0,1-1 24 15,-1 2 12-15,2 1 20 0,-2-1-1 0,2 1 2 16,-1 0 3-16,2 0-5 0,-1 0-17 0,2 1-13 16,-2-1-10-16,2 0-16 0,-1 0-22 0,-1 0-22 0,2 0-32 15,-2 0-21-15,3 0-15 0,-1 0-4 0,4-1-2 16,1-2-3-16,5-1-1 0,4 1-6 0,8-3 6 16,6-2 5-16,9-1 1 0,7-4-6 0,6-2 4 0,8-1-6 15,0-1 4-15,2 0-4 0,2 0 2 0,-2 1-5 16,-5 0 2-16,-1 4 6 0,-7-2-5 0,-8 5 5 15,-4 1-6-15,-5 1 6 0,-5 5-1 0,-6-1 0 0,-4 0-2 16,-9 3-2-16,2-1 1 0,-5 1-6 0,-1 0 4 16,-1 0-16-16,-1 0-12 0,-4-3-13 0,2 3-24 15,0 0-28-15,-3-1-26 0,3 1-31 0,0 0-38 0,-2-1-33 16,2 0-43-16,0-1-65 0,-2 2-79 0</inkml:trace>
  <inkml:trace contextRef="#ctx0" brushRef="#br0" timeOffset="22306.9929">6287 8178 2460 0,'2'0'4'0,"-4"-3"22"16,1 1 23-16,1-1 29 0,0-2 13 16,-3 4 6-16,1 1 1 0,2-3 10 0,0 3 6 0,0 0-3 15,0 0 3-15,0 0-14 0,0 0 1 0,0 0-4 16,0 0 4-16,0 0-5 0,2-8-3 0,-2 8-14 16,0 0-17-16,11-25-6 0,-8 17-20 0,3-1 9 15,-1-1-5-15,3-1 3 0,0 2-8 0,1-3-5 0,2 3-1 16,1-2-16-16,1 1 11 0,2 0-11 0,2 1-3 15,1 4 0-15,-1-1-5 0,2 0 0 0,0 5-3 0,3-2 1 16,-2 3-4-16,0 0 2 0,0 4 1 0,0 2-7 16,-2 0 3-16,1 1 0 0,-5 3 1 0,2 3 6 15,-6-1 3-15,2 3 1 0,-4 1-2 0,-3 2 1 0,0 2 3 16,-2 1 1-16,-5 2 0 0,-1 0-6 0,0-1-2 16,-5 2-1-16,-1-3 0 0,1 1 3 0,-2-5 0 15,-2-1-1-15,2 0-5 0,-1-7-6 0,2 3 16 0,-3-4-9 16,4-3 4-16,-2 1 1 0,1-3 0 0,1-1 1 15,2-2 0-15,6 0 12 0,0 0-2 16,0 0 4 0,0 0-3-1,-24-45-14-15,31 10 6 0,1 25 2 16,6-2-5-16,-3 3-5 0,3 1 3 0,4-1 4 0,-1 1-6 16,1-1 1-16,4 2 3 0,1-2-6 0,4 4-6 15,-2-2 7-15,7 3-4 0,-2 0-3 0,1-1 3 16,1 0-3-16,0 1-16 0,-1 1-26 0,1-2-36 15,-5 2-46-15,-2-3-52 0,-2-2-66 0,-3 1-61 16,-1-3-92-16,-3-1-70 0,-4-2-78 0</inkml:trace>
  <inkml:trace contextRef="#ctx0" brushRef="#br0" timeOffset="22709.4845">6948 7618 3076 0,'-3'-7'18'0,"0"3"28"0,1 3 27 16,4-3 17-16,-2 4-2 0,-2 0-3 0,2 1-9 16,2 0 2-16,-4 1-25 0,4-1-29 0,-2-1-34 0,0 4-18 0,1-1-2 15,2-1 7-15,-1 5 14 0,3-2-4 16,0 6 7-16,1 0 0 0,2 1 10 0,0 0 1 0,1 3 5 16,0-2-12-16,1 0 5 0,-2-2-6 0,2-2 9 15,-1-1-1-15,-3-2-7 0,1-1 2 0,-2-2 8 16,-1-2 3-16,1-2-8 0,-1 1 12 0,0-3-11 15,1 1 9-15,3-5 5 0,1-1-7 0,0 0-11 0,3-1 6 16,2-3-1-16,2 1-5 0,1-1-2 0,1-1-2 16,0 3-9-16,3-1 8 0,-2 3 3 0,0 1-2 0,1 2-4 15,-1 2 3-15,2 0 5 0,-3 5-2 16,0-1 1-16,1 4-6 0,-5 2 9 0,2 0-5 0,-3 0 7 16,1 4 0-16,-3-2-6 0,-3 3 12 0,1 0 12 15,-2-2 21-15,-3 4-1 0,3-4 11 0,-4 4 12 16,0-2 8-16,-1-1 12 0,-2-2 1 0,3 3-4 0,-6 1-12 15,3-4-7-15,-5 1-8 0,2 0-13 0,0-1-5 16,-4-1-8-16,1 2-14 0,-2-4-8 0,2-1-20 0,-2-2-29 16,0 0-30-16,-1-1-55 0,-1-2-52 0,0-3-70 15,0-2-73-15,0-4-73 0,0 1-82 0</inkml:trace>
  <inkml:trace contextRef="#ctx0" brushRef="#br0" timeOffset="23441.469">7545 7511 1391 0,'13'-4'6'0,"-2"0"25"16,2-1 24-16,-2 2 12 0,-1-2 10 0,0 5 0 0,0 0 2 0,0 2 3 15,0-1 7-15,2 1-9 0,2 1-24 16,-3-1-9-16,0 1-3 0,1 1 4 0,0-1 2 16,0-1-4-16,1 1-14 0,-2 0-12 0,2-1 0 0,-4-2-4 15,2 2-12-15,2-2 0 0,-2-2-4 0,-4 2-1 16,2-3 8-16,-1 1-4 0,0-3 4 0,-2 1-1 15,2-2 5-15,-4-1 2 0,3-1 5 0,-2-2 3 16,-2-1-2-16,3 1 2 0,-1-4 5 0,-2 1 3 0,2-3 9 16,-2 1-1-16,0-2 1 0,2-2 8 0,-3 2 6 15,2-2 12-15,-1 5-10 0,0-1 7 0,0 2-2 0,1 1 5 16,-4 5-6-16,3 0-17 0,-1 3-9 0,-2 1-21 16,1 3 3-16,1 0-13 0,-1 1-7 0,3 2-3 15,0 2-5-15,1 2 5 0,3 3 5 0,0 1 8 16,2 2-4-16,2 4 4 0,1 5 2 0,1 0-12 0,2 4 12 0,1 1-9 15,-1 4-6-15,3-1 6 0,1 3 3 16,-2 1 1-16,4 0-5 0,0-2 12 0,-3 1-4 16,3 1 10-16,2-1 0 0,-4-3-9 0,1 1 1 0,1-4 3 15,0 2 3-15,-4-4 1 0,-1 0 4 0,-1-2 11 16,-4-2 3-16,-1 0 11 0,-3-3 3 0,0-1-2 16,-2 0 12-16,-2-1-3 0,-1-3 7 0,-3-1-3 0,1-4 1 15,-2 1 8-15,1-5 3 0,-2 0 14 0,1-1 3 16,-1-2 4-16,-1-1-13 0,0 0-4 0,1 0-4 15,-3-1-9-15,1-5-14 0,-4 1-23 0,0-4-12 16,-2 1-18-16,-2-4-9 0,0-2-17 0,-3-3-8 0,4 0-8 16,-5-2-13-16,3-3-2 0,-1-2-12 0,1-5 10 15,1 0-7-15,-2-3 5 0,1-4-4 0,-1-2-11 0,3-2 6 16,1-1-5-16,-2 1-9 0,4-3-24 0,-1 3-3 16,2 1-14-16,2 0-9 0,2-2-3 0,0 6 4 15,1-3 5-15,2 2 16 0,0 0 25 0,0 2 17 0,0 0 23 16,0 2 19-16,0 2 18 0,0-1 3 0,2 2 7 15,-4 0 12-15,1 4-1 0,1-2 3 0,0 5-8 16,0 4 11-16,-4 2-3 0,3 2 12 0,1 4 12 0,0 4 0 16,-2 0 6-16,0 5 0 0,1 0 13 0,1 2-12 15,0 0 5-15,1 1-15 0,-1-1-14 0,2 3-2 16,0-1 10-16,1 4 5 0,3 0 8 0,1 5 18 0,2 1 9 16,2 4 13-16,0 1 22 0,3 2-1 0,1 4-8 15,2 0-5-15,-3 1-18 0,4 0-13 0,-2 0-8 0,2 0-11 16,1 1-12-16,-1-1-7 0,-1 1-1 0,1-2-1 15,1 3 8-15,-2-3-14 0,-1 0-24 0,1-2-36 0,-4-2-35 16,1-3-41-16,-3 1-52 0,-1-4-43 0,-1-3-43 16,-4-4-56-16,-1-2-39 0</inkml:trace>
  <inkml:trace contextRef="#ctx0" brushRef="#br0" timeOffset="23785.5417">8399 7270 2041 0,'-2'-8'16'0,"4"4"10"0,-2-2 6 0,5 1 6 15,-4 4-6-15,1 0 1 0,1 1 3 0,0 0-2 16,1 1-8-16,0-1-6 0,4 1-9 0,-3-2-2 16,0 1 9-16,4 1 0 0,2-1-4 0,-1 0 3 0,1 0-4 15,3 2-1-15,4-2-2 0,-1 0 1 0,3-2-3 16,-2 1-1-16,4-4-1 0,0 2 1 0,-1-1 1 16,2-2-3-16,-2-2 2 0,-4 0 0 0,0-2 1 15,1-2-1-15,-4 0 0 0,-1 0-4 0,-2 0-3 0,-2-1 4 16,-2-1 1-16,0 0-5 0,-5-1 5 0,-1 1 6 15,-4-2 6-15,-3 2 14 0,0 0 1 0,-2 1 14 0,-4 1 7 16,-1 1 10-16,0 3 8 0,-4 3 11 0,4 1-5 16,-3 2-14-16,3 2-2 0,-2 2-8 0,2 4-10 15,1 0-8-15,2 5-18 0,0-2-12 0,0 4 4 16,2 2 3-16,1 0 1 0,2 5-9 0,4 1 1 0,-3-1 1 16,4 2 10-16,4 2-6 0,1 2-6 0,1-1 3 15,2 2 3-15,1 0-1 0,2-2-1 0,1 0-10 16,2 0-27-16,0-3-23 0,2-2-27 0,-4-3-59 0,4-2-57 15,-3-3-71-15,1-2-100 0</inkml:trace>
  <inkml:trace contextRef="#ctx0" brushRef="#br0" timeOffset="24003.4802">8015 7299 3185 0,'-6'-5'4'0,"1"3"18"15,-1-1 21-15,3-4 6 0,3 7-4 0,-4-1-16 0,3 1-27 16,1-2-19-16,3 1-25 0,0 0-39 0,5-2-53 16,0-1-42-16,1-1-39 0,7-2-38 0,2 1-40 0,4-3-76 15</inkml:trace>
  <inkml:trace contextRef="#ctx0" brushRef="#br0" timeOffset="24862.2219">12591 7887 2836 0,'0'-6'25'0,"-2"0"43"15,1-4 35-15,1 4 24 0,-5 0 19 0,2 5 6 0,0-2 14 0,1 1 12 16,1 2-21-16,-1-3-35 0,2 3-42 16,2 3-21-16,-4-1-19 0,2-2-9 0,0 1-16 0,2 5-18 15,-2 2-2-15,0 1-2 0,0 5 4 0,0 3-4 16,1 3 7-16,3 5 2 0,0 0-5 0,1 4 16 16,1-3-6-16,2 5-7 0,2-5 8 0,4 0 1 0,0-2-6 15,3-1-1-15,4-1 11 0,0-6-11 0,2-2 6 16,4-1-3-16,0-3-3 0,1-4 6 0,4-1-8 15,0-5 0-15,1-5-2 0,-2 1-3 0,1-4-6 0,0-2-6 16,-2-1-1-16,-3-2-11 0,-2 0 4 0,-3-3-1 16,-5 2-3-16,-3-1 6 0,-2-1 3 0,-6 3 7 15,-1-1 2-15,-3-1-1 0,-4 2 6 0,-3 0 2 16,-1 0-2-16,-6 2-3 0,-2-2 13 0,-3 5 2 0,-7-3-1 16,-1 1 10-16,-3 2 1 0,-4 2 9 0,0-1 7 15,-4-1 8-15,-2 4-5 0,0-1 5 0,0 2 7 16,-2-2-9-16,3 1-2 0,-3 2-10 0,2-1-2 0,3 0 0 15,0 0-11-15,4 2-8 0,2-5 2 0,3 4-5 16,0-3 8-16,8-1 2 0,3 0-9 0,1 1 6 16,3-2 1-16,3 1 0 0,3-1-3 0,-1-2 0 0,6-3-12 15,0 0 0-15,3-5 2 0,5 0-9 0,0-2-2 16,3-3 2-16,2 1-7 0,-1-1 4 0,4 2 3 0,-2 3-5 16,2 1 8-16,0 0-8 0,-2 5 2 0,-1 1-2 15,1 4 6-15,0 1 1 0,2-1-11 0,-3 6 10 16,0 4-3-16,2 1 1 0,0 3 4 0,2 2 1 0,-1 4-4 15,3 1 4-15,-2 4 11 0,-1 1-3 0,1 1 2 16,1 2 6-16,-4 0-3 0,2 5 2 0,-4-4 1 16,-1-1 2-16,1 1-8 0,-2-2 8 0,0 0-20 0,0-3-25 15,-1-2-22-15,-1-4-41 0,0-1-27 0,1-3-50 16,-1-1-35-16,0-4-62 0,2-4-52 0,2-1-73 16,-1-5-90-16</inkml:trace>
  <inkml:trace contextRef="#ctx0" brushRef="#br0" timeOffset="25977.6925">13362 7486 2232 0,'-3'-8'21'0,"0"4"26"0,3 0 33 0,2-5 11 0,-2 6-3 15,0 2 1-15,0 0-4 0,0 1-1 0,1 1-27 16,2 0-26-16,-3 2-32 0,2 0-16 0,1 2 2 15,3 1 3-15,-1 2 2 0,1 4 5 0,2 4 16 0,5 2 1 16,0 2 6-16,0 4 6 0,0 2 3 0,4 2-3 16,-2-1 3-16,4 1 3 0,-6-2-11 0,4 1-1 15,-4-5-5-15,1-1 0 0,2-4-4 0,-7 0-1 0,4-5 10 16,-2 0-16-16,-1-7 1 0,-1 1 4 0,-3-3-2 16,-1 0 4-16,-2-3 8 0,1 0 1 0,-1 0-1 15,0-1 6-15,0-2 8 0,0-2-9 0,0-3 7 0,2 0-7 16,0-3-5-16,3-3-2 0,-2-1-10 0,2-2 9 15,-2-2-14-15,2 2 12 0,0-3-9 0,0 7 7 16,-2-3-1-16,-1 4 2 0,1 0 7 0,2 3-10 16,-3 3 1-16,1 2-5 0,1 1 2 0,-3 1-3 0,2 0-6 15,1 4 4-15,1-1-7 0,0 0-2 0,3 4 13 16,0 1-2-16,2 0 3 0,1 2-3 0,-1 1 7 16,0 3-4-16,4-1 2 0,-4 0 6 0,0 3-5 0,1-1-2 15,-2 1 1-15,-1-2-5 0,0 1 1 0,-3-2 0 16,-2-1-1-16,1-2-2 0,-3 1-2 0,-3-2 1 15,3-2 7-15,-4 1 9 0,-2 0 6 0,0-1-1 16,-3 1 6-16,-2-1 0 0,1-1 0 0,-6 1 5 0,-2-1-13 16,2 1-4-16,-6 0-10 0,2-2-5 0,-1 0-24 0,-1-2-24 15,1-1-28-15,2 0-33 0,0 0-41 0,0-1-49 16,3-4-63-16,4-1-64 0,0 0-61 0</inkml:trace>
  <inkml:trace contextRef="#ctx0" brushRef="#br0" timeOffset="26208.0198">14012 7477 2209 0,'5'-3'25'0,"-4"4"17"0,1-2 8 0,3 1-3 0,-5 3 4 16,1-2 12-16,1 4 23 0,-2 2 18 0,1 4-3 15,4 0-1-15,-1 4 3 0,1-1 13 0,0 6-2 16,2 0-10-16,-2-2-23 0,3 4-23 0,2-3-14 0,-2 3-19 15,0-2-5-15,5 0-13 0,-4-4-15 0,3 1-16 16,-2 0-25-16,0-5-20 0,1-2-41 0,0-3-21 16,0-3-50-16,0-3-25 0,-1-2-42 0,-1-6-50 15,1 0-29-15,-1-3-38 0</inkml:trace>
  <inkml:trace contextRef="#ctx0" brushRef="#br0" timeOffset="26416.3074">14279 7281 2403 0,'0'-20'39'0,"2"5"39"0,1 4 29 15,-2 3 18-15,-1 3 9 0,0 3 4 0,-1 2 0 16,1 2-5-16,1 0-46 0,-1 1-37 0,0-2-30 16,2 3-13-16,-2 0-12 0,3 3 0 0,0 3 2 15,2 2 18-15,2 1 10 0,-1 5 3 0,5 5 18 0,0 3 8 16,3 3 9-16,0 5 8 0,2 3 4 0,-2 3-15 16,5 2-1-16,-3-2-7 0,5 3-13 0,-4-4-10 15,0-3-6-15,2-6-15 0,-1 0-6 0,1-6 1 0,-3-3-4 16,-1-5-20-16,0-7-23 0,-1-2-29 0,-5-2-50 15,4-8-57-15,-5-1-89 0,1-9-80 0,4-1-91 16</inkml:trace>
  <inkml:trace contextRef="#ctx0" brushRef="#br0" timeOffset="26607.5101">14318 7575 3420 0,'-10'1'42'0,"3"0"43"0,4-2 25 15,5-2 11-15,-2 0 2 0,0 3 5 0,1-2 1 0,3-1 0 0,-1 2-45 16,3-3-47-16,2-3-19 0,1 3-16 16,4-4-1-16,0 0-2 0,4-1-3 0,0 0-12 15,4 0-13-15,-3-2-27 0,3 1-60 0,0-1-42 0,-3 3-67 16,0-2-83-16,-3 0-82 0,-1 1-101 0</inkml:trace>
  <inkml:trace contextRef="#ctx0" brushRef="#br0" timeOffset="26772.609">13745 7524 3520 0,'-7'3'-2'0,"3"-2"7"16,2 0 6-16,7-6-3 0,-2 3-7 0,0 0-5 0,2 2-20 15,3-3-22-15,3-2-16 0,3 0-40 0,3 1-46 16,3-4-50-16,3 2-64 0,4-1-91 0</inkml:trace>
  <inkml:trace contextRef="#ctx0" brushRef="#br0" timeOffset="26977.3421">15153 7552 4968 0,'-1'4'5'0,"2"-2"0"0,-2-2-26 16,9-13-49-16,-7-8-52 0,5 17-48 0,2-4-25 0,2 2-32 15,2-5-36-15,4-1-27 0,2 2 11 0,-2-2 43 16,4 3 28-16,-1-1 4 0,-2 0-36 0,2 0-63 0</inkml:trace>
  <inkml:trace contextRef="#ctx0" brushRef="#br0" timeOffset="27150.8412">15387 7640 2788 0,'2'0'4'0,"-1"3"-1"0,1-6 4 16,4-1 2-16,-1 1-4 0,3-2-5 0,0-1-18 15,5-2-19-15,2-2-22 0,3-1-35 0,2 0-26 0,5-1-45 16,-3 0-25-16,4 0-57 0,-4-2-67 0</inkml:trace>
  <inkml:trace contextRef="#ctx0" brushRef="#br0" timeOffset="27969.9447">16381 6938 2414 0,'-3'-3'27'16,"-1"0"30"-16,2-1 31 0,2 3 33 0,-1 1 12 0,-1 0 9 15,0 0 13-15,2 0 26 0,0 1 2 0,0 0-11 16,0-1-4-16,0 0-15 0,0 0 2 0,0 2 11 16,0-1-8-16,0-1-18 0,0 2-23 0,0-2-17 15,2 1-22-15,0 0-23 0,-2-1-15 0,0 0-20 0,3 0-17 16,-3 2-10-16,1 0-12 0,2-1-2 0,0 4 3 15,0 1-1-15,1 2 3 0,2 2 2 0,1 2 10 16,3 5-1-16,1 3 5 0,1 1 9 0,3 1-11 0,1 2 9 16,3 1 2-16,0-1-16 0,0-2-43 0,2-1-58 15,2-1-75-15,1-3-98 0,2-5-113 0,2-4-175 16</inkml:trace>
  <inkml:trace contextRef="#ctx0" brushRef="#br0" timeOffset="29523.2932">17395 6511 3247 0,'-2'-8'4'0,"0"5"15"0,1 2 26 16,-1-7 16-16,1 8 0 0,-3 0 0 0,4 0-4 15,-1 2-1-15,-1-1-12 0,2 1-14 0,-3-2-32 16,3 4-15-16,3-1-4 0,-1 5 2 0,-1 1 6 0,1 3-6 15,1 3 11-15,0 2-1 0,4 5-2 0,3 1 1 16,0 2 10-16,3-1 0 0,3 0-3 0,0 0 9 16,-1-3-3-16,3-3 5 0,1-1 8 0,-1-5-2 0,-5 0-1 15,0-4 3-15,0-3 4 0,-4-1-2 0,-1-4 7 16,0 3 4-16,-3-6 5 0,-2 3-4 0,2-4-1 16,-4-1-3-16,4-3-2 0,0 3 7 0,2-4-15 0,-2-1 0 15,3-2-6-15,2 0 3 0,1-2-4 0,-2 0-2 16,5 0-10-16,-3 0-2 0,2 2 5 0,0 0-3 0,0 3-6 15,2 1 5-15,-2 3-6 0,1 3 2 0,0 0 3 0,0 3-2 16,-1 1-2-16,2-1-3 0,-1 7 6 16,-1 0-9-16,-1-2 6 0,-3 4 1 0,1 1 4 15,-2 2 3-15,-2-1-1 0,1 0 6 0,-6 2 4 0,1 1 11 16,-2 0 14-16,-3-1 12 0,-1 1 9 0,-1-1 4 16,-4 3 9-16,0-3-4 0,1 1-5 0,-6-3 0 0,2 1-15 15,1-4-13-15,-3 1-8 0,5-3-7 0,-3-1-4 16,5-2-16-16,0-2-18 0,6 0-35 0,-2-2-45 15,3-2-56-15,0-3-60 0,0-2-48 0,4-1-55 0,0-6-30 16,2 2-17-16,5-8-7 0,2-1 32 16,4-5 30-16,2-1 51 0,3 0 45 0,2-2 55 15,-1 4 41-15,0-1 39 0,-3 1 43 0,2 2 27 0,-3 4 42 16,-3-1 38-16,0 6 32 0,-2-1 32 0,-3 3 38 16,-2 0 37-16,1 4 25 0,-4 2 22 0,1 1 17 0,-4 2 0 15,1 0-4-15,-2 2-16 0,-2 1-12 0,0 0-26 0,-2 0-24 16,2 0-31-16,-1 0-31 0,1 0-34 15,-3 0-23-15,3 1-22 0,0-1-22 0,0 2-15 0,0-2-11 16,0 1-9-16,4-1-3 0,-2 0 5 0,-2 0-4 16,0 0 2-16,2 0-3 0,-1 3 5 0,2-3 7 15,1 2 4-15,-3-2 0 0,6 0-1 0,-1 2-1 16,6-1-2-16,-2 0 6 0,4-1 0 0,-1 0-5 0,2 0-7 16,0 1 1-16,1-1 1 0,0 2 1 0,1 3 3 15,-3 0-2-15,2 4-12 0,-2 2 7 0,3 1 5 0,0 2 4 16,0 5-1-16,-3 3 0 0,3 4 3 0,-1 3-6 15,5 3 15-15,-2 5-9 0,-2 6 3 0,2 2-9 16,-1 2 5-16,-3 6-2 0,1 1 3 0,1 1 5 0,-4 3-5 16,0 0 1-16,-4-4-4 0,4 4 8 0,-5-3-7 15,1-1-2-15,-2-2 2 0,0-4-4 0,0-3 0 16,-2-7 6-16,-2-1 2 0,0-4-7 0,-3-5 12 16,-2-5 0-16,-1-3 0 0,-2-3 14 0,1-2 9 15,-6-4 7-15,2-5 11 0,-1-2 9 0,-4-2-4 0,4-2 6 0,-4-4-7 16,-1-4-3-16,1 0-17 0,-2-6-8 15,-2-2-14-15,0-2-13 0,-2-6-3 0,0-6-2 16,-3-3-2-16,4-8-3 0,-3-2 0 0,0-6-6 16,3-1 8-16,1-11 4 0,1 4-1 0,1-9-8 0,2 0-5 15,0-2-21-15,1-4 8 0,4 1-14 0,-2-1-12 16,2 0-4-16,4-6-16 0,-1 5 2 0,2-2-10 16,-2 3 13-16,7 2 1 0,-2 0 11 0,3 4 2 0,0 6 10 15,0 4 12-15,0 8 7 0,0 4 10 0,1 6 5 16,-1 8-11-16,-2 7-5 0,1 6-22 0,0 6-19 15,-1 5-16-15,-1 3-6 0,0 3 0 0,0 5 5 0,0 2 11 16,5 3 1-16,-4 6 25 0,1 0 20 16,-1 5 21-16,4 1-5 0,0 5 9 0,-2-1 0 0,4 3-10 15,0 2 11-15,1-1 1 0,0 3 0 0,5-2-5 0,-4 1 15 16,4 0-4-16,3 0-2 0,-2-3 14 0,7 1-5 16,-3-1-8-16,5-4 2 0,0 2 0 0,4-2-22 15,0-4-27-15,1-3-29 0,2-1-44 0,-4-4-36 0,-2-3-32 16,-1-1-44-16,-1-4-36 0,-4-2-23 0</inkml:trace>
  <inkml:trace contextRef="#ctx0" brushRef="#br0" timeOffset="29723.9181">18471 6356 1908 0,'-8'-4'22'0,"2"1"17"0,3 0 23 16,3-2 17-16,-4 5 4 0,4-3 4 0,0 1 1 15,0 2 3-15,0-2-18 0,0 2-13 0,0 0-18 0,0-2-18 16,0 1-7-16,2-1 2 0,-2 2-5 0,2-5-6 16,-1 5-12-16,1-4-12 0,-2 1-20 0,1 0-29 15,3-1-23-15,-3 0-47 0,-1-2-31 0,2 1-30 0,-1 1-22 16,-1-2-36-16,-3 1-16 0</inkml:trace>
  <inkml:trace contextRef="#ctx0" brushRef="#br0" timeOffset="29923.6046">18250 6346 2484 0,'0'-5'15'0,"1"5"15"16,3-7 15-16,2 2 23 0,-3 0 7 0,-2 1 7 0,4-4-1 16,0 3 9-16,1-2-3 0,1 0 4 0,2 1-16 15,-1-3-17-15,0 4-9 0,3-4-7 0,-3 2 1 16,3 1-6-16,1-1-10 0,0 0-24 0,2-1-5 15,-1 2-35-15,1 0-45 0,3 1-56 0,4-2-67 0,-4 1-74 16,4 0-101-16</inkml:trace>
  <inkml:trace contextRef="#ctx0" brushRef="#br0" timeOffset="30274.2858">18632 6270 1507 0,'-1'1'-2'16,"-3"2"-3"-16,4-6 4 0,4 5-2 0,-4 0 1 16,0 1 1-16,3 4 4 0,-2-1 2 0,4-2 15 15,2 4 20-15,-1-4 8 0,6 1 7 0,1-1 9 0,3-3 2 16,2-1-4-16,3-1 5 0,5-3-10 0,0-1-21 16,5 0-14-16,0-2-2 0,-1-2-8 0,0 1-4 15,0-4-4-15,-1 5-1 0,-6-5 0 0,-3 5 5 0,-3-4 2 16,-4 2 10-16,-5-3 10 0,1 3 19 0,-6-4 21 15,-1 4 9-15,-2-3 15 0,-4 1 8 0,1 2 7 0,-4 2-9 16,-1-1-10-16,0 2-12 0,-4 1-21 0,-3 2-14 16,-2 1-23-16,-4 4-7 0,-3 3-8 0,-4 2 1 15,-2 3-2-15,-2 2-8 0,-1 5 4 0,-1 0-3 16,1 2 7-16,5 3-2 0,3 2 6 0,3 1-7 0,4 1-1 16,4 1 8-16,4 2-1 0,4 2-5 0,4 1-25 15,2 1-18-15,7-2-31 0,-1-1-30 0,5-3-17 16,3-3-36-16,4-2-42 0,-1-5-43 0,4-3-60 0</inkml:trace>
  <inkml:trace contextRef="#ctx0" brushRef="#br0" timeOffset="36681.9985">7890 9584 986 0,'-6'-1'6'15,"1"-1"14"-15,-3 0 23 0,4 2 10 0,2-1 14 16,-3-1 3-16,2 2 10 0,0 0 12 0,1 0 2 16,0 0 10-16,1 0-1 0,-3 0 11 0,4 0 3 0,-2 0 14 15,2 0 7-15,-2 0 0 0,1 2 9 0,1-2-19 16,0 0-16-16,0 0-19 0,0 1-3 0,1-1-12 15,1 0-12-15,-2 0-4 0,2 2-8 0,-2-2 6 0,0 0 1 16,0 0-2-16,0 2-6 0,0-1 9 0,0 0 4 16,0-1 1-16,0 1 4 0,0-1-4 0,1 0 4 15,2 0 10-15,-3 0-2 0,0 0-2 0,0 0-13 0,1 3-2 16,-2-3-12-16,1 0-9 0,-3 0-7 0,3 1-11 16,-1-1-7-16,1 0-12 0,0 0 1 0,1 0-4 15,3 3-2-15,0-3 8 0,4 5 4 0,0-3 10 16,4 3 2-16,6 0 6 0,4-1 7 0,5 1 1 0,4-2 4 15,6 1-4-15,7-3-4 0,5 2-1 0,8-4-1 16,3-1-7-16,8-3-7 0,6 2 2 0,-1-2-2 16,7 1-1-16,0-3 1 0,0 2-13 0,0 0-4 0,-2 0-4 15,-1 1 15-15,-2 1-13 0,-1 0 4 0,-1-1 1 16,-3 4-8-16,0-2 7 0,-2-1 3 0,1 2 6 16,-6-1-17-16,-5 0 12 0,-1 2-1 0,-7-2-8 0,-3 0 3 15,-5 1 0-15,-7-1 1 0,-4 2 3 0,-2-1 3 16,-8 0-6-16,-1 1-6 0,-6 0 7 0,-1 0 5 15,-3 0-6-15,-1 0-1 0,-4 0 4 0,-2 0-4 0,0 0 5 16,-1 0 9-16,1 0-7 0,-3-3 0 0,0 3 12 16,-2 0-5-16,4 0-7 0,-4 0 16 0,4 0 1 15,-5 0-6-15,4 0 3 0,-1 0-3 0,-1 0-6 0,2 0 2 16,-2 0 4-16,2 3-8 0,-1-3-10 0,0 0 2 16,-1 0-2-16,1 1 0 0,1-1 0 0,1 0 4 15,-2 0-6-15,0-1 0 0,0 1-3 0,0 0-2 16,0 0 3-16,0-3-27 0,0 3-4 0,0 0-28 15,0 0-30-15,0 0-35 0,0 0-32 0,0 0-45 0,0 0-50 16,0 0-28-16,0 0-67 0,0 0-80 0,0 0-94 0</inkml:trace>
  <inkml:trace contextRef="#ctx0" brushRef="#br0" timeOffset="39572.2773">15118 8967 2380 0,'-11'-15'27'0,"-1"2"30"0,-3 1 35 16,1-4 28-16,2 8 28 0,-4 2 21 0,2-1 5 15,0 3 10-15,1 4-21 0,1 0-21 0,2 0-29 0,-1 3-24 16,1 1-23-16,1 2-19 0,-3 1-11 0,4 1-7 16,-1 1-4-16,1 5-11 0,2 1-9 0,1 2-3 15,2 4-2-15,0-1-5 0,3 6 7 0,0 3-2 0,3-1-4 16,-2 3 1-16,6 1 1 0,1-2 2 0,3-2-1 15,1 1 4-15,3-5-6 0,5-1-1 0,1-5 3 16,6-1 4-16,-3-3 0 0,6-4-6 0,1-3 2 0,2 0-3 16,-1-5 9-16,-1-2-5 0,3-1-3 0,-3-4-7 15,-2-3 5-15,-3-1 5 0,-1-1-1 0,-3-4-3 0,-4 1 3 16,-3-2 4-16,-1-1 4 0,-6-1 3 0,-3-2-6 16,-1-1 0-16,-5-4 2 0,-2-1-3 0,-5-1 1 15,-1-3-8-15,-6-3 2 0,-1 1-1 0,-5 2-2 16,1 0 4-16,-3 5-11 0,2 2 9 0,-5 3-5 0,1 4 1 15,2 3-3-15,2 5-9 0,-1 2-10 0,0 2-24 16,1 3-16-16,4 0-36 0,-4 0-32 0,-1 5-46 16,5-2-50-16,-2 2-55 0,1-1-61 0,1-1-68 0</inkml:trace>
  <inkml:trace contextRef="#ctx0" brushRef="#br0" timeOffset="40294.4692">16062 9138 3408 0,'0'5'18'0,"-1"-2"17"16,-1-5 22-16,2 2 18 0,-2 2 8 0,2-1 2 15,0 0 3-15,-1-1 4 0,1 2-12 0,1-2-12 16,-1 0-12-16,0 0-15 0,2 0-14 0,0-2 1 0,-1 2 0 16,2 0-5-16,1-1-4 0,-1 0-6 0,3 1-11 15,3-2 6-15,3-2 0 0,5 0 4 0,5-1-10 16,2-2 1-16,8-3-15 0,5-3-26 0,4-3-47 0,5-4-72 15,2-1-62-15,5-4-90 0,-1-1-97 0,2-3-119 16</inkml:trace>
  <inkml:trace contextRef="#ctx0" brushRef="#br0" timeOffset="40659.04">17251 8563 3433 0,'7'-18'28'16,"-7"18"-5"-16,0 0-6 0,0 0 2 15,0 0-1-15,0 0 2 0,0 0-4 16,-25 15-29-16,25-15-11 0,-27 89 11 16,34-67 7-16,6 2 6 0,2-1-2 0,7-1 12 15,8-1-7-15,2-4-1 0,4 2-4 0,2-5-14 16,5-1 7-16,0-6-13 0,0-2 4 0,-1-5-15 0,-2 0 10 15,-2-5-2-15,-2-2 2 0,-5-3 9 0,-2-2 1 16,-7 0 10-16,-3 0-2 0,-6-2 13 0,-2-1 9 16,-8-2 19-16,-3 3 14 0,-5-3 13 0,-4-3 2 15,-2 3 5-15,-7-3 11 0,1-1-7 0,-5 1-3 0,-3-3-13 16,-2 0-18-16,-2 2-9 0,4-1 3 0,-4 3-1 16,1-1-15-16,1 2 2 0,2 2-9 0,3 4-6 0,1 1 5 15,4 3-10-15,2 4-39 0,3-1-35 0,2 2-53 16,5 3-49-16,2 0-41 0,-1 3-35 0,2-1-61 15,2 2-52-15,0 4-49 0</inkml:trace>
  <inkml:trace contextRef="#ctx0" brushRef="#br0" timeOffset="41177.0144">17741 8551 3136 0,'0'-6'9'0,"-3"4"29"0,1-1 39 16,4-1 21-16,-2 2 10 0,-2-1 1 0,1 3 3 16,2 0 5-16,-1 0 1 0,2 0-28 0,-1 0-36 15,1 2-17-15,-2 0-10 0,3-1 1 0,-2 2-7 0,2 1-1 16,2 1-8-16,2 4-2 0,1 4 3 0,6 3 0 16,-1 4-3-16,5 6-2 0,2 2 16 0,2 5-3 0,0 1 6 15,0 4-2-15,0 3 4 0,-1-1-9 0,-3 0 3 16,2 0 6-16,-3-5-8 0,-3-1-5 0,2-4-10 15,-3-6-30-15,1-3-31 0,-3-4-29 0,-1-5-55 0,2-6-82 16,-3-4-105-16,1-5-144 0</inkml:trace>
  <inkml:trace contextRef="#ctx0" brushRef="#br0" timeOffset="41673.9359">19581 8519 804 0,'9'0'-2'15,"2"3"0"-15,-5-3-3 0,-1-3-1 0,-1 6-11 16,-3 1-20-16,1 1-29 0</inkml:trace>
  <inkml:trace contextRef="#ctx0" brushRef="#br0" timeOffset="42171.461">20121 8075 3813 0,'0'-15'8'16,"0"-2"0"-16,0 6 26 0,-1-10 20 0,-1 9 3 0,0 4-5 15,2 2-1-15,-1 2-2 0,1 2-4 0,0 3-4 16,0-1-34-16,0 2-25 0,-5 2-7 0,5 1 7 0,-1 3 3 15,-1 4-2-15,1 5 1 0,-3 4 8 0,1 6 9 16,-2 8 6-16,2 5 8 0,-3 4-4 0,4 0 1 16,-4 0 1-16,1 1-2 0,2-4-4 0,2-7-4 0,1-2 4 15,0-8-5-15,1-5 1 0,-1-4-3 0,2-6 5 16,-1-3 5-16,-1-3 3 0,4-3-1 0,-4-1-2 16,1-7-4-16,1 1-1 0,4-6-3 0,0-4-10 0,2-4-17 15,0-3-8-15,3-6-8 0,-1-5-4 0,-1-5-4 16,0-1-3-16,-1-5-2 0,-3 0 10 0,2-3 5 15,0-3 9-15,-2 0 10 0,0 0 2 0,1 0 22 0,-1 5 23 16,2 4 32-16,-2 7 12 0,-1 6 2 0,-1 6 3 16,0 7 4-16,-1 7 3 0,-1 6-22 0,2 1-18 0,-3 5-38 15,0-2-17-15,0 2-8 0,0 1 2 0,2 3-9 16,0 2-1-16,-1 3 14 0,5 4-7 0,-3 5 16 0,2 5 0 16,7 5 13-16,-4 5 0 0,4 4-3 0,1 3 8 15,2 3-3-15,0 4 5 0,0 1 4 0,1 4-6 16,3-4-19-16,2 1-21 0,-4-5-28 0,2-4-49 15,-1-4-57-15,0-5-53 0,1-8-84 0,-3-6-79 0,1-6-109 16</inkml:trace>
  <inkml:trace contextRef="#ctx0" brushRef="#br0" timeOffset="42352.8614">20053 8201 3903 0,'-14'-6'3'0,"1"-1"2"0,3 1 16 0,1-6 7 0,1 3-2 16,4 1-5-16,-4 3-16 0,5-2-13 0,3-1-28 16,0 1-21-16,3-2-23 0,1-1-25 0,4-2-22 15,2 0-21-15,6-2-17 0,1 1-30 0,5-3-28 0,5-1-27 16,6 1-61-16,5-1-46 0</inkml:trace>
  <inkml:trace contextRef="#ctx0" brushRef="#br0" timeOffset="42595.5402">20921 7761 2414 0,'12'-6'33'0,"-2"0"30"0,-2 2 20 0,-3 1 23 0,-3 0 12 16,-2 1 9-16,1 0 6 0,-1-1 4 0,0 3-37 15,-1 0-23-15,1 0-23 0,0 3-25 0,0-3-12 16,1 2-14-16,-1 3-4 0,3-2 3 0,-2 4 1 0,3 2 0 16,1 4 10-16,-1 3 9 0,1 4 9 0,2 0 7 15,0 3-1-15,1 5-2 0,0-2 10 0,0 3-12 16,1 0-3-16,-1 0-2 0,2 0-17 0,-1 0 2 0,2-3 1 15,-1 2-1-15,4-2-5 0,1-2 6 0,0-2 1 16,0-3-7-16,2-2 10 0,-1-3-7 0,1-2-6 16,1-2-2-16,0-3-15 0,1-4-14 0,1-2-27 15,-2-5-36-15,4 0-52 0,-1-4-58 0,4-4-60 16,1-3-90-16,-3-4-93 0</inkml:trace>
  <inkml:trace contextRef="#ctx0" brushRef="#br0" timeOffset="42803.0171">20731 8069 3955 0,'-8'0'3'16,"2"0"11"-16,3-5 11 0,11 1 1 0,-7 1-3 15,4 1-2-15,2-1 1 0,4-2-3 0,4 1-2 0,4-4-12 16,4 1-14-16,3-3 3 0,6 3 1 0,3-1 2 15,6-1-27-15,-5 1-26 0,4 3-40 0,1-2-53 0,-3 3-70 16,1-1-80-16,-1 0-109 0</inkml:trace>
  <inkml:trace contextRef="#ctx0" brushRef="#br0" timeOffset="43739.1444">20107 8876 3027 0,'-5'1'6'16,"1"2"7"-16,2-6 24 0,2 2 6 0,-2 2 0 15,1-1 3-15,1 3-1 0,1-3 4 0,-1 0 1 16,2 0 0-16,0 0-1 0,-1 0 3 0,2 0 16 0,5 0 18 15,3-3 9-15,4 0 8 0,7-2-5 0,6-1 1 16,8-4-22-16,13 1-13 0,10-4-15 0,7-2-23 0,10-2-6 16,8 0-13-16,4 0 1 0,6-2-9 0,2 0-1 15,-1-1 7-15,1 3-2 0,-6 1-14 0,-6 2-30 16,-5-2-50-16,-6 4-62 0,-10-2-57 0,-9 2-86 16,-7 2-101-16,-7 0-130 0</inkml:trace>
  <inkml:trace contextRef="#ctx0" brushRef="#br0" timeOffset="49270.7889">24898 6756 3124 0,'0'-2'0'0,"0"1"16"0,0 1 20 16,3-6 13-16,-1 4 9 0,-4 2 1 0,2 0-2 15,0 0 6-15,0 0 3 0,0 0-6 0,0 0-16 0,0 0 1 16,0 0 0-16,0 0 3 0,0 2 3 0,0-1-6 15,0-1-1-15,0 1-12 0,2 0-6 0,-2-1-7 16,0 0-12-16,0 0-6 0,0 2-2 0,0-2 4 16,0 1-6-16,0-1 4 0,0 0 4 0,-2 0-3 0,2 0-1 15,0 0 4-15,0-1 12 0,0 1 4 0,0 0 4 16,-1-2-1-16,-1 1 3 0,2 0-3 0,0-2-2 0,0 1-8 16,0-2-9-16,-2-2-3 0,2 1 0 15,-3-2-1-15,2-1-6 0,-1-1 2 0,0 1 8 0,1-1 13 16,-1 0 14-16,1 1-4 0,1 3 9 0,-2-2 0 15,4 5 3-15,-2-1-1 0,0 3-1 0,0 0-7 16,0 0-13-16,0 3-2 0,-2-1-13 0,2-2-6 0,-2 3-6 16,2 1-4-16,-1-1-3 0,1 4 1 0,0 0-5 15,-4 6 3-15,2 3 7 0,0 3 0 0,-1 3 5 0,1 3 5 16,-1 0 3-16,0 2 0 0,-2 1 4 0,4-2-2 16,-1-2-2-16,0-2 2 0,2 1-18 0,0-5-32 15,0-3-37-15,2-1-55 0,0-6-44 0,-1-2-51 0,2-3-49 16,-1-3-63-16,-2-1-76 0</inkml:trace>
  <inkml:trace contextRef="#ctx0" brushRef="#br0" timeOffset="49781.2443">24621 6213 2682 0,'-16'-19'-3'16,"-1"4"25"-16,4-2 21 0,3 0 5 0,-5 5 11 0,0 4 4 15,0 1 0-15,1 0 2 0,3 5 2 0,0-1-29 16,-3 3-17-16,2 2 1 0,-2 1-18 0,2 4 3 0,-6 3-4 16,2 3-2-16,-2 5 2 0,-3 5 8 0,0 3 0 15,-1 5 1-15,0 5 6 0,-2 1 7 0,2 8 12 16,-1 2 4-16,2 5-4 0,4 2-1 0,-1 2-4 15,6 2-2-15,-1 0 1 0,5 0-7 0,7-2-4 0,2-3 12 16,6-2 24-16,7-2 3 0,2-3 12 0,7-3 13 16,6-4 1-16,5-1 6 0,5-1-6 0,4-6-3 15,4-2-21-15,5-2-1 0,4-6-11 0,3-6-18 0,4-4 0 16,2-4-8-16,3-7-2 0,1-3-13 0,1-5-1 16,-2-1-5-16,4-6-2 0,-5 0 3 0,1-4 1 15,-3 1-6-15,0-7 4 0,-2 1-6 0,-3-2-4 0,0-6-4 16,-5-1-2-16,-1-2-21 0,-6-6-5 0,-3-3-1 15,-7-2-2-15,-6-5 3 0,-5-7 5 0,-8 0 1 16,-8-2 3-16,-8-3 16 0,-8 2-3 0,-8-2 5 16,-9 2 3-16,-8 4 0 0,-8 6 2 0,-7 0 3 0,-9 10-4 15,-6 4 5-15,-10 3 5 0,-4 8-4 0,-10 2 0 16,-6 7 3-16,-8 5 1 0,-6 4-2 0,-9 4-1 16,-4 2-1-16,-1 4-4 0,-5 5-6 0,1 1-13 0,2 3-19 15,5 3-31-15,4-1-20 0,13 4-34 0,6 0-51 16,10 3-51-16,9-1-53 0,8 0-38 0,7 2-38 15,9 1-32-15</inkml:trace>
  <inkml:trace contextRef="#ctx0" brushRef="#br0" timeOffset="50869.0314">25454 8028 2198 0,'2'-13'1'16,"-1"5"23"-16,-1-5 28 0,0 4 30 0,-3-2 13 0,0 2 15 15,0 1 8-15,-2-1 23 0,2 1 18 0,-2-1 3 16,0 2 6-16,2-1-3 0,-3 3 2 0,2-1 1 16,-1 0-1-16,2 2-23 0,-2 2-22 0,1-1-22 0,1 0-34 15,0 3-31-15,0 0-20 0,0 3-20 0,2 1-11 16,-1-1-3-16,-3 5-1 0,0 3-3 0,-3 4 4 0,-1 5 7 15,-1 3 2-15,-1 9 2 0,-1-1 1 0,2 6 4 16,2 1 10-16,-1 1-6 0,6 0-1 0,1-1-3 16,2-1 5-16,3 1-1 0,2-5-2 0,3-2-16 0,1-3-14 15,3-3-6-15,3-5-22 0,-2-4-18 0,4-2-14 16,2-8-19-16,0-4-27 0,3-2-28 0,4-5-43 16,-1-5-57-16,1-4-64 0,0-5-85 0</inkml:trace>
  <inkml:trace contextRef="#ctx0" brushRef="#br0" timeOffset="51249.2781">25851 7824 2576 0,'1'-12'13'0,"-1"3"12"0,0-4 12 0,0 9 7 0,0 3 0 16,0-1-5-16,0 2-4 0,-1 2-1 0,2-1-12 16,-1 3-14-16,-3 1-11 0,3 3-12 0,-4 4 1 15,4 3 11-15,-3 4 5 0,0 5 1 0,1 2-3 0,0 6 3 16,2-1 4-16,-1 3 7 0,2 1 1 0,1-1-8 15,1-2 2-15,2-1 0 0,2-3 2 0,-2-3-4 16,2-3-2-16,-1-6-2 0,1 0-2 0,0-6 5 0,-2-2 11 16,0-4 10-16,-2-1 14 0,2-3 19 0,1-3 5 15,0 0 6-15,2-3-5 0,3-2 0 0,2-4-14 16,0 0-5-16,1-1-12 0,-2 0-13 0,4-2-9 16,-2-1-3-16,-1 1 17 0,1-1 3 0,-4 0 11 0,4 2-3 15,-3 0 7-15,0 2-2 0,0 1 4 0,0 2 1 16,-1 0-10-16,-1 3-2 0,-2 1-17 0,-3 4 1 15,1-1-16-15,-2 2 1 0,-1-1 5 0,1 2-12 0,-6 2-4 16,3 0-2-16,0 1 5 0,0 0-2 0,4 2 13 16,-2 2-7-16,1 1-5 0,2 6 8 0,1-3 5 15,-1 5 0-15,3-3-1 0,0 5 4 0,-2-1-19 0,-1-1-15 16,3 2-45-16,0-2-39 0,-2-3-41 0,2-2-40 16,0 0-38-16,3-7-54 0,0 2-50 0,3-6-40 0,2-4-35 15</inkml:trace>
  <inkml:trace contextRef="#ctx0" brushRef="#br0" timeOffset="51980.1278">26566 7945 2334 0,'1'-14'21'0,"-1"1"29"15,-3 2 32-15,1-2 32 0,-1 4 32 0,0 2 17 16,-2 2 22-16,-1 2 17 0,1-2-8 0,1 1-11 0,-1 4-18 16,-2-1-20-16,2-1-26 0,0 0-4 0,0 2-24 15,0 0-16-15,3 2-14 0,-1-2-22 0,3 2-19 16,0-1-17-16,-1 3-4 0,-1 4-14 0,0 0 1 0,-1 1 0 15,-2 4-4-15,1 2 9 0,1 2 8 0,-2 4 4 16,3 0 0-16,-3 1-1 0,5 2 1 0,-1 2-1 16,1-1 4-16,0-2-2 0,1 0-9 0,1-2 1 15,1-1 3-15,1-3 2 0,0 0-2 0,2-4-3 0,-1-2 3 16,0-2 1-16,-2-3-2 0,2-2 0 0,0-3-1 16,-2-1-7-16,4-3-7 0,-2-5-8 0,3 2-23 15,2-5-20-15,4-3-19 0,0-1-20 0,2-2-26 0,-2-4-16 16,4-1-11-16,-4-2 2 0,2 1 18 0,-5 0 19 15,3 0 23-15,-4 3 15 0,-2 1 27 0,-2 3 27 0,1-1 22 16,-5 8 16-16,1 0 16 0,-1 1 27 0,-2 2 26 16,-2 2 26-16,1 1 21 0,-1 1 14 0,2 2 13 15,0 0-2-15,0 0-11 0,-2 0-23 0,4 3-27 16,-2-1-29-16,0 0-27 0,0-1-17 0,0 0-14 0,2 2-9 16,-1 2-4-16,1 0-1 0,0 2 0 0,2 0 7 15,-2 3 7-15,3 2-4 0,-2 0 4 0,5 1-2 0,-4-1 2 16,4 5-7-16,-1-5-12 0,2 3-6 0,-1-4-21 15,3-1-11-15,-2-2-16 0,1-2-8 0,0-1-14 0,0-3-10 16,0-4-3-16,-2 0-13 0,0-2 11 0,1-4 2 16,-1 0 9-16,0-4 1 0,1 0 5 0,-1 2 8 15,-3-3 5-15,0-2 14 0,2 2 4 0,-2-3 4 0,0-2 3 16,0-1 12-16,0 1 11 0,3-4 4 0,3 2 14 16,2-4 3-16,-2 4 8 0,3 3 4 0,0 0 1 15,2 5 2-15,-2 0-2 0,-1 7 5 0,-4-1-2 0,-1 5 9 16,1 1-3-16,-1 2 6 0,-3 0 9 0,2 4 4 15,-1-1 11-15,0 4-4 0,0-2 11 0,1 3 2 16,-1 0 8-16,-1 3 2 0,1 1-3 0,-1-2 4 0,-2 4 9 16,2-1 1-16,-2 0-6 0,-1 2 6 0,1-2-8 15,0-1-6-15,-3-2 0 0,4 1-1 0,-2 0-6 16,-2-2 7-16,2-2 10 0,-2-2 3 0,1 1 16 0,-2-2 15 16,1-1 7-16,-2 1-5 0,0-4-5 0,-2 0-5 15,1 0-13-15,-2-2-13 0,0 0-6 0,-1 0-24 16,1-2-6-16,-4 0-9 0,3-3-4 0,-1 0 1 0,1-1-6 15,1 0 4-15,-3-2-15 0,5-4 1 0,0 0-9 16,1-2 1-16,2-2-2 0,4-2-11 0,0-1-1 16,1 2-4-16,3-3 6 0,-2 1-6 0,2 1-1 0,4 0-14 15,0 3-12-15,-3 0-21 0,2-1-21 0,2 1-44 16,1-2-69-16,-1 0-55 0,1-2-101 0,3 0-117 16</inkml:trace>
  <inkml:trace contextRef="#ctx0" brushRef="#br0" timeOffset="53549.0183">28418 7713 1422 0,'2'2'21'0,"-1"-2"29"0,-1-1 17 16,2 0 12-16,-2 1 29 0,0-2 19 0,2 2 22 0,-2 0 10 16,1 0-1-16,-2-3-17 0,1 3-2 0,0 0-4 15,0 0-23-15,0 0-9 0,0 0-16 0,0 0 6 0,0-2-19 16,0 2-8-16,1-3-18 0,-1-1 2 0,0 1 3 15,0-2-6-15,0-1-2 0,-1-2-12 0,-1 1 3 16,0-1 6-16,2-1 12 0,-3-1-5 0,0 0-2 0,0 0 3 16,0-2 0-16,-4 0 5 0,4 2-3 0,-3-2 6 15,1 0-8-15,0 0-3 0,-3 4 0 0,3-2 3 16,-4-1-4-16,3 5 1 0,-1-1-3 0,-1 2-9 16,1 0-5-16,-1 2-1 0,1 0-9 0,1 3-10 0,0 0-1 15,0 0-14-15,1 3-5 0,0 1-6 0,-3 1 3 16,0 5-4-16,2 2 3 0,-4 5-6 0,-1 1 1 0,2 5 8 15,-1 1 4-15,1 1-3 0,0 4 3 0,2-3-3 16,4 3 2-16,0 0 1 0,1-1 5 0,4-2-8 16,3-5 0-16,1 2 5 0,3-5 0 0,1-1-5 15,1-4 5-15,3-1 3 0,0-3-8 0,2-6 12 0,-2 2-7 16,4-5 0-16,-1-2-13 0,0-1 11 0,0-2-14 16,1-2-6-16,1-3 1 0,0 0-11 0,0 0 3 15,-3-2-11-15,0-1 6 0,-2-3-8 0,0 0-3 0,-1-2 0 0,-1-1-2 16,-2-3 1-16,1 1 4 0,0-1 9 15,-1-2 6-15,-1-2 2 0,-1 1 12 0,-2 1 12 0,1 4 4 16,-2-1 7-16,-2 4 4 0,0 6 14 0,0 2 2 0,-3 4 15 16,1 1-3-16,-1 4-2 0,-1 0-5 15,2 0-4-15,-1 1-10 0,-1 1-11 0,1-1-7 16,0 4-11-16,0 3 2 0,0-1-3 0,0 2 4 0,0 5 8 16,0 2 1-16,-3 3-6 0,6 0 9 0,-3 4 3 15,0 0 0-15,1 0-4 0,2-1 4 0,-1-1-6 0,1 0 2 16,1-1 7-16,0-3-11 0,1 0-21 0,0-1-22 15,1-3-34-15,0-3-42 0,1-4-50 0,-1 2-67 16,3-6-88-16,-1-1-97 0</inkml:trace>
  <inkml:trace contextRef="#ctx0" brushRef="#br0" timeOffset="54501.9324">29132 7278 2063 0,'0'0'21'31,"0"0"-17"-31,0 0 21 16,0 0 6-16,-9 0 9 16,9 0-11-16,0 0 0 0,0 0 5 0,0 0 6 15,0 0 3-15,0 0 10 0,0 0 21 0,0 0 9 16,0 0 11-16,0 0 13 0,0 0-8 0,0 0 4 15,0 0 6-15,0 0-6 0,0 0-16 0,0 0-18 0,0 0-14 16,0 0-10-16,0 0-6 0,0 0-8 0,0 0-13 16,-5-10-12-16,5 10-22 15,0 0-28-15,0 0 7 0,0 0-9 16,0 0 2-16,7-76-10 0,0 67-3 0,-2-2-14 0,0 0-23 16,-2 3-20-16,2 0-33 0,-3 0-57 0,1 2-70 15,-3 0-71-15</inkml:trace>
  <inkml:trace contextRef="#ctx0" brushRef="#br0" timeOffset="55036.0968">29071 7243 1475 0,'-2'3'8'0,"-2"-2"9"15,4-1 11-15,2 0 21 0,-2 0 9 0,-2 0 18 16,2 0 9-16,2 2 12 0,0-2-4 0,-2 0-5 0,0 0-7 15,2 0-19-15,-1 0-9 0,-1-2-13 0,2 2-8 16,1 0-12-16,-3 0-3 0,3 0-4 0,-1 0 3 0,0-1 1 16,4 1 5-16,1-1-2 0,3-1 1 0,3 0-3 15,7-3 3-15,2 1-4 0,4-1-2 0,-1-2-2 16,5-1-8-16,-3 3 1 0,3-2 2 0,-5-1 6 0,-3 1 2 16,-4 0 11-16,-1 3-8 0,-4-2 1 0,-4 2 11 15,-2 1 5-15,-4 1 2 0,0 0 1 0,-1 2 3 16,-1 0-11-16,-1 0 6 0,-3 0-1 0,0 0-12 0,1 2-7 15,-3 0-7-15,-1 1-4 0,-3 2-7 0,-2 0 5 16,-5 2-4-16,2 1 3 0,-5-2 2 0,0 5 0 16,-2-5 4-16,2 2-6 0,3 1 6 0,-1-2-8 0,4-2 4 15,4 1-3-15,-2-3-1 0,4 0-1 0,1 2-1 16,4-5 2-16,-1 3-2 0,-1-2 5 0,4-1-7 16,-2 0 0-16,4 0 3 0,1-1-6 0,-2 0-11 0,2-1-1 15,1-3-12-15,0 1-30 0,3 0-18 0,5-2-26 16,-1-1-34-16,2-3-37 0,3 0-20 0,0 1-44 15,3 1-32-15,-2 3-3 0,-3 0-23 0</inkml:trace>
  <inkml:trace contextRef="#ctx0" brushRef="#br0" timeOffset="55436.9424">29227 7549 2553 0,'-5'4'10'0,"-2"1"13"0,2-5 26 16,4 0 19-16,-3 0 13 0,1 0 3 0,1 0 1 15,2 2 5-15,0-4-5 0,0 4-7 0,2-2-23 16,1-2-18-16,1 2-11 0,0 0-1 0,7-2-1 0,-1-1-5 0,5 0-11 16,3-1-1-16,4-1-5 0,3 0-1 15,4-2-7-15,-1 2-2 0,-2 0-2 0,-1 1 2 16,-1-1 3-16,-6 2-1 0,-2-1 3 0,-2 4 0 0,-6-2 8 15,-3 1-2-15,-2 1 6 0,-1 0-4 0,-2 0 2 16,-2 0-7-16,1 0-1 0,-4 0-7 0,0 0 2 0,-6 3-2 16,0 0-3-16,-2-2 7 0,-5 4-3 0,-4 3 3 15,-1-1 7-15,-1-2 3 0,-1 2-5 0,3 1 1 16,3-2 4-16,0 2-7 0,2-4-2 0,6 1 6 0,1 2-6 16,1-3 3-16,1 0 1 0,5 0-1 0,-1-3-6 15,3 2 3-15,-1-3 0 0,2 1-2 0,0-1-1 16,2-1 0-16,1 0 3 0,2-1 3 0,1 2 1 15,3-3 1-15,4-2-2 0,3 1-17 0,2-4-5 0,4 2-30 16,1-5-45-16,4-1-58 0,-3 0-71 0,3-5-80 16,1 3-105-16</inkml:trace>
  <inkml:trace contextRef="#ctx0" brushRef="#br0" timeOffset="55739.6746">29894 6759 2495 0,'2'-5'2'0,"-2"0"4"0,0-1 7 0,2 3 1 0,-2 1-10 15,0 2 2-15,0 0-2 0,0 1-1 0,0 0-10 16,0-1-5-16,0 3-10 0,0-1 5 0,1 3 2 16,-1-1 2-16,2 4 8 0,-1 0-5 0,1 3 7 0,0 2 0 15,2 0 6-15,-2 3-7 0,1-2 8 0,1 3 3 16,1 0-11-16,-3-2 4 0,1-1-6 0,0 1-13 0,-3 1-39 16,2-4-54-16,-2 1-71 0,2-4-94 0</inkml:trace>
  <inkml:trace contextRef="#ctx0" brushRef="#br0" timeOffset="56739.1111">30388 6724 2518 0,'-2'-3'8'0,"0"-2"25"0,2 0 30 15,0 3 22-15,-3-1 23 0,3 1 16 0,-3 0 20 0,1 2 24 16,2-3 15-16,-3 3-15 0,3 0-14 0,-3 0-8 16,2 0-13-16,1 0-18 0,0 0-20 0,0 0-22 0,1 3-27 15,-1-3-7-15,3 2-23 0,-3-2-16 0,3 2-11 16,-3-2-9-16,2 2-1 0,-2 0-5 0,0-1-1 0,2 4 3 16,-4 2 6-16,5 3 0 0,-1 2 1 0,-1 4 11 15,-1 4-1-15,2 2 5 0,0 6 4 0,-2 0-5 0,1 2-2 16,-1 0 0-16,2 0 1 0,1-1-2 0,-3 1 1 15,0-2 6-15,3-2-4 0,-1-2 0 0,2 3 1 0,-1-5 5 16,-1 0 4-16,0-4 1 0,1 0-3 0,-2-1-3 16,3-3 1-16,-3-2 1 0,1 1 4 0,-2-4-2 0,3-2-4 15,-1 0 3-15,-2-4 3 0,0 1-1 0,0-1 8 0,-2-3-7 16,4 0-23-16,-4 0-26 0,2-3-32 0,0 1-42 16,0 0-78-16,2-3-101 0,-1-2-149 0</inkml:trace>
  <inkml:trace contextRef="#ctx0" brushRef="#br0" timeOffset="57015.0107">30743 6508 2576 0,'3'-5'5'0,"1"1"0"0,-3 1 9 0,1-2 16 16,-1 2 1-16,1 1 1 0,-2 2 4 0,2 2-1 15,-2-2-10-15,0 1-6 0,1 1-13 0,-1 1-15 0,0 2-1 16,-1-1 1-16,2 6-5 0,1 2 3 0,1 3 5 0,0 4 10 16,1 0 4-16,0 3 4 0,1 2-2 0,1 2 2 15,-1-1-28-15,2-1-39 0,0-2-65 0,-1-3-91 16,2 0-124-16</inkml:trace>
  <inkml:trace contextRef="#ctx0" brushRef="#br0" timeOffset="57966.2607">31393 6535 3458 0,'0'-4'1'15,"-2"1"4"-15,-1 0-7 0,2-4 13 0,1 6-6 0,-2-1 1 16,0 2 1-16,1 0 4 0,1 2-6 0,-2-2-7 16,2 0 7-16,0 0-14 0,0 0-1 0,-2 0-13 15,2 3-25-15,0-3-23 0,-1 5-48 0,1 1-75 0,0 0-119 16</inkml:trace>
  <inkml:trace contextRef="#ctx0" brushRef="#br0" timeOffset="58155.3179">31413 7135 1433 0,'0'12'6'15,"0"2"19"-15,0-1 35 0,2-9 30 0,-4 10 30 16,2 0 11-16,0 0 16 0,-3 0 14 0,3-1 8 0,-2 0-9 16,1-1-31-16,1-2-27 0,-2 2-33 0,-2-2-7 15,1 1-13-15,1 1-13 0,-1-3-8 0,-2 2-10 16,0-1-7-16,-1 3-31 0,-2-4-51 0,0 2-88 0,-5 1-97 15</inkml:trace>
  <inkml:trace contextRef="#ctx0" brushRef="#br0" timeOffset="59584.5444">30461 6307 925 0,'-4'-8'-3'0,"-1"1"8"0,2-2 21 15,2 4 7-15,-4 2 19 0,3-1 11 0,-1 1 7 0,1 1 5 16,1 2 7-16,-1 0-9 0,2 0-17 0,0 0-14 0,0 0-21 16,0 0-15-16,0 2 0 0,-4 1-2 0,1 3-10 15,-4 0 1-15,-1 3 1 0,-4 3 8 0,1 1 5 0,-4 4 3 16,-2 2 6-16,-3 3 3 0,0 2 16 0,-2 2 9 15,2 1 3-15,-3 0 5 0,1 4-2 0,-1 1 10 0,1 1-3 16,1 3 5-16,-1 1-12 0,-2 0-3 0,4 1 2 16,2 0-13-16,0 0 4 0,3 0-8 0,0 0-8 0,3 1-13 15,3 0 5-15,1 0-2 0,3-3-9 0,2 4 13 16,3-1-1-16,2 1 1 0,1-1 3 0,3-1 7 16,3 0 0-16,1-1 1 0,0 2 4 0,4-3-9 0,-3-2 5 15,4 3-4-15,0-4 1 0,2-4-4 0,-4 0-5 16,4 0 3-16,-2-4 1 0,0-4 0 0,0 1 2 0,0-4-4 15,1-4-2-15,-3 1 5 0,-1-4 0 0,4 0-2 16,-2-5-4-16,2 1 9 0,-1-2-4 0,2-1 2 0,-1-2 4 16,1-2-3-16,2 0 6 0,0-2-10 0,0 1 4 0,0-2-6 15,0-2-3-15,-3 3 3 0,3-3-9 0,-2 0 1 16,1 0-6-16,-1-2 10 0,-3-2 1 0,3 1 3 16,-2-1 0-16,-1 0-5 0,0-2 7 0,0-1-10 0,1-3 8 15,-3 0-4-15,1-2-5 0,1-1-10 0,0 0 7 16,-1 0-6-16,1-4 4 0,-1-2 2 0,-1 2-13 0,-2-1 2 15,1-1 1-15,1-2 4 0,-2 3-7 0,-2-5 8 0,3 4-9 16,-3-1 9-16,-2-1-1 0,1 0-1 0,0-1-4 16,-3 2 3-16,-1-2 0 0,-2-1-1 0,1 2 2 0,-2-3-5 15,0 1 8-15,-2 0 2 0,2-2 4 0,-1 0-7 16,1 1-6-16,0-1 9 0,-2 2-3 0,2-4 2 16,0 2-7-16,-1-3 1 0,1-1-7 0,-2 2 11 0,0-2 2 15,2 0-7-15,-4 0 2 0,1 1-1 0,-2 2-1 0,-1 2-4 16,-1 2 7-16,1 2-9 0,-2 2 1 0,-3 3-4 15,1 1 3-15,-2 4-6 0,1 1 2 0,-5 2-1 0,0 1-10 16,-1 0-8-16,-5 4-10 0,1-3-14 0,-6 6-30 16,0-4-20-16,-3 3-34 0,-1 2-23 0,-4 1-33 0,2 0-30 15,-4 1-37-15,3 1-32 0,-1 1-27 0</inkml:trace>
  <inkml:trace contextRef="#ctx0" brushRef="#br0" timeOffset="62549.9791">25478 8886 3198 0,'-6'5'0'0,"-2"-2"-4"0,1 0 3 0,4-7 1 0,-3 3 6 16,0 1-3-16,-2 0-2 0,1-1 2 0,1 0 19 16,0 1 14-16,3-1 18 0,0 1 23 0,1 0 18 15,0 1 13-15,6-2 6 0,-4 1 9 0,3 0-17 0,-2 0-9 16,4 0-13-16,-2 0-22 0,5 0-20 0,0 0 1 16,2-3-1-16,5 3-4 0,4-1 8 0,5-2 6 15,6 1-5-15,8-2-1 0,4-3-5 0,6 3-17 0,4-4-4 16,7 2-8-16,1-5-2 0,5 2-13 0,1 1 3 15,3-1-7-15,1 0 10 0,1-2 8 0,3 2-8 16,-1 0-1-16,4-2-2 0,-4 2 1 0,-3-3-2 0,1 3 6 16,-5-2-7-16,-4-1-1 0,-4 1 10 0,-6-2-2 15,-4 1 0-15,-2 1 2 0,-5 1-6 0,-5-1 1 16,-1-1-2-16,-3 5 2 0,-4 0-2 0,-1 0 2 0,-5-1-8 16,-3 4 6-16,-3 1 4 0,-5 0-3 0,-2 0 1 15,-5 3 0-15,-1-1-2 0,-3 1 3 0,0 0 2 16,-2 1-11-16,-1-1-17 0,0 0-29 0,-2 0-43 15,-4 0-47-15,-4 1-48 0,-3 1-56 0,-5-1-86 16,-4 2-91-16,-5-1-105 0</inkml:trace>
  <inkml:trace contextRef="#ctx0" brushRef="#br0" timeOffset="69503.3218">8946 10812 1528 0,'-2'-5'2'0,"-1"0"13"0,0-1 19 16,3-1 12-16,-1-1 5 0,-2 2 4 0,-1-2 2 0,1 1 7 15,0-2 7-15,0 1 14 0,-1 0 1 0,1 2-6 16,0-3 6-16,-1 0 8 0,4 2 8 0,-3 1 0 16,1-3-7-16,2 5-10 0,0-4-21 0,-3 2-5 15,3-1-4-15,0 1-13 0,0 1-2 0,0-2-9 16,-2 0 6-16,0-1-14 0,2 3 4 0,0-2 1 0,0-1-10 16,0 1 2-16,0-1-5 0,-1-1 1 0,1 0-7 15,0-1 6-15,-2-2-9 0,1 3 2 0,1-3 7 0,0-1 2 16,-2 1-9-16,2 0 5 0,0-1-6 0,0-3-5 15,0 3 1-15,-2-3-1 0,1-1-7 0,1-1-3 16,-2-2 8-16,2 0-3 0,-1 1 2 0,1-1 7 0,0-2-6 16,-2-1-2-16,-2 0 5 0,2 0 5 0,0 1-8 15,-1-2 8-15,2-1-4 0,-3 3-11 0,3-2 11 0,-1 0-4 16,1 2 2-16,-1-2-5 0,2 2 7 0,-2 2-11 16,2-1 2-16,0 4 6 0,-1 2 1 0,1 1 1 15,0 2-4-15,0 0-1 0,0 3-1 0,-2-1 9 16,2 0-4-16,0 0-4 0,0 2-5 0,0 0 5 0,0-2-1 15,0 2 6-15,0-1-6 0,0 2-5 0,-1-1 7 16,1 0-1-16,0 2 10 0,-2 0-10 0,2 1 5 16,0 1-9-16,-3 2 11 0,2 1 1 0,1 1-8 0,0 0 2 15,0-1-8-15,0 2 2 0,-2-1 0 0,0 1 8 16,2-1-10-16,0 2 0 0,-1 1 1 0,1 1 2 16,-3 1 4-16,-2 4 11 0,-2 2-10 0,1 3-3 0,-5 3 5 15,2 4 1-15,-5-1 4 0,1 5 0 0,-4-4-4 16,4 5-5-16,0-4 5 0,-3 1-1 0,3-2-1 15,-1-1-2-15,5-2-4 0,-2 2 1 0,0-3 2 0,1 0-1 16,1-2 0-16,3-1-2 0,-2 1-1 0,3-3-2 16,-2-2 8-16,4-3-4 0,-1 0 1 0,4 0 0 0,-3-4 0 15,3-1 6-15,-2 1-5 0,2-2 1 0,0-1 1 16,0 2 6-16,0-2-2 0,0 0-5 0,0 0 5 16,0-2-5-16,2 2 4 0,-2 0 6 0,0-1-3 15,0-2-6-15,0 3 10 0,0-2-6 0,0-3-1 0,1 0 5 16,1-2 3-16,-2-3-5 0,0 0-4 0,2-4 1 15,2-1-9-15,-3-1 12 0,1 2-2 0,0-2 1 0,-2 0-3 16,3-1-5-16,-3 2 6 0,0 0-2 0,1 0 2 16,1 2 0-16,0-3-3 0,-1 5-1 0,1-1-2 15,-1 0 6-15,3 2-5 0,-1 0 2 0,3-2-3 16,-3 3-3-16,3-2 6 0,1 0-3 0,1 0-2 16,3 0 4-16,-2-2-4 0,4 1 3 0,-2-2 2 15,2 4-7-15,-1-4-3 0,1 4 7 0,-1 1 0 0,-2 1-11 16,0 1 10-16,-2 2-4 0,1 1 2 0,-4 0 1 15,-2 3 1-15,0 0-7 0,-1-1 5 0,1 4 6 0,-2-2-8 16,5 2 2-16,-3-1-2 0,2 1 5 0,2-1 5 16,-2 0-5-16,3-1 3 0,1 3-4 0,0-3 0 15,3 0 2-15,0 2-1 0,-1-4 3 0,2 2-9 0,1 0 6 16,0-3-5-16,1 3 5 0,0-1 8 0,-2 1-5 16,0 0 1-16,1 1-7 0,-1-1 6 0,-1 3 2 15,-1-1 2-15,0 1-1 0,2 0-1 0,-4 1 1 0,4-2-2 16,-2 1 10-16,0 1-9 0,3-1 1 0,-1-1-2 15,1-1-1-15,-1 1 4 0,2-2-1 0,-2 0 1 16,-1 0-4-16,-2 3 8 0,0-3-6 0,-5 2-2 0,0-2 1 16,-2 0-4-16,-1 0 3 0,-2 0-2 0,0 2 4 15,-2-2-7-15,2 0 15 0,0 0-6 0,-2 1 5 16,2-1 5-16,0 0-9 0,0 0-2 0,-1 1 3 0,-1-1 3 16,2 0-7-16,0 0 6 0,0 0 2 0,0-1-13 15,0 1 11-15,0 0 0 0,0 0-4 0,2 0-1 16,-2 0 1-16,-2 0-1 0,2 1-8 0,2-1 10 0,-2 0-5 15,0 0 0-15,0 0 1 0,0 0 4 0,0 0 6 32,0 0 6-17,0 0-5 1,0 0 7 0,0 0-15-1,0 0 13-15,0 0 1 16,0 0 2-1,0 0 0 1,0 0-20-16,0 0 17 16,0 0-37-1,0 0 0-15,0 0 2 0,0 0 0 16,0 0-1-16,0 0-12 0,9 11 17 16,29 54 19-1,-30-48-5-15,0 2 3 0,3-2-3 0,-3 0 2 16,0-1-1-16,1-1-2 0,-1-2 4 0,-2-1 1 15,1-1-5-15,2-3 1 0,-4 1 3 0,-1-4 3 0,0 1-6 16,1-1 5-16,-2-1-4 0,0-1-5 0,1-1 13 16,-4-2 8-1,0 0 0 1,0 0-6-16,0 0-54 16,0 0-15-16,0 0-60 0,0 0-83 15,0 0-87-15,0 0-70 0</inkml:trace>
  <inkml:trace contextRef="#ctx0" brushRef="#br0" timeOffset="70861.0725">8895 9876 391 0,'0'-4'19'0,"0"-2"1"0,2 1 15 0,-2 1 12 15,0-1 14-15,2 4 20 0,-2-1 13 0,0 0 23 16,0 2 1-16,1 0 21 0,1 0-4 0,-4 0 5 15,4 2-2-15,-2-4-10 0,0 4-7 0,0-2-16 0,-2 0-20 16,1 1-19-16,1 0-8 0,0 0-16 0,0-1-14 16,0 0-11-16,0 3-9 0,-4-2-2 0,4 3-3 15,-3 0 5-15,0 4 3 0,-3-1 8 0,0 4 5 0,-2 2 6 16,-2 3 3-16,2 4 0 0,-4 2 4 0,0 2-7 16,0 1-4-16,1-1-1 0,-2 4-11 0,-1 1-4 15,1-2 0-15,-1 4-4 0,1-4-3 0,-1 3-3 0,1-5-5 16,4 0-1-16,-2-5 6 0,3-2 3 0,2-2-1 15,1-3-1-15,3-6-1 0,1 2 9 0,-2-5-3 16,3-1-3-16,0-2 0 0,0 0-2 0,0-1 4 16,3 0 0-16,-3-1 4 0,0 1-3 0,0-2 4 0,0 0 6 15,0 2 0-15,1-1 3 0,-1-1-1 0,0-3-7 16,2-1 7-16,1 2-8 0,-1-4 2 0,2-3-5 0,0 1-2 16,0-5-4-16,3 2 5 0,-1-4 1 0,-1 1-7 15,-1 0 11-15,3-2-4 0,-2 0-2 0,1-1 2 16,0 2-3-16,0 0-5 0,3-2 2 0,-3 2 2 15,1 0-6-15,2 2 3 0,0-1-3 0,0 1 3 0,-1-2-3 16,2 0 2-16,-2 5-2 0,3-5 0 0,-3 5 3 16,0-3-1-16,1 3-2 0,-3 0-6 0,1 1 7 15,1-2 1-15,-3 4 4 0,4-1-9 0,-4 0 1 0,-1 3-2 16,3 1 7-16,-4-1-1 0,3 5-1 0,-4-2-2 16,-1 1-1-16,-1 3 8 0,0 0-4 0,0 0 1 0,0 0-6 15,0 0 6-15,0 0-2 0,0 0 1 0,0 3-1 16,-1-3-2-16,1 0-2 0,0 1 0 0,-2-1 8 15,2 0-4-15,0 0-1 0,-3 1 2 0,2 1-9 0,1 0 7 16,-2 1 3-16,1 0 3 0,-1 3-2 0,-3 2 1 16,0 2-5-16,-1 1 6 0,-3 2 2 0,-1 3 0 15,0 2-2-15,-4 3 4 0,2 1-7 0,-4 0 3 16,2 4 6-16,-4 2-5 0,4-2 4 0,-5 3-8 0,3 0 1 16,1 0-7-16,0 0 2 0,-1-4 1 0,4-1-3 15,4-5-3-15,-3-2 0 0,4-5 6 0,3-1-1 16,2-3 1-16,-1-3 6 0,3-1-4 0,0-3-1 0,1 2 7 15,1-3-2-15,-2-1 5 0,0 1-2 0,0-2 5 16,2 1 0-16,-2 0 10 0,1-2-2 0,1 3-1 16,-1-5 6-16,4-2-10 0,0-1 9 0,3-1-4 15,0-4-9-15,3-1-4 0,0-2 8 0,0-4-5 0,-1 4-8 16,3-5 5-16,-3 0-6 0,1-1-1 0,-2-2 5 16,3 0 1-16,-3-1-8 0,4-1 6 0,-4 2 0 15,1 2-3-15,1-2 4 0,-2 2-4 0,1 1 0 0,1 1-3 16,-3 2 0-16,0 0-3 0,1 3-1 0,-3 0 4 15,1 2-3-15,-2 0 6 0,0 3-8 0,-2 0 1 16,3 1 8-16,-5 1-4 0,2 1 6 0,1 2 0 0,-4 1-3 16,0-1-1-16,0 3 1 0,1 1 6 0,1 1-9 15,-2-1 4-15,0 1 2 0,-2-1-10 0,4 1 2 16,-2 1 0-16,0-1 9 0,0 1-14 0,0-1 7 0,0 1-8 16,0 1-2-16,0-2 2 0,0 0 2 0,0 0 0 15,0 3-8-15,1-2 11 0,-1 3-6 0,0-3 9 16,4 2-3-16,-4 1 3 0,3-1 3 0,-1 2-2 0,2-2 2 15,-1 2-1-15,2-1 2 0,0 1-3 0,0 0 0 16,3-1-1-16,1 3-6 0,-1-3 8 0,1 2 1 16,4-1-3-16,0 1 1 0,-1 0 5 0,4-1 5 15,-3 2-4-15,4-1 5 0,-2 0-2 0,2 2-1 0,0-1 6 16,-1 0-7-16,1-1-2 0,-2 1-2 0,0 0 5 16,-2 0-3-16,0-2-3 0,1 2 3 0,-1-1 0 15,1-2-3-15,-3 4 3 0,1-4-3 0,-2 1 2 0,1 0 4 16,1 1-2-16,-4-3-2 0,-1 0-5 0,-1 1 3 15,0-1 0-15,-1-2-2 0,0 1 4 0,-4 0-7 16,-1-2 4-16,0 2-4 0,0-1 5 0,0 0 3 0,0-1-4 16,0 1 2-16,-1-1 1 0,1 0-4 0,0 3 2 15,0-6 6-15,0 6 0 0,0-3 0 0,0 0 3 16,0 0 4-16,0 0-4 0,0 0 4 0,0 0-5 0,0 0 4 16,0 1-8-16,0-1-1 0,0 0-1 0,0 0-4 15,0 0 2-15,0 0 0 0,1 0 6 0,-1 0-7 16,0 0 2-16,0 0 7 0,0-1 2 0,0 2 1 15,0-1-5-15,0 0-2 0,2 0 4 0,0 0-4 0,1 0 1 16,-3 3-2-16,2-3-5 0,1 0-4 0,-3 0 23 31,0 0 5-15,0 0-90-16,0 0-67 16,0 0-88-16,0 0-116 0</inkml:trace>
  <inkml:trace contextRef="#ctx0" brushRef="#br0" timeOffset="75515.9217">8064 12741 804 0,'-3'-2'6'0,"3"1"11"16,0-3 11-16,0 2 8 0,0 0 14 0,0 1 14 15,0-2 13-15,0 3 24 0,0 0 12 0,0-1 10 16,0-2 18-16,0 2 20 0,0 0-1 0,0 0-2 0,0 1-1 16,0-2-5-16,0 1-13 0,0 2-17 0,0-1-22 15,0 2-20-15,0-1-12 0,0-1-3 0,0 0-17 0,0 1-12 16,0 0-6-16,0-1-3 0,0 3-4 0,0-3-5 15,1 0 2-15,-1 0-16 0,0 1 10 0,2-1-8 16,-4 0 0-16,4 0-3 0,-2 3-3 0,0-6 0 0,3 6 5 16,-3-3 4-16,5 1 0 0,0-1 14 0,1 0-1 15,2 2 9-15,3 0 9 0,2 0 0 0,2-1-7 0,0 1 2 16,2-2 1-16,-1 0-13 0,3 0 7 0,-2 0-9 16,1 0-9-16,0 0 7 0,0-1-2 0,1 0 6 15,1-2-8-15,1 3 4 0,0-1-4 0,4 0-6 0,-3-1 2 16,2 1-11-16,3-2 6 0,-1 3-10 0,3-1 4 15,-1-2-2-15,4 2 0 0,-2 0 4 0,2 0 0 16,1-1-2-16,-3 2 0 0,2 0 3 0,-2 0-8 16,0 0 0-16,-2 0 0 0,-1 0 9 0,-4 3-11 0,1-2 9 15,-3 0-2-15,-2 3 0 0,-2-1 5 0,-1-2-1 16,-2 1-2-16,2 0-5 0,-5 0 6 0,1 0-3 0,0-1-3 16,2 1-1-16,-3 0 6 0,0-2-2 0,2 3 0 15,-1 0 2-15,2-1-1 0,-1 2-2 0,0-1-2 16,1-2 4-16,-1 2-4 0,2 0-5 0,0-1 10 0,2 1-2 15,-2-1 3-15,2 1 5 0,-1-3-3 0,1 2-4 16,2 0-1-16,-3-1 14 0,1 1-12 0,-1-1 3 16,1-1 0-16,-2 1-4 0,0-2 4 0,0 1 3 0,-1 1 0 15,-3-1-13-15,1 0 9 0,-2 0-3 0,0 0-2 16,-2 0-1-16,1 0 4 0,-3 0-9 0,-1 0 6 16,0 0 4-16,0 0-5 0,-1 0 1 0,-2 0 5 0,-1 0 6 15,1 0-4-15,-2 0 15 0,0 0 2 0,0 3 6 16,0-3 14-16,0 0 2 0,0 2-3 0,-2-2-3 15,1 0 8-15,1 1-3 0,-2-1-3 0,2-1 7 0,0 1-7 16,-3 1 1-16,3-1 4 0,0 0 3 0,0 0-4 16,0 0-5-16,3 0-5 0,-6 0-13 0,3-1 0 15,0 1-5-15,-1-2-10 0,1 2-4 0,0 0 1 0,0 0-1 16,0 0 2-16,0 0 4 0,0 0-11 0,0 0 0 16,0-3 6-16,-2 3-11 0,2 0-20 0,-2 0-26 15,2-2-43-15,0 2-47 0,0-2-54 0,0 1-69 0,0 0-86 16,0-2-101-16</inkml:trace>
  <inkml:trace contextRef="#ctx0" brushRef="#br0" timeOffset="81285.1155">21710 11860 2141 0,'-3'-17'9'0,"-1"5"8"16,0-1 16-16,4-4 27 0,-7 4 26 0,1 3 13 0,1 0 14 16,2 3 10-16,0 0 4 0,0 1 7 0,1 0-1 15,1 3-14-15,-3-1-15 0,3 2 1 0,-1-1-6 0,1 0 1 16,-2 1-3-16,1 2-16 0,2-3-7 0,-1 3-10 15,1 3-7-15,0-3-7 0,0-3-6 0,0 6-6 16,0-6-9-16,0 6 1 0,0-6 2 0,0 3-3 16,0 0 3-16,0 0 3 0,0 0 5 0,0 0-5 0,0 3 4 15,-2-6 8-15,2 3-5 0,0 0-3 0,0 0 1 16,-2 0-18-16,1-4-9 0,-1-1 6 0,-1 0-3 16,1 1-10-16,-1-3-9 0,0 2 5 0,-2-4-6 15,3 2 13-15,-2 3-2 0,1-1-6 0,1 2 6 0,-1-2 12 16,2 4 10-16,-1-3 4 0,0 2 0 0,1 1-10 15,2 0 2-15,-1 1 1 0,0 1-7 0,0 0-13 0,2 1-12 16,-2-1-13-16,0 2-7 0,2 0 4 0,-2 4-1 16,1 4 4-16,1 3-1 0,3 10 2 0,-2 3 6 15,4 8 14-15,1 4 7 0,-1 6-4 0,4 4 5 0,-2 1-3 16,1 0 5-16,2-3-3 0,-1 1 4 0,-2-5-6 16,3-4-1-16,-3-6 4 0,0-2-10 0,1-8 3 15,-2-3-16-15,-3-8-11 0,0-2-24 0,-2-6-24 0,0-1-30 16,-3-3-65-16,0-4-99 0,-3-5-115 0,2-4-94 15,-3-5-97-15</inkml:trace>
  <inkml:trace contextRef="#ctx0" brushRef="#br0" timeOffset="81484.6696">21613 11699 2859 0,'-6'-6'13'0,"-1"0"22"0,0 0 27 15,2-4 19-15,2 3 17 0,-4 1 7 0,3 0 7 16,0 1 8-16,0 1-11 0,4 0-21 0,-1 0-28 15,1-1-17-15,0 1-22 0,1 0-8 0,7-3-5 0,-2-2-11 16,2 1-4-16,8-3-1 0,0-1 3 0,4-3-6 16,5 2 3-16,2 0 10 0,3-1-7 0,0 1 0 15,2 2-12-15,-2 0-12 0,0 5-25 0,-2-2-34 0,-2 4-39 16,-2 0-57-16,-1 2-43 0,-4 1-53 0,-3 2-49 16,0 1-47-16</inkml:trace>
  <inkml:trace contextRef="#ctx0" brushRef="#br0" timeOffset="83155.9141">21661 12087 2836 0,'-5'10'1'0,"4"-5"11"16,-1 0 4-16,10-7 14 0,-7 4 2 0,-1-1 11 0,0 0 4 16,2-1 15-16,1 0 21 0,0-1 21 0,4-2 11 15,-1 0-2-15,5-2 8 0,2 1 2 0,2-4-5 16,3 1-16-16,2-3-20 0,2-2-27 0,2 0-17 15,0 1-15-15,1-3-10 0,2 0-11 0,-2 2 3 0,-1 2-18 16,2-1-26-16,-3 3-30 0,-1-2-24 0,2 3-25 16,-3-2-19-16,1 4-25 0,-2-2-30 0,1-1-13 0,-1 4-8 15,-1-1-8-15,-3 1-9 0,1 0 5 0,-5 0 4 16,-3 3-4-16,0 1 28 0,-2 0 27 0,-4-1 31 16,-1-1 35-16,-1 2 39 0,-1 2 23 0,-1-2 15 15,-1-2 27-15,-1 1 5 0,-2 0-1 0,-2 2 2 0,0-1 2 16,-1 1 4-16,-2-2 2 0,0 2 12 0,-2-1 7 15,3 2 5-15,-4-2 14 0,4 0 11 0,1 1 10 0,-1-1 8 16,2 1 7-16,2-1-6 0,4 1-8 0,-3-1 2 16,4 0-1-16,0 0-5 0,0 0-7 0,4 0-9 15,-3 0-5-15,-1 0 3 0,0-1 7 0,0 1 4 0,2 0-3 16,-1 0 0-16,-2 0 11 0,1 1 3 0,0-1 0 16,1 2 0-16,-1-2-4 0,0 1-11 0,-1-1-5 15,1 0-7-15,0 0-12 0,0 0-13 0,0 0-2 16,0 0-4-1,0 0 15 1,0 0-6-16,0 0 3 0,0 0 6 16,0 0 12-16,0 0-10 0,0 0 0 0,0 0-1 0,0 0-10 15,0 0-2-15,0 0-8 0,0 0 9 16,0 0 14-16,0 0-20 0,0 0 13 16,0 0 3-16,3-16 17 0,-3 16-2 0,0 0 8 15,0 0 1-15,0 0-6 0,0 0-1 0,0 0-6 0,0 0-4 16,-8-13-10-16,8 13-4 0,0 0-11 0,-19-17 1 15,16 17-4-15,-8 20-18 16,8-10-10-16,-2 3 5 0,-3 3 2 0,3 5 3 16,-1-1 5-16,0 4-8 0,1-2 6 15,0 2-2-15,2-2 12 0,3-1-7 0,2-2-6 0,2-1 2 16,-1-4 2-16,5-2-4 0,-1 0-2 0,2-5-7 16,1-2-11-16,-1-5 0 0,2 0 0 0,3-1-11 0,-1-6-16 15,3-1-5-15,-2-5-11 0,3 1-6 0,0-2-7 16,0-6-10-16,-3 4-2 0,2-4 14 0,-2 1 12 15,-1-1 5-15,-2-1 10 0,-1 1 17 0,-1-1 16 0,-3 2 13 16,0-1 12-16,-1 1 3 0,0 5 20 0,-4 1 23 16,1 2 23-16,-1 3 10 0,-1 3 8 0,0 5 8 15,0 0-7-15,0 0-6 0,0 0-19 0,0 0-23 0,0 0-24 16,0 0-5-16,0 0-37 16,0 0 4-16,-3 31 8 15,14 42-3-15,-6-61 14 16,2-2-11-16,0-1-12 0,1-2-20 0,-1 0-25 15,1-1-21-15,-1 1-19 0,1-6-24 0,-1 1-39 0,2-4-34 16,0-2-28-16,1 0-26 0,1-1-15 0,0-3-9 16,0-1-6-16,1-1 16 0,-2 0 22 0,2 0 39 15,-3 1 41-15,0-1 44 0,-1 1 47 0,0 1 36 0,-3 0 33 16,1 2 34-16,-1 1 27 0,-2-1 26 0,2 2 22 16,-3 3 15-16,2-4 5 0,-4 2 4 0,2 0-7 0,1 1-19 15,2-2-6-15,-4 0-26 0,2 1-14 0,1-1-19 16,-3 4-3-16,4-4-7 0,0 2-8 0,0-1-5 15,2 2-6-15,1-1 9 0,0 0-11 0,0-1 5 0,1 3-7 16,1 0-6-16,-2 0 14 0,3 0-3 0,-1-3 2 16,-1 2-3-16,3 0 4 0,0-2 2 0,-1-1-4 15,1-2 5-15,1-1-19 0,1-2 3 0,-1 0 1 0,3-1 1 16,-2-4-1-16,2 2-1 0,-4-2 6 0,2-1-5 16,-1 1 7-16,-1-2 3 0,-2 0 2 0,0-1 3 15,-4 1 3-15,1-1 13 0,-3-1 10 0,-1 1 30 0,-1 1 29 16,-2 0 21-16,0 1 17 0,-2 1 20 0,-3 2 9 15,1 3 3-15,1 1 8 0,-3 3-10 0,-1-2-23 16,2 5-14-16,-2-1-12 0,0 2-25 0,3 1-10 0,0 0-23 16,1 1-22-16,3-1-18 0,-2 5-2 0,-1 2-18 15,2 2-8-15,1 4-1 0,-2-1-2 0,0 9 5 16,2 0 0-16,4 5 2 0,-3 1 0 0,4 2 4 0,3 1-1 16,2 0 1-16,2 2 1 0,3 0 5 0,2-4-4 15,1 3 4-15,0-4-8 0,3-2 4 0,-2-1 4 16,0-3-1-16,1-1 0 0,-4-6-5 0,0 1 5 0,-3-5-1 15,-5-2 6-15,1 0-2 0,-4-3 2 0,-4 1 8 16,-2-4 0-16,-4 2 0 0,-2 1 4 0,-3-2-6 16,-2 4-6-16,-5-5 8 0,-2 5-10 0,-3-2-4 15,0-2 5-15,-2-2-1 0,0 0-1 0,4-1 1 0,1-1 7 16,4-4-14-16,3-1 2 0,3-1-20 0,4-4-24 16,3-3-28-16,5 1-26 0,5-6-10 0,1-1-13 15,8 0-6-15,0-2 1 0,4-1 13 0,4 3 12 0,2 0 31 16,-1 2 21-16,3 1 12 0,-1 1 13 0,-1 0 9 15,1 3 5-15,-2-3 2 0,-1 4 7 0,-1 0 0 0,0-1-1 16,-7 1 8-16,0 1 0 0,1 1 17 0,-7 2 9 16,-3 2 17-16,0-1 16 0,-1 3 11 0,-2-2 25 15,-1 3-5-15,-3 2 9 0,2-1-9 0,-3 2-9 16,2 0-11-16,-2 0-18 0,0 0-21 0,0 0-24 0,0 2-3 16,2-1-14-16,-2 2 0 0,1 1-12 0,1 2 4 15,-1 1 2-15,5 1 4 0,-3 2 0 0,2 2 1 16,3 0 2-16,0-2-1 0,3 2 4 0,0-1-1 0,2-3 0 15,1 1-1-15,2-2 4 0,0-1 2 0,-1-3 1 16,3-1 0-16,2-2-13 0,2-5-11 0,-1-1-12 16,5-4-18-16,-1-3-21 0,2-3-21 0,1-2-5 0,0-3-11 15,1-3 18-15,-2-1 7 0,0-1 9 0,-2-6 26 16,-1 3 20-16,-4-2 16 0,-4-1 1 0,0-2 9 16,-5 0-3-16,-4-2 3 0,-3 2 6 0,2-2 1 15,-7 2 11-15,-4-1 14 0,-3 0 10 0,0 4 20 0,-6 2 26 16,-2 3 18-16,-3 0 8 0,-2 6 14 0,0 2-1 15,-1 3-9-15,-2 4-1 0,1 3-11 0,3 3-23 0,0 5-8 16,2 3-18-16,-1 1-13 0,6 3-15 0,-1 1 3 16,6 4-12-16,0 2-12 0,2 4 3 0,2 1-19 0,2 1 6 15,4 5-1-15,2 0 6 0,2 7-4 0,1-3-1 16,4 5 4-16,3-1-4 0,-1 1 4 0,6 0 9 16,-2 0-2-16,2-2-19 0,1-3-25 0,1-4-23 0,1-3-26 15,2-3-23-15,-1-10-29 0,-2 0-46 0,1-9-46 16,0-5-34-16,-1-3-34 0,3-4-33 0,-2-5-39 15,0-1-52-15</inkml:trace>
  <inkml:trace contextRef="#ctx0" brushRef="#br0" timeOffset="83360.4347">24238 10955 2472 0,'15'-16'30'0,"-2"3"28"0,-2 1 22 0,0 4 18 16,-5-1 11-16,-1 5 4 0,-1 0 0 0,1 0-3 15,0 4-29-15,-2 0-24 0,2 0-28 0,2 3-16 16,0 2-12-16,-1 1-1 0,3 2 5 0,0 4 12 0,2 3 1 15,-1 3 4-15,3 5 22 0,-3 3 3 0,3 3 5 16,-2 5 2-16,-2 7-8 0,-2 1 2 0,-4 4-8 16,0 4-4-16,-6 1-15 0,0 2-7 0,-2-4-4 0,-1-3-7 15,-1-3-1-15,4-6-15 0,-1-4-27 0,0-5-28 16,4-7-41-16,0-4-43 0,2-8-49 0,1 2-56 16,-3-6-108-16,0-4-104 0</inkml:trace>
  <inkml:trace contextRef="#ctx0" brushRef="#br0" timeOffset="83830.419">24278 11429 2209 0,'3'-7'-6'16,"-1"-1"0"-16,3-1 13 0,3-3 1 0,1 3 2 0,-1 0-3 16,3-2 4-16,3 2-4 0,2 0 12 0,3-2-1 15,3 2-12-15,2-3-5 0,1 2 3 0,5-1 3 16,2 1-2-16,1 2 3 0,2 0-8 0,0 1 0 0,-4 2 3 15,1 1 4-15,-1 1 0 0,-5 2-7 0,-4 0 0 16,-1 1-1-16,-6 0 2 0,-2-3 4 0,-5 6-7 16,-2-3 5-16,-1 1 3 0,-4 0 21 0,-1 2 23 0,-3 0 20 15,0 0 22-15,-1 3 13 0,-1-1 15 0,0 2 5 16,-2 2-6-16,-2-1-7 0,3 1-13 0,0-2-19 16,1 3-26-16,-2-2-12 0,4-1-16 0,-1 1-4 0,2-2-2 15,1 2-7-15,1-3-15 0,1 2 2 0,-1-3 11 16,3 1-11-16,2 0 3 0,-1 0 2 0,1-2 0 15,0 1-5-15,3-1 6 0,1-2-1 0,-1-1-8 0,2 0 11 16,2-1-5-16,1-3-6 0,-2-1 1 0,5-2-1 16,-3 2 4-16,4-3-5 0,-2-1 1 0,2-2-9 15,1 1 2-15,-1-1 2 0,0 3-5 0,-1-1 4 0,-1 1-2 16,-3 1 4-16,0 2-7 0,-2 1 10 0,-6 2 4 16,1 0 1-16,-3 0 2 0,-1 0 0 0,-1 2 4 15,0 0 2-15,0 2 8 0,0-1 2 0,0 0 0 0,2 0-1 16,-2 0 2-16,0 0-4 0,0-1-7 0,2 1-1 15,-1-1 2-15,-1 1-9 0,2 0 6 0,1 1-9 0,-2-2 2 16,2 0 8-16,-1 4-2 0,1-3-1 0,0 1-7 16,2-2-18-16,-2 0-33 0,2-2-47 0,1 1-68 15,-1-3-93-15,1 0-116 0</inkml:trace>
  <inkml:trace contextRef="#ctx0" brushRef="#br0" timeOffset="84058.7611">25475 10938 3003 0,'6'-12'15'15,"-1"5"20"-15,-4 0 28 0,1-3 24 0,0 5 6 16,-2 4 7-16,1-2-2 0,-1 3-7 0,0 0-18 0,0 0-29 16,0 3-28-16,2-2-22 0,-1 4-9 0,1 3-4 15,1 1 3-15,2 7-2 0,2 2 9 0,-2 4 6 16,3 3 4-16,-1 2 3 0,3 2 0 0,0-1-13 0,1 1-18 15,3-3-16-15,-1-1-21 0,4-4-39 0,-4-4-46 16,4-2-57-16,-4-6-48 0,4-4-58 0,-4-3-76 16</inkml:trace>
  <inkml:trace contextRef="#ctx0" brushRef="#br0" timeOffset="84329.7123">25933 10864 2368 0,'2'-13'17'0,"0"4"22"0,2-3 24 0,2 0 21 15,-4 4 15-15,1 2 16 0,0 0 16 0,1 1 4 16,2 5-1-16,0-4-18 0,0 3-19 0,-1-1-19 0,3 1-10 16,-3 1-19-16,4 1-16 0,-1 1-2 0,0 2-16 15,0 0-6-15,3 4 1 0,-1-2-4 0,-1 5-4 16,2 1 3-16,-1 2-1 0,-1 0 4 0,-1 2-6 0,-2 3 6 16,-1-3-2-16,0 2 4 0,-3 0-5 0,-1 1 6 15,-2-1-3-15,-1-2-3 0,0 1 4 0,1 0-2 16,-4-5-6-16,5 1-1 0,-2-2 8 0,-1-6-14 0,3 3 8 15,-1-4-6-15,1-3-5 0,1-1-12 0,-1-1-14 16,3-6-22-16,2 1-35 0,3-2-19 0,1-4-39 16,3-3-35-16,2-2-44 0,2-5-46 0,1 1-39 0,0-4-35 15,1-4-17-15</inkml:trace>
  <inkml:trace contextRef="#ctx0" brushRef="#br0" timeOffset="84697.7355">26412 10607 1549 0,'8'-17'36'0,"1"4"34"0,-2-3 38 0,-2 6 31 16,-2-2 13-16,0 5 23 0,-1 1 13 0,-1 1 12 15,1 2-30-15,0 0-28 0,0 3-33 0,-2-1-26 16,0 2-17-16,0-1-23 0,2 3-11 0,-1-2-15 0,-1 1-9 16,0-1-7-16,2 1-2 0,-2 0-1 15,3 2 1-15,0 0-2 0,1-1-2 0,-1 2 6 0,3 0 3 16,-2-1 0-16,1 1-2 0,-1 0-1 0,1 2 2 16,-2-2 2-16,0 1 1 0,0-2-6 0,0 1 0 0,-1 1 3 15,1-3-1-15,0 2-2 0,0 0 1 0,0-2-2 16,-1 1 1-16,1 0 6 0,0 1-5 0,1-2-1 15,-1 1 3-15,0 0-3 0,-1 1 2 0,2-1 0 16,-2-1-2-16,-1-1-4 0,1 3 4 0,-1-3 0 0,1 3 0 16,0-1 2-16,-1 0-4 0,1 0 2 0,-1 3-3 15,1-1 3-15,1 1 3 0,-1-1-1 0,1 1 1 16,0 1-4-16,2-1 2 0,-1 2 2 0,0-1 0 0,2 2-3 16,0 0-1-16,-1 0 4 0,3-1-9 0,-2 1 7 15,2 2-1-15,0 0-1 0,1 0 1 0,-4 0 3 16,2 1 3-16,-1-2-14 0,-1-1 10 0,-2 2-15 0,-2 1-2 15,-1 0-5-15,-4 0-9 0,-4-1-17 0,-2 0-18 16,-5 0-26-16,-5 2-27 0,-2-2-27 0,-6 0-30 16,-2-1-41-16,0-1-46 0,-2-3-59 0</inkml:trace>
  <inkml:trace contextRef="#ctx0" brushRef="#br0" timeOffset="85072.1405">27621 10714 3877 0,'-14'-1'-12'0,"6"-1"-1"0,2-3-3 16,6 0-8-16,0 4-11 0,0-1-22 0,5 1-23 15,1-3-16-15,5 0 6 0,5-3-8 0,6 0 6 16,3-3-11-16,4 0 2 0,7-3-3 0,2-3-13 0,6 1-36 16,-1-2-54-16,3-1-67 0,0-2-97 0</inkml:trace>
  <inkml:trace contextRef="#ctx0" brushRef="#br0" timeOffset="85333.4393">28582 10253 2895 0,'0'0'10'0,"-4"-2"11"0,4 2 11 0,0-7 7 16,0 4 4-16,3-1-4 0,-2 2 5 0,2-3-11 16,1 0-2-16,0 1-12 0,3-3-6 0,4-1-9 15,0 0-5-15,5 0 9 0,4-1-4 0,4 0 12 0,4 1-10 16,2-1 2-16,4 1-4 0,2-1-5 0,4 1-2 16,2-1-8-16,-1 1-2 0,2 1 3 0,-4-1-3 0,0 1-2 15,-5 1 0-15,0-2 1 0,-3 3 4 0,-2-2 3 16,-4 2-4-16,2-2 2 0,-4-1 1 0,1 1 5 15,-3-2-1-15,1 1 2 0,-2-2-2 0,-2 1-1 0,1 0 4 16,-5-1-5-16,3 0 1 0,-5 4 1 0,0-5-5 16,-2 6-20-16,1-2-26 0,-4 0-45 0,1 2-55 0,-3-1-79 15,-2 2-91-15</inkml:trace>
  <inkml:trace contextRef="#ctx0" brushRef="#br0" timeOffset="86070.1807">21392 10624 2041 0,'-11'-14'14'0,"3"1"25"0,0 4 24 0,2-2 29 15,-2 2 13-15,3 5 0 0,1 0 2 0,0 4 0 16,1 0-18-16,1 4-29 0,-2 0-16 0,-4 8-17 16,0 5-1-16,-5 9 10 0,-4 5 0 0,-1 8 13 0,-7 8 15 15,-2 11 7-15,1 5 3 0,-3 7-2 0,6 4-2 16,2 5 2-16,3 5-5 0,3 3-7 0,5 5-8 16,9-2-1-16,2 4-5 0,7 1-6 0,9-2-6 0,9 0-9 15,5-4 9-15,11-6-6 0,8-1-1 0,12-5-1 16,7-2-2-16,10-5-6 0,10-7 7 0,7-2 3 0,15-6-2 15,6-4 0-15,12-10-6 0,9-7 3 0,11-9-7 16,10-9-27-16,15-10-60 0,9-9-68 0,7-12-69 16,12-6-88-16,7-8-89 0,6-7-98 0</inkml:trace>
  <inkml:trace contextRef="#ctx0" brushRef="#br0" timeOffset="86702.4634">29012 8981 2611 0,'0'-12'7'0,"0"0"8"0,0 4 7 0,8-6 4 15,-3 7 0-15,3 0 3 0,3 1 11 0,5 5 12 0,4-2 12 16,4 3 6-16,4 0 1 0,6 3 7 0,4 4 10 16,3 4 4-16,6 6-2 0,2 5 0 0,5 8-18 15,6 5 1-15,2 11-9 0,10 8-6 0,-2 4-12 16,7 12-8-16,-2 2-4 0,0 6-3 0,-7 9-2 0,-6 5-15 16,-7 4-2-16,-12 4-3 0,-10 4-2 0,-11 0 3 15,-10 0 6-15,-14-3-6 0,-8-6 1 0,-7-6 7 0,-11-7 0 16,-4-11 2-16,-3-5 3 0,-6-7-4 0,-3-6-6 15,1-6-3-15,0-6 2 0,-1-4-7 0,1-3 0 16,-2-5-4-16,2 0 2 0,-1-5-1 0,4 1-2 0,-3-4-3 16,4-3-23-16,-2-1-52 0,3-4-62 0,-1-1-102 15,1-5-129-15</inkml:trace>
  <inkml:trace contextRef="#ctx0" brushRef="#br0" timeOffset="92064.9831">17690 10473 2052 0,'0'-12'26'0,"2"5"36"0,-2-1 25 0,0 0 23 16,-2 0 12-16,0 5 19 0,1-1 20 0,-1-1 13 16,2 4-6-16,-1-2-2 0,1-1-1 0,-5 0 0 15,5 4 7-15,-1-1 4 0,1-1-15 0,0 2 0 0,0-2-24 16,0 5-29-16,0-3-27 0,0 2-20 0,0-2-29 16,0 3-26-16,0-1-1 0,1 0-19 0,-1 3 9 0,2 0-9 15,2 5 2-15,-1 4 2 0,2 3 15 0,3 8 2 16,0 1-7-16,1 10 8 0,4 1-4 0,0 5 4 15,0 3 1-15,-1 1-15 0,2 0-43 0,-1 0-38 16,3-3-59-16,-2-2-63 0,2-2-57 0,0-7-69 0,1-4-78 16,-1-7-121-16</inkml:trace>
  <inkml:trace contextRef="#ctx0" brushRef="#br0" timeOffset="92320.3972">17630 10461 2859 0,'-6'-12'19'0,"-2"3"26"0,3-1 30 0,4 1 16 16,-6 2 0-16,6-1 4 0,-4 3 2 0,5 0 0 16,-3 1-19-16,3-1-21 0,0 0-24 0,0 3-13 0,1-3-2 15,2 1-4-15,4-3-3 0,2-2-4 0,5 1 2 16,6-1-4-16,2-3-5 0,4 0-6 0,6 0 9 15,0 0-9-15,3 3 6 0,-1 0 0 0,0 1-18 0,-4 2-32 16,-2-1-41-16,-3 5-50 0,-4 0-61 0,-7-1-43 16,-1 3-51-16,-7 4-67 0,-3-1-57 0</inkml:trace>
  <inkml:trace contextRef="#ctx0" brushRef="#br0" timeOffset="92490.7185">17627 10727 2323 0,'-2'8'20'0,"2"-3"25"0,2-2 31 16,-1-6 36-16,1 2 30 0,1-3 11 0,5 2 7 16,0-4 6-16,5-1-13 0,3-2-12 0,2-1-26 0,4-2-31 15,4 0-33-15,-2-1-8 0,1 0-8 0,0 1-3 16,0-1-11-16,-1 1-28 0,-3 2-34 0,-1-1-62 0,-4 3-75 16,0-1-92-16,-5 1-157 0</inkml:trace>
  <inkml:trace contextRef="#ctx0" brushRef="#br0" timeOffset="92723.4406">16995 10587 3520 0,'1'-8'8'0,"-1"2"15"0,0 1 17 15,7 2-3-15,-7 3-2 0,0 0-5 0,0 3 2 0,0-3-10 16,1 3-9-16,1 1-10 0,1 1-19 0,0 3 0 16,3 1 9-16,1 4-2 0,-1 3 4 0,4 4 7 15,2 2 6-15,3 2-23 0,2 1-40 0,2-2-49 0,3 1-79 16,5-2-76-16,3-4-115 0</inkml:trace>
  <inkml:trace contextRef="#ctx0" brushRef="#br0" timeOffset="92949.2584">18205 10106 3634 0,'2'2'3'0,"0"-2"-2"0,-2 1 1 15,8-4-9-15,-10 3-4 0,2 0-22 0,0 0-20 16,2 0-12-16,-1 2-17 0,2 0-24 0,1 1-16 16,3 2-8-16,1 4-23 0,2-1-25 0,2 7-42 0,-1-1-87 15</inkml:trace>
  <inkml:trace contextRef="#ctx0" brushRef="#br0" timeOffset="93637.3968">18123 11750 2542 0,'7'0'18'0,"-2"-3"18"0,-4 2 23 16,3-6 23-16,0 3 18 0,-4-1 10 0,1 1 5 16,-1-1 10-16,0-2-14 0,2-2-9 0,-2 3-16 15,-2-1-4-15,1-4 1 0,1 5-2 0,-5-5 6 0,1-1-3 16,-1 2 3-16,0 1 0 0,2-1-7 0,-4 2-8 15,2 1-20-15,0 0-2 0,0 3-13 0,-2 1-1 0,4 1-10 16,0-1-6-16,-4 1 2 0,2 1-14 0,-2 2 2 16,1-1-10-16,-1 2 2 0,-3 4-7 0,1-1 1 15,0 1-1-15,1 2-13 0,-1 4 9 0,1-1-1 0,0 2 0 16,3 1 3-16,-1 1-8 0,3-1 2 0,3 3 1 16,0-1 10-16,3 0-11 0,3 1 3 0,0-1 7 15,2-2-4-15,0-2 5 0,5-1-3 0,-4-1 7 16,7-3 0-16,-5-2 9 0,4-2-2 0,-2-2-8 0,4-2 6 15,-2-3-4-15,4-3-3 0,0 3-5 0,0-8-3 16,0-1-12-16,3 1 1 0,0 0 11 0,-1-5-17 0,-4 3 17 16,-1 1 1-16,-2 0-3 0,-1 2 5 0,-4 3 8 0,-2 0-1 15,-2 3-5-15,-4 2 1 0,1 2-21 16,-1 1-10-16,-1 0-16 0,-1 1-16 0,-1 2-26 16,-1 2-23-16,-4 3-33 0,1 3-24 0,-5 0-34 0,2 5-29 15,-6 3-27-15,0 2-27 0,-1 1-22 0,-2 1-38 16</inkml:trace>
  <inkml:trace contextRef="#ctx0" brushRef="#br0" timeOffset="93857.4397">17463 11572 3395 0,'-7'-12'15'0,"2"3"18"0,1 4 27 0,0-4 10 16,3 6-6-16,-3 0-1 0,4 3-6 0,0 0-1 0,0 2-19 16,0 0-20-16,2-2-30 0,0 2-11 0,1 0 8 15,0 2 2-15,0 1 2 0,4 2-13 0,-1 2-27 16,7 2-39-16,-4 1-47 0,8 2-69 0,1 2-104 0,3 0-146 16</inkml:trace>
  <inkml:trace contextRef="#ctx0" brushRef="#br0" timeOffset="94051.2875">18504 11364 3646 0,'3'3'-4'0,"-3"-1"8"0,2 0-11 16,7-4-4-16,-9 2-1 0,0 2-18 0,0 2-7 15,4 0-30-15,-3 1-25 0,3 4-35 0,-1-1-22 0,3 5-52 0,-2-1-63 16,1 4-81-16</inkml:trace>
  <inkml:trace contextRef="#ctx0" brushRef="#br0" timeOffset="95227.6935">18307 9924 1528 0,'-34'-14'10'0,"-2"-3"27"16,1 0 16-16,-1 1 11 0,0 0 8 0,-1 7 7 0,-1-3 16 16,2 3 7-16,-3 1 7 0,-1 1-15 0,0 1-7 15,3 2-10-15,-1 2 1 0,3 1-5 0,-2 1-15 16,4 3-6-16,-2 1-12 0,4 1-14 0,-4 1-1 0,2 0 2 15,1 2-8-15,-1 6 5 0,-2-2-2 0,0 4 8 16,1 0-6-16,-3 8 2 0,0 1 1 0,-1 4-2 16,-1 2 4-16,-1 7-2 0,-3-1 5 0,3 9-8 0,-4-1 24 15,3 2 15-15,0 2 5 0,-2 1 16 0,5 1 5 16,2-1 6-16,1 1-1 0,5-2 12 0,1-3-16 16,7 2-15-16,4-2-12 0,2-3-14 0,3-1 0 0,7 2-8 15,3-4-7-15,3 0-4 0,1-2-2 0,6-1 7 16,3-2 0-16,5 0 0 0,4-4-2 0,6 1 2 15,3-3 14-15,5-1-10 0,7-1-2 0,5-2-8 0,3-1-2 16,1-4 0-16,4-2-13 0,4 2-4 0,-2-6-14 16,2 2 6-16,-5-3 2 0,-3-4-1 0,1 1-5 0,1-4 2 15,-5-2 6-15,-1 0 2 0,2-4 3 0,-2-4-6 16,5 0-4-16,0-4 3 0,2-2 1 0,1-1-3 16,2-2-1-16,-2-4-1 0,3 1-2 0,-5-1-1 0,1-4 1 15,-2-1 2-15,-2-1 2 0,0 1-5 0,0-4 6 16,-4-1-3-16,1 0 2 0,-1-1 5 0,0-4-2 15,0 1 2-15,1-4 3 0,-1-3 0 0,-3-1-3 16,0-4 0-16,0-3 2 0,-5-2-4 0,-1-1-7 0,-2-2-8 16,-3 1 1-16,-3-4-4 0,-3 0 4 0,-4-2-7 15,-4 2 6-15,1 0 0 0,-5 1 6 0,-6 4 6 16,-1-1-4-16,-3 6 9 0,-6 1-10 0,0 7 11 0,-8 0-11 16,0 4-2-16,-6 2 6 0,-4 4-9 0,-1 2 3 15,-9 2-5-15,-4 2-9 0,-9-1 2 0,-2 6 3 16,-7 1 2-16,-4 2-10 0,-5 3 7 0,-4 1-7 0,-1 3-4 15,-2 2 1-15,-2 3-25 0,-3 5-10 0,1 1-13 16,1 3-13-16,-1 0-13 0,3 4-19 0,1 2-7 0,2 2-13 16,7 1 1-16,1 2-16 0,4 1-8 0,4-1-9 15,4 5-16-15,5-1-5 0,0 1-26 0,4-2-11 16,1 4-21-16,-1-1-27 0,5 3-41 0</inkml:trace>
  <inkml:trace contextRef="#ctx0" brushRef="#br0" timeOffset="96920.6776">12131 12525 784 0,'-114'1'-35'16,"9"-2"-56"-16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2:25:20.55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21733 2402 1233 0,'-8'-1'10'16,"-4"0"6"-16,6-2 14 0,-1-2 15 0,-1 2 16 15,2 2 5-15,0 1 13 0,-1 0 5 0,4 0 6 0,0 0 9 16,-2 0 5-16,4 0-8 0,-2 1 1 0,1-1 8 15,2-1-2-15,-1 2-5 0,-1 2-6 0,2-3-13 16,0 0-21-16,0 0-7 0,0 0-17 0,0 0-11 0,0 0-3 16,0 0-23-16,-2 9 20 31,2-9 9-15,0 0 1-16,0 0-10 0,0 0-5 15,0 0-36 1,13 13 19-1,-13-13 21-15,87 44-3 16,-65-38-4-16,5 1 3 0,5-1 3 0,-1 1 2 16,4-3-4-16,3 2 2 0,-2-4-7 0,-1 3 5 15,0-1-4-15,-4-1-4 0,-2-1 1 0,-4 1-2 0,-5-1-7 0,-3-1 9 16,-5 1 3-16,-4 0-7 0,-3-1 10 16,-4 0 14-16,1 0 20 0,-4-1 17 0,1 0 39 0,-1 0 8 15,-3 2-2-15,2-4 1 0,-6 2-9 0,-1 0-10 16,-4 0-23-16,-3 2-19 0,-7-1-35 0,-3 0-13 15,-4 2 3-15,-3-3-6 0,-4 5 3 0,2-2-2 16,-3 1 0-16,2 1 4 0,1 2-2 0,1 0-3 0,2-1-2 16,-1 0 6-16,4 1-2 0,2 1 1 0,3-3 6 15,1 0-6-15,6-1 5 0,5-1 7 0,0 2-9 16,5-3-5-16,3-1 1 0,2 0-8 0,2-1-3 0,2 0 5 16,1-1-14-16,-1 1-3 0,3 0 6 0,-3 0 2 15,5 0 3-15,-1-1 2 0,5 1 5 0,-1 0-2 16,5 0 6-16,2-3 5 0,6-1-3 0,0 1 0 0,7-1 4 15,-1-1-1-15,0 0 0 0,4-2-1 0,3 0 6 0,-2 2-8 16,0-2 6-16,2 0-3 0,-5 2-1 16,0-1-1-16,-1 3 4 0,-4-1-6 0,-5 0-3 0,-4 3 9 15,-6-1-2-15,1 2 7 0,-6 0 1 0,-4 0 0 16,1 0-1-16,-4 0 8 0,1 0 1 0,-3 0-12 16,-4 0-1-16,-2 3-1 0,-6 1-3 0,-5 1-1 15,-2 0-2-15,-7 4-4 0,-5 1-8 0,-3-2 11 0,-4 3 1 16,-2-1-4-16,1 0 5 0,0-1 1 0,0-1-1 15,5 0 5-15,-2-2 7 0,6 0-6 0,4-2 2 16,3-1 2-16,6 1-5 0,4-3-4 0,5 1-1 0,2-2-4 16,3 0-6-16,6 0-8 0,1 0-3 0,1 0 5 15,2 0-2-15,4-2 2 0,4 1 2 0,0-1-1 16,4-3 5-16,6 3 10 0,5-4 2 0,4 0-4 0,4-1-1 16,3-1 2-16,4 0-3 0,2 0 3 0,2-1 7 15,1 1-2-15,5-2-1 0,-4 3 0 0,4-1 4 0,-2 1-7 16,-3 0 4-16,-1 1 4 0,-3 0-8 15,-4 0-1-15,-7 2 2 0,-6 1-4 0,-6 1 3 0,-4-1 8 0,-5 1 0 16,-5 2-6-16,-3 0 11 0,-2 0 0 16,0 0-4-16,-2 0 7 0,-1 0-6 0,0 0-7 0,-5 0-1 15,3 2 3-15,-6-1-18 0,1 1-2 0,-5 1-6 16,-4 1 0-16,1 1-3 0,-2 0-6 0,-2 2-16 16,1 0-2-16,-2 1-6 0,1 1-10 0,2-1-17 0,0 2-23 15,1-2-20-15,3 1-23 0,-1 0-23 0,2-2-36 16,2 0-34-16,1 0-24 0,3-1-20 0,0 2-29 15,0-5-23-15</inkml:trace>
  <inkml:trace contextRef="#ctx0" brushRef="#br0" timeOffset="19767.6572">6183 6588 685 0,'-3'-1'5'0,"-2"0"6"0,1 1 12 0,2 0 12 16,-3 0 11-16,0 2 8 0,2-2 11 0,-2 0 17 0,2 2 8 15,0-2 4-15,2 0-3 0,1 0-3 0,-2 2 2 16,2-2 0-16,2 0-10 0,-2 1-3 0,0-1-8 16,0 2-7-16,0-2 2 0,0 0 7 0,1 0-7 0,-1 0-3 15,0 0 14-15,0 0-9 0,0 0 4 0,0 0-3 0,-1 0-12 16,-1 2-12-16,-1-1-4 0,1 1-5 16,-3-2-16-16,1 4-2 0,-4-1-7 0,0 2-2 0,-3 2 3 15,0-2 5-15,-2 4 1 0,2-2 6 0,-3 2 8 16,-2-1-7-16,0 0 5 0,0 2 5 0,-1-3-1 15,3 3 4-15,-3-3 4 0,2 3-4 0,-2-3 7 16,6-2 0-16,-2 2 7 0,5-4 2 0,2-1 4 0,1 1-7 16,2-1-7-16,1-1 1 0,2 0-12 0,0-1 1 15,0-1-9-15,0 2-10 0,2-2-4 0,-1 1-1 16,1-1-4-16,0 1-2 0,1 0 1 0,2 0 0 0,1 0 0 16,5 0 13-16,2 0-10 0,4-2-3 0,4 2 6 15,4-3 1-15,2 1-7 0,3-1-2 0,1 0 5 16,3-1-15-16,1 2 12 0,-1-3-1 0,4 1-8 15,-5-2 1-15,2 1 7 0,-3 2-2 0,-1-1-2 0,-1-1 8 0,-3 0-4 16,-2 2 4-16,-5-1 3 0,0 4-1 16,-3-3-2-16,-2 1 0 0,-4 2-1 0,-2 0 2 0,-1-2-4 15,-3 2 0-15,-4 0 0 0,1 0 3 0,0 0-1 16,-2 0-2-16,0 0 4 0,0 0-2 0,-2 0-1 16,2 0-5-16,-2 0 9 0,2 2-7 0,-1-2 6 0,-2 0 4 15,3 0-7-15,-2 0-2 0,2 0-2 0,-3 2 0 16,1-1-5-16,1 0-10 0,-3 0-21 0,0 2-33 15,-1 0-32-15,-1-2-39 0,1 2-55 0,-1-1-47 16,1 2-73-16,-3-3-76 0</inkml:trace>
  <inkml:trace contextRef="#ctx0" brushRef="#br0" timeOffset="21536.6144">11916 6836 2717 0,'-14'-1'5'0,"3"-2"22"0,2 2 12 0,4-10 12 16,0 9 1-16,0-1-5 0,0 3-1 0,4 0 5 16,-1 0-9-16,2 0-24 0,0 0-9 0,2 0-16 15,-2 3 1-15,0-3 4 0,0 2-2 0,1-2-4 0,1 0-1 16,-1 0 6-16,1 3 1 0,1-2 1 0,4 0-1 16,2 3 5-16,4-1 6 0,0 2 0 0,9 2 7 15,3-2-7-15,6 0 6 0,7 2 3 0,5-4-3 0,5 1-4 16,3-2 0-16,6-1 3 0,3-2 7 0,4-1 8 15,4-2-5-15,3 1 3 0,5-4 4 0,2 2-3 16,-1 0-6-16,3-2-5 0,-2 4-10 0,1 0-5 0,-8 0-3 16,0 2-4-16,-10-1-9 0,-3 2 12 0,-5 0 7 15,-5 0-5-15,-6 2 1 0,-5-1 7 0,-1 2-2 16,-9-3 2-16,-2 1 3 0,-4-1-6 0,-4 2-5 0,-6-1 6 16,-1 0 2-16,-4 0-7 0,-1-1 1 15,-2 0-2-15,-2 0-3 0,-1 0 7 0,0 0-2 0,0 0 3 16,0 0-7-16,-1 0-1 0,1 3-2 0,0-3-2 15,-2 2-4-15,2-2-31 0,0 2-15 0,0-1-23 0,0 0-23 16,2 0-37-16,-2 1-38 0,-2-2-39 0,4 3-44 16,-4-1-47-16,1 1-56 0</inkml:trace>
  <inkml:trace contextRef="#ctx0" brushRef="#br0" timeOffset="23762.8525">20997 6886 814 0,'-2'-3'18'0,"2"3"23"0,0-2 21 0,0-1 14 16,2 6 10-16,-4-3 25 0,4 0 15 0,-1 0 8 16,-1 2-4-16,4-2-1 0,-4-2-4 0,0 4 0 0,0-2 2 15,1 0-14-15,-1 0-3 0,0 0-1 0,0 0-1 0,0 2-19 16,0-1-6-16,-1-1-9 0,2 2-9 15,-2-1-2-15,1-1-2 0,0 1-4 0,0-1-7 0,0 0 4 16,0 0-15-16,0 0 0 0,1 0-4 0,-1 0-1 16,2 0-5-16,-2 0 2 0,1 0 0 0,3 0 3 0,0 0 10 15,1 0-2-15,3 0 6 0,1 2-1 0,4-2-1 16,3 1-8-16,3-1-8 0,2 2-8 0,2-4-3 0,2 2-1 16,2 0-5-16,3-1-13 0,3 1 5 0,2-2 0 15,0 2 4-15,3 2-2 0,5-2-1 0,-1 0-6 16,6 1-2-16,-4 1 7 0,6-2-6 0,-2 0 4 15,4 3-8-15,2-1 8 0,-1 1-3 0,4 0 3 0,-1 0 4 16,4 0-1-16,2 2 1 0,1-2-7 0,5 1 1 16,-4 1-2-16,3 0 1 0,-1-3-2 0,-1 3 2 0,0-1-1 15,1 0-7-15,-3 0 4 0,2 0 4 0,0-3-1 16,2 3 1-16,-1-1 3 0,3-3 2 0,-1 5-4 16,2-2 2-16,-2-1-6 0,3 1 2 0,-3-3 2 15,-1 1-2-15,-1 2 4 0,3-3-11 0,-1 0 8 0,2 0 4 16,1 0 6-16,0 0-5 0,2 0 0 0,1 0-5 15,-1 0-2-15,3 3 2 0,-7-3-1 0,-1 2-9 16,-1 0 0-16,-4 0 10 0,0 0-1 0,-4-2 5 16,-1 2-5-16,-1-1 7 0,0 2-4 0,-2-3 9 0,0 0-4 15,-1 3-11-15,-3-1 0 0,-1 0-1 0,-3 0 2 0,-2 0-7 16,0-2 4-16,-3 1-1 0,-1-1 4 0,-3 3 5 16,1-3-2-16,-4 2-4 0,3-2 6 15,-3 0 0-15,0 3 2 0,1-1-5 0,-3-2 7 0,0 2-3 16,-2-1-3-16,-1-1 4 0,-4 3-1 0,-1-2 6 15,-2 2-4-15,-3-2 5 0,-2 0-5 0,-1-1 4 16,-4 3 6-16,0-1 7 0,-5-4-7 0,-8 2 3 0,0 0 1 16,0 0 3-16,0 0 2 0,0 0 4 0,0 0 1 15,0 0-7-15,0 0 11 0,0 0-5 0,0 0 3 16,0 0-3-16,0 0-1 0,0 0-1 0,0 0-9 16,0 0 4-16,0 0-16 15,0 0-36-15,0 0-9 0,0 0-21 16,0 0-22-16,0 0-26 0,0 0-44 0,0 0-46 15,0 0-49-15,0 0-79 0,0 0-64 0,0 0-71 16</inkml:trace>
  <inkml:trace contextRef="#ctx0" brushRef="#br0" timeOffset="28828.6049">3058 7735 4231 0,'0'10'-2'0,"0"-10"-26"16,0 0 1-16,0 0 9 15,0 0-2-15,0 0 2 0,0 0 6 0,0 0-11 16,0 0-3-16,0 0 6 15,0 0 3-15,0 0 35 16,0 0 0-16,0 0 28 0,0 0-21 16,106-42-6-16,-35 11-1 0,-30 13-8 0,2 2-16 0,3 0-25 15,-5 0-25-15,3 0-29 0,-3 4-36 0,-3-1-46 16,-3 6-49-16,-1-1-51 0,-6 5-51 0,-1-1-50 0,1 2-59 16</inkml:trace>
  <inkml:trace contextRef="#ctx0" brushRef="#br0" timeOffset="29320.8019">5431 7715 2380 0,'-18'8'2'16,"2"-3"3"-16,2-1 8 0,5-8 8 0,1 4 4 16,3 0 1-16,1 3-2 0,0-2-1 0,3-1 3 0,1 0 11 15,0 3 5-15,1-1 4 0,1-2 9 0,-2 3 0 16,0-3 10-16,2 2 2 0,-2-1 0 0,0 1-17 16,0-2-16-16,4 1-10 0,-1 0-13 0,2 1 10 15,3 1-7-15,4-3 4 0,3 2 3 0,7-1 9 0,5-1 21 16,3-1-1-16,8-1 15 0,5-4-6 0,7 0 0 15,4-2-2-15,6 0-7 0,1-1 0 0,3 0-23 0,-1 0 3 16,-2 1-14-16,-2 1-6 0,-7 2-7 0,-6 0 5 16,-8 3 0-16,-5-3-5 0,-7 5 1 0,-6 0-16 15,-7 0-10-15,-2-1-16 0,-5 1-18 0,-3-2-50 0,0 2-42 16,-3 0-62-16,0 0-82 0,0-2-86 0</inkml:trace>
  <inkml:trace contextRef="#ctx0" brushRef="#br0" timeOffset="30729.7926">21147 9100 2991 0,'-3'-6'4'0,"-2"2"13"16,-1-4 27-16,4 4 19 0,-4-3 5 0,-1 1-5 15,3 0 6-15,-4 1 7 0,3 0 8 0,-1 0 0 0,1-3-1 16,-1 2-13-16,0-2 16 0,-1 1 7 0,2-1-5 15,2-2-2-15,-2 2-5 0,1 0-12 0,-1-1-19 0,2-2-3 16,-2 2-16-16,4 1 1 0,-6-1 7 0,4 2 5 16,0-3-5-16,-5 1 9 0,3 1 5 0,-1 0 0 15,0 1 3-15,-1 1 3 0,0-2-4 0,-1 3-11 0,-2 1-4 16,-1 1-2-16,3 0-17 0,0 2-11 0,-2-2-8 16,1 6-7-16,0-2-6 0,1 5-1 0,-3 3 0 15,1 3-9-15,1 3 5 0,0 4 7 0,-3 3 4 0,3 2 0 16,0 5 0-16,0 0 0 0,3 0-2 0,1 0 12 15,4-2-9-15,1-1 4 0,3-2-8 0,3-4 1 16,1-3 2-16,3-1 10 0,0-3-2 0,1-4-10 0,3-1 4 16,1-4-6-16,0 1 0 0,3-5-6 0,-1-2-8 15,3-3-8-15,1-5-3 0,1-1-6 0,2-4 9 16,0-2-5-16,-2 0-1 0,2-2-8 0,-2-1 15 0,0-2-7 16,-5 4 6-16,2-3 13 0,-3 2-8 0,-2-2 13 15,-3 4 8-15,3-2 6 0,-2 1 1 0,-4 4 6 16,0-1-1-16,1 4-2 0,-4 1 10 0,-1 3 2 0,-2 1 2 15,1 2 6-15,1 2 1 0,-3 3-4 0,-1 0 7 16,0-1-13-16,0 3-7 0,0-2-4 0,0 7 0 16,0 0 4-16,2 1-9 0,-1 2 3 0,4 5-3 15,-1 1 9-15,3 2-1 0,-1 3-4 0,2-1-2 0,1 1 1 16,0-2 2-16,0 2 4 0,2-3-2 0,0-1-14 16,-3 0-29-16,5-1-34 0,-4-5-50 0,2 2-62 15,0-4-58-15,-1 0-76 0,2-6-106 0,-1-1-140 0</inkml:trace>
  <inkml:trace contextRef="#ctx0" brushRef="#br0" timeOffset="31002.8009">21967 8981 4007 0,'-12'0'1'0,"-4"-3"29"15,2 6 31-15,7-8 26 0,-4 3 16 0,0 2 3 16,3 0 2-16,2 0 0 0,0 0 4 0,6 0-29 0,-2 0-12 16,2 2-22-16,2-2-16 0,-2 0-4 0,1 0-3 15,4 0 7-15,1 0-5 0,1 0-3 0,5 0-14 16,1 0-6-16,7-2-3 0,4 2 3 0,3 0-3 16,3-5-22-16,5 3-11 0,0-4-15 0,1 2-30 15,-1-4-31-15,-2 3-21 0,0-2-39 0,-3 1-32 16,-3-2-31-16,-2 0-41 0,-1 2-48 0,-6-2-38 0,-3 1-40 15,-2-1-49-15</inkml:trace>
  <inkml:trace contextRef="#ctx0" brushRef="#br0" timeOffset="31249.8451">22004 8759 3173 0,'-5'-6'15'0,"2"4"25"16,-3 2 19-16,7-5 20 0,-1 3 12 0,-1 2 0 0,-1 0 4 16,2 0-2-16,0 2-16 0,0-1-23 0,2 0-15 15,-2-1-18-15,1 1-18 0,2 1-4 0,-1 0 2 0,-1 5 1 16,4-2 4-16,0 7 2 0,5 0-3 0,0 6 0 16,2 3 7-16,0 3 9 0,4 1-10 0,0 6 5 15,1 0-6-15,4 1-8 0,0 0-31 0,-1 0-30 0,2-3-55 16,1-1-42-16,2-3-49 0,-2-3-72 0,4-4-76 15,-3-3-87-15</inkml:trace>
  <inkml:trace contextRef="#ctx0" brushRef="#br0" timeOffset="31692.6713">22799 8536 3520 0,'-3'-17'17'0,"-1"3"15"16,1 3 30-16,2-1 27 0,-1 6-5 0,-1 3 6 0,0 0 1 16,3 3-7-16,0 3-19 0,3-3-21 0,-2 4-35 15,1 0-22-15,0 3 8 0,-2 4 4 0,3 4-4 16,-2 6 6-16,3 1 16 0,-1 10 4 0,3 1 4 16,-1 2-2-16,1 3 6 0,-1-2-16 0,-2-2 4 0,4-2 0 15,-1-1-12-15,-1-3 1 0,2-8 4 0,-2-2 2 16,3-2-14-16,0-5 11 0,1-2-3 0,1-4 4 15,1-5 4-15,3 0-1 0,4-4-4 0,2-4-3 16,7-4 6-16,0 0-5 0,4-3-6 0,1 0 1 0,1-1-5 16,-1 2-4-16,-2 1 0 0,-2 1 1 0,-1 0-1 15,-2 4-1-15,-7 2 4 0,1 0-2 0,-3 4 1 16,-4 0-4-16,0 2 3 0,-6 0-1 0,2 2-3 16,-4 0 5-16,0 1-2 0,0 2 4 0,-2 2-2 15,1 1 10-15,0-2-4 0,-1 2 9 0,-2 4 2 0,3 0 7 16,-6 1 2-16,1 0-5 0,-2 0 7 0,0 2 1 15,-4-1 1-15,0 0-5 0,-2 1 2 0,-3-3-3 16,-1 0-7-16,-4 2 7 0,3-2-12 0,-5 1-4 0,1-3 0 16,-2-1-16-16,1-2-24 0,0-1-39 0,-1-2-29 15,2-1-49-15,-1-3-48 0,1-3-53 0,1 0-75 0,1-2-64 16,1-2-84-16</inkml:trace>
  <inkml:trace contextRef="#ctx0" brushRef="#br0" timeOffset="33359.6332">21450 9769 2518 0,'-6'3'-3'0,"-2"-3"3"0,0-3 0 0,4 2 6 15,-3 1 1-15,-5-1 2 0,1 2 11 0,0-1 15 16,0 0 26-16,1 1 28 0,1-1 37 0,2 0 14 0,1 3 14 16,1-3 16-16,3 0-10 0,1 0-17 0,1 0-18 15,0 0-35-15,1 2-37 0,-1-2-22 0,2 0-19 16,-2 0-16-16,3 0-1 0,1 0 6 0,0 0-2 0,4-2 2 15,3-1 4-15,8 2 7 0,3-4 4 0,8-1 0 16,10-1-1-16,7-4-5 0,5-2 3 0,10 4-3 16,8-3 1-16,7 0-1 0,9 1-7 0,11-1 0 0,6 1-1 15,6 1 6-15,4 0-10 0,5-2 4 0,2 2 3 16,2-1-12-16,-2-2 9 0,-5 1 0 0,-3 0 4 16,-5-2-6-16,-8-1 5 0,-7 2-3 0,-7-4-7 0,-8 1 10 15,-7 2-7-15,-10-2-6 0,-3 0-4 0,-11 2-6 16,-3-1-1-16,-9 3-7 0,-5 2-5 0,-6 3-3 15,-8-1 2-15,-3 4 2 0,-9-1-5 0,-3 5 3 0,-4-3 0 16,-9 1 9-16,-4 2 6 0,-10 0 4 0,-8 0-5 16,-7 3 1-16,-10-1 10 0,-8 3 9 0,-9 2 7 15,-7 1 3-15,-9-1-1 0,-8 3-2 0,-5 1 1 0,-8 1 4 16,-3 1-4-16,-10 1-4 0,-3 2-6 0,-5-1 0 16,-1 2-4-16,-4 0-3 0,1 1 9 0,-3-1 3 15,1 2-2-15,0-1 2 0,4 0-1 0,0 1-2 0,8 0 1 16,4-2 0-16,5-2 2 0,7 2 2 0,10-2 9 15,8-1 6-15,10-2 1 0,9 2 3 0,10-3 5 0,10-2-1 16,6 0-9-16,8-2 5 0,8 1-18 0,8-5-3 16,4 1-8-16,6-2-2 0,5-2-1 0,3 1-3 15,1-1 9-15,7-1-8 0,5-1 7 0,4-2-4 16,9 1 3-16,5-5 0 0,9-1 4 0,12-3 3 0,8 0-5 16,8-3 2-16,9 1-6 0,10-3-1 0,6 0 9 15,9 1-4-15,2-1-4 0,5-1-2 0,5 1-1 16,-1 1-1-16,3-1 10 0,-2 0-5 0,-2 2-4 15,-4 1 4-15,-4 2 6 0,-6 1-1 0,-8-1-2 0,-10 7 1 16,-10-2-7-16,-10 2-1 0,-9 0-4 0,-13 1-7 16,-7 1-7-16,-9 3 5 0,-7 0 1 0,-5-2 0 0,-6 0 1 15,-8 2 8-15,-3 3-1 0,-6-2 11 0,-6 2-1 16,-6 0 1-16,-3 2 1 0,-9 2-1 0,-9 3 0 0,-7-1 0 16,-9 3 5-16,-14 0-2 0,-5 3 2 0,-9 2-7 15,-9-1 7-15,-5 1 3 0,-7-2 8 0,-3 2 5 16,-5 0-2-16,1-1 2 0,1 0 0 0,2-2 7 15,3 2-9-15,5-3 2 0,6 1 1 0,11-4-9 16,8 2 8-16,11-5-15 0,11-1 12 0,11-2-6 0,12-2-2 16,11 0-15-16,7-2-10 0,9-1 1 0,10-2-3 0,8 0 7 15,9-1-9-15,9-3-6 0,7-3 11 0,8 0 7 16,9-5 1-16,11 1 1 0,7-1-3 0,6-2 9 16,10 1-14-16,6-1 0 0,8-1-9 0,4 1-7 15,3-1 3-15,4 0-1 0,0 2-2 0,2-1-8 0,-2 0 15 16,-2 0 6-16,-4 0 6 0,-7 3 4 0,-2-1-5 15,-9 2-5-15,-7 1-11 0,-12 0-14 0,-8 5-10 16,-7 0-16-16,-11 0-14 0,-10 2-2 0,-7 2 3 0,-6-1 4 16,-5 4 7-16,-8 0 18 0,-4 0 7 0,-6 0 14 15,-4 3 12-15,-4-2 9 0,0 2 3 0,-6 2 3 16,-4 4 7-16,-4-1-2 0,-6 1 2 0,-1 3-4 0,-1 0 6 0,-4 1-3 16,-4-1-3-16,5 4-3 0,-7-3-28 15,6-1-41-15,4-3-41 0,1 4-61 0,5-4-85 0,3 1-101 16</inkml:trace>
  <inkml:trace contextRef="#ctx0" brushRef="#br0" timeOffset="36136.0039">21410 8744 2063 0,'-7'-8'4'0,"2"1"-1"0,-1 0 5 16,1-2 17-16,-2 3 6 0,-1 0 8 0,1 1 3 16,1-1 3-16,-2 2 8 0,3-1 30 0,-1 2 31 15,-1-1-5-15,-2-1 12 0,5 1-3 0,-5 0-2 0,3 0-4 16,-2-1-4-16,-3 0-30 0,3-2-34 0,0 2-5 16,-1 0-19-16,-1-2 0 0,1 2 2 0,-4-2 9 0,4 2 0 15,-1-2 2-15,-4 2 8 0,3 0-3 0,0 1 10 16,-3-1-1-16,2 1 0 0,-1 0-6 0,0 1-7 15,-4-1 4-15,4 2-7 0,-4 0 1 0,0 1-8 16,0-2-1-16,0 3 3 0,-2 0 2 0,-2 0 11 0,2 0-4 16,0 0 3-16,-3 0-5 0,5 3 1 0,-4-2-1 15,-1 1-1-15,3 2-7 0,-1-2-9 0,-2 1 4 16,1 2-10-16,-3 0 7 0,2 2-8 0,-1-2-1 0,2 2 0 16,-1-2-6-16,1 4-4 0,2-1 2 0,-1 1 0 15,2 2-6-15,2 0 1 0,-1 2 3 0,1 1-11 0,1 2 14 16,-2 2-1-16,0 3-5 0,1 4 12 0,-1-1-9 15,0 5 9-15,2-3-4 0,-3 6 9 0,3-1-8 16,0-2 11-16,2 0-2 0,2-1 0 0,-2-2 8 0,5-2 4 16,-2 1-3-16,3-4 15 0,1 4 6 0,-1-2-4 15,4 1 7-15,0 1-4 0,-1-1 4 0,3 1-12 16,-2 1 4-16,7 0-12 0,1-1-2 0,0 2-4 0,3-3-15 16,0 2 2-16,6-1 1 0,-1 0 5 0,4 0-5 15,4-3-4-15,-2 2-9 0,4-2-1 0,3 2 13 0,0-3-7 16,1-1-3-16,3 1-7 0,-1-4 6 15,-2 1-3-15,2-3 7 0,-1-3-1 0,0 0-6 16,-1-3 0-16,2-2-2 0,-4 0 6 0,2-4-8 0,-1 0 6 16,4-2-11-16,-4-2 2 0,3-2 0 0,-1 3 6 15,0-4-6-15,-1-1-4 0,2 0-1 0,-3-1 2 0,0 0 3 16,-3 0-1-16,0 0-2 0,2-2-6 0,-3 0 8 16,1-1 3-16,-2 0-3 0,1-1-1 0,0 0 9 15,0-2-3-15,-1 2 3 0,1-1 1 0,-1-2-5 0,-2 1 1 16,0 0 9-16,-2 0-6 0,2 3 4 0,-2-4 1 15,-2-1 2-15,0 2 0 0,-2-3 3 0,0 2-1 16,1-1-2-16,-3 0 3 0,2-1-5 0,-4-1 2 0,1 1-3 16,1-3 5-16,-5 0-7 0,2 0 8 0,0-3-3 15,1-1 2-15,-1-2-4 0,-1-1 4 0,-1-1 0 16,3 2 1-16,-4-3-1 0,2-1-4 0,-1 0 5 16,-1-1-4-16,1 3 6 0,-1 1-7 0,-4 1 2 0,2 2-2 15,-3 1 11-15,0 1-9 0,-1 2 6 0,-1 2 1 16,1 0-2-16,-4 2 2 0,-1-1 0 0,1-2-4 15,-1 3-5-15,-1-1 6 0,2 2-6 0,-4-1-1 0,3 0 1 16,-2-3 0-16,0 3 4 0,-1-1-4 0,-1 1 1 16,0-1 2-16,-4-2-2 0,5 0 4 0,-4 4-1 15,-3 0 3-15,3-3-8 0,-2 4-1 0,0-4-3 0,-2 3-18 16,1 1-14-16,-1-1-18 0,-2 0-15 0,1 1-25 16,-3 0-27-16,-1-1-10 0,-4 4-18 0,2-1-8 15,-4 3-9-15,-1 0-11 0,-1 1 1 0,0 4-1 0,-3 0 11 0,0 4-11 16,0 3-3-16,-2 2-2 0,2 1-4 15,-2 4-8-15,4 1-23 0,-3 3-28 0,4-2-20 16</inkml:trace>
  <inkml:trace contextRef="#ctx0" brushRef="#br0" timeOffset="37529.9453">23109 8028 1027 0,'-5'-8'3'0,"0"-1"8"0,0 1 22 15,0 2 11-15,1 0 12 0,-1 1 7 0,1 0 29 16,0-2 16-16,0 5 10 0,0-2 23 0,1 0-10 16,-2 0-2-16,-1 1-1 0,3-1 4 0,-2 2-30 0,0 0-10 15,1 0-8-15,-1 0-20 0,-1 2-9 0,0 0 3 16,1 0-5-16,-2 0-7 0,2 0 12 0,-2 0-3 16,0 0-2-16,-1 3-4 0,0-2 2 0,-2 2-4 0,0 1-1 15,-1-3 1-15,-2 6-8 0,2-2-3 0,-3 3-5 16,5-3-2-16,-4 4-5 0,0 2-9 0,0 1-7 15,1 0-5-15,3 1 0 0,-4 1 3 0,0 2-1 0,5 1-4 16,-1 0 1-16,-2 2-1 0,1 2 4 0,2 1-3 16,-1 1 2-16,3 0-1 0,-2 4 1 0,1 0-1 15,2 1-2-15,-2-1 9 0,2 2 2 0,0 0 4 0,4 0-7 16,-3 0 2-16,4-4 4 0,2 2 9 0,0-4 2 16,-1 2-2-16,2-4 5 0,2 2 1 0,-2-4 5 0,3 3-2 15,1-3 4-15,-1 2-4 0,1-4 2 0,2 2-2 16,-1-1-9-16,0-1 1 0,0 2 1 0,3-2 0 15,-5 0-10-15,5 0-1 0,-2 3-7 0,1-2-2 0,1 2 6 16,0-3-2-16,2 5-4 0,-2-2-6 0,5 0 7 16,-3 1-7-16,2-3 4 0,1 2 6 0,1 0-10 15,1-2-1-15,-1-3 1 0,5-1 0 0,-2 2 1 0,3-3 6 16,1-2-6-16,-1 0-2 0,2-4 10 0,0-1-5 16,0 1-3-16,0 0 3 0,0-4 0 0,2-1-7 15,0 1 0-15,1-2 6 0,-2 0-9 0,1-1 6 0,0 0-4 16,-1-2 4-16,0-1 0 0,0 1-1 0,-2-1 6 15,0 0-7-15,-2-2 7 0,2 1-2 0,-4-1 5 16,1 0-1-16,-1 0-4 0,1 0 5 0,-2-4-1 0,0 4 0 16,-1-2-7-16,4-1 1 0,-4-1-2 0,2 1 1 15,0-3-2-15,2-1 7 0,0 2-5 0,-3-3-4 16,6 1 8-16,-4-1 1 0,0 0 1 0,1-4-4 0,-2 2 0 16,-1 1-2-16,-1-3 6 0,-1 0-1 0,-3 2 2 15,-1-2-5-15,-1 1-4 0,0 2 5 0,-2-1-3 0,-2 1 3 16,0-2-4-16,-1 2 4 0,0-1-3 15,-2 1 2-15,-2-1 4 0,-1 1 2 0,-2-3 1 0,2-2-6 16,-4 2-2-16,2-3 1 0,-5-3 1 0,2 0 2 16,-1 2 0-16,-3-4-3 0,-1-1 5 0,0 2-1 15,-4-2 1-15,1-2 3 0,-5 1-2 0,2-1 0 16,-7-1 2-16,0 3-1 0,-2-2-8 0,-4 2 3 0,-2-1 2 16,-4 3-2-16,-2-3-1 0,-1 6-5 0,-6 1-1 15,2 1-7-15,-2 0 8 0,0 4-8 0,1 1-9 0,-3 1-16 16,4 1-24-16,2 3-22 0,3 1-17 0,-2 2-20 15,4 0-32-15,-1 6-28 0,3 0-25 0,-1 0-20 16,2 5-14-16,0 1-18 0,3 0-31 0,0 4-11 0,-1 0-28 16</inkml:trace>
  <inkml:trace contextRef="#ctx0" brushRef="#br0" timeOffset="39129.5537">22348 9407 1254 0,'-3'-8'7'0,"-2"-4"22"0,2-2 16 16,0 2 7-16,0 0 11 0,1-1 5 0,1 1 1 0,-4-2 17 15,2 2 4-15,3 4 2 0,0-1-5 0,0 1 8 16,-2-1-5-16,1 5 6 0,-1 1 11 0,2 1-13 15,0 1-8-15,0-1-16 0,0 2-11 0,0 0-12 0,-1 0 5 16,1 0-7-16,0 2-8 0,0-1 5 0,0-1 3 16,0 0 6-16,0 2 16 0,0-2 6 0,1 0 0 0,-1 2 5 15,0-1 0-15,0-1 5 0,0 0-5 0,0 0 1 16,0 0-18-16,0 1-4 0,0-1-8 0,-1 0-15 16,1 0-5-16,0 0-13 0,0 3-5 0,0-3-11 15,-2 2 1-15,2 1-5 0,0 1-1 0,2 1 8 0,-2 0 0 16,0 2 0-16,1 3 2 0,-1 0 0 15,3-1 0-15,-1 4 9 0,0-1 2 0,1 0 1 0,0 2-3 16,1-1 1-16,0 1 2 0,-1 0 3 0,0 1-1 16,0-1 1-16,2-1-2 0,-2 3 7 0,3 1 2 0,-3-2 6 15,1 2 10-15,-1 0 4 0,0 0-3 0,0 0-2 16,1 3 3-16,-4-2-15 0,1 1 3 0,2 2-8 16,2 0-5-16,-4 1-4 0,1 2 0 0,-1-2 0 0,3 2-9 15,-3 0 10-15,2-2-7 0,-1 4 0 0,-2-2-3 16,3-1 1-16,1 4-1 0,0-4 3 0,0 2 4 15,1-1-6-15,-3 0 6 0,3 0 8 0,0-2 0 0,-2 2-5 16,0-2 2-16,-1 2 4 0,1-2 3 0,1-2-1 16,1 3-2-16,-2 0-4 0,1-2-4 0,0 1-4 0,0-3 1 15,-1 3-5-15,0 2-9 0,0-3 5 0,0-1-1 16,0 2 0-16,-1 1 1 0,-1 0 9 0,1 1-3 16,0-2-5-16,-1 2 4 0,-1 2-2 0,2-1-5 15,-1-1 1-15,1 5 3 0,0-3-5 0,-1-2 0 0,-1 1 0 16,3 0 4-16,1-2 1 0,0 1 6 0,-1-1-1 15,0-1-8-15,1-1 6 0,-1 2 1 0,0-5 5 0,2 4-7 16,-2-2-3-16,0-3 3 0,2 1 0 0,-4 0 1 16,2-2 5-16,-1-1-4 0,1 0-2 0,-3-1 5 15,2 1-3-15,-1-3-4 0,1-2 1 0,-2 2 3 0,2-3-16 16,-2-2 14-16,-2-2-2 0,2 3-9 0,-2-5 10 16,2 2 1-16,-1-4-7 0,-1 3 3 0,2-3 2 0,0 1 1 15,-1-1-12-15,1-1-15 0,0 0-43 16,-2-1-40-16,2-1-56 0,-2 1-71 0,2 0-77 0,0-3-100 15,0 0-90-15,-3-3-91 0</inkml:trace>
  <inkml:trace contextRef="#ctx0" brushRef="#br0" timeOffset="39843.5888">22687 11860 2108 0,'-3'-9'18'0,"-2"1"20"0,2-1 27 0,-1 1 23 16,-2 0 17-16,-2 0 16 0,-1 0 20 0,2 3 9 16,-1 1-5-16,-2-1-7 0,2 2-13 0,-2 1-10 15,1-1-14-15,-1 1-11 0,2 0-17 0,2 2-10 0,-2 3-18 16,3-2-8-16,0 2-18 0,1 2-16 0,0 1-4 15,1 1-4-15,2 2 0 0,-4 2-1 0,2-1 4 16,1 5-4-16,-1-1 8 0,3-2-1 0,0 3 5 0,3-1-2 16,-1 3-3-16,6-2 6 0,0-1-3 0,1 3 7 15,4-2 1-15,-1-3-4 0,6 0 5 0,-4-3 0 16,5 0-4-16,-1-4-1 0,-3-2 0 0,4-2-8 0,-1-1-5 16,-1-1 9-16,-3-3-11 0,-1-2 4 0,3 0 4 15,-5-2 1-15,0 2-4 0,-3-2 4 0,-2-2 4 0,1 1-2 16,-6 1 5-16,-1-2 0 0,0-1-1 0,-3 1 3 15,-2-2 12-15,0 0 6 0,-3 0 6 0,-1-1 9 16,1 1 2-16,-2 0 2 0,2-1 3 0,-4 3-7 0,6-1-4 16,-6-1 0-16,5 2-17 0,0 0-8 0,-1 3-1 0,4-1-8 15,-4 3-9-15,6-2-19 0,-1 1-9 0,2 0-25 16,-1 2-31-16,0 1-26 0,6-1-53 0,-4-1-48 16,1-1-44-16,2-1-43 0,-1 2-51 0,6-3-45 15,0 0-25-15</inkml:trace>
  <inkml:trace contextRef="#ctx0" brushRef="#br0" timeOffset="40336.4705">22872 11655 2007 0,'4'-1'19'15,"1"-1"19"-15,-3 0 13 0,1-1 13 0,0 0 4 16,0 1 17-16,-3 1 6 0,3-1 14 0,1 2-10 16,-3 0-15-16,3 0-11 0,-2 2-8 0,0-2 1 0,3 3-7 15,-2 0 3-15,3 4-8 0,2-1 6 0,1 5 12 16,3 1-1-16,3 4 4 0,0 3 8 0,0 2-4 0,1 4-4 15,1 2 4-15,0 0-3 0,-2 3-13 0,0-2-3 16,-2 1-5-16,0 1-8 0,0-3-1 0,-2 0-3 16,0-3-13-16,0 2-10 0,-1-6 1 0,-2 1 2 15,0-1-2-15,-1-3-7 0,0-1-5 0,-1-3 1 0,1-1 1 16,-4-3-5-16,1-1-2 0,-2-4 5 0,1 1 3 16,-2-2 0-16,-1-3 0 0,2 2 1 0,-4-2 0 15,4 0 8-15,-2-2-4 0,0 2-3 0,-2-2-8 16,2 0 6-16,-3-3-5 0,2-1 1 0,-4-1 1 0,1-3-5 0,0-2-5 15,-1-5 3-15,1-2-3 0,-4-3-7 16,0-4 4-16,0 0-3 0,2-3-4 0,-2-4 0 0,0-1 3 16,2-2-8-16,-1-5 9 0,-1 3-2 0,2-4 10 15,3 1-6-15,-3 3 3 0,2 1 2 0,3 3 1 16,-1 4 3-16,2 5 0 0,2 1 5 0,-1 8-8 0,3 3 3 16,-3 1 3-16,4 4-3 0,-2 3 3 0,1 1-9 15,1 0 1-15,2 3-3 0,-1-2-1 0,1 3 0 16,3 0-3-16,-2 3-1 0,2 0-1 0,1 3 7 0,0 2 4 15,0 5-2-15,2 2 2 0,-4 2 6 0,2 5 4 16,-3 2 6-16,2 3 3 0,-4 4-1 0,-1 1 4 16,-1 1 1-16,-2-1 4 0,-1 2-12 0,-2 1-27 0,-2-5-32 15,-2-1-30-15,2-4-23 0,2-3-43 0,-3-1-29 16,3-6-34-16,-1-4-30 0,2-3-28 0,2-5-16 16,-1-3-38-16,3-1-32 0,-3-3-14 0</inkml:trace>
  <inkml:trace contextRef="#ctx0" brushRef="#br0" timeOffset="40960.851">23401 11778 1089 0,'8'-11'20'0,"4"0"14"16,-2 5 9-16,-2 0 22 0,-1 1 20 0,0 5 15 16,-1-2 3-16,-1 0 19 0,2 1-12 0,-1 2 0 15,0-1-8-15,0 2-18 0,1 0-14 0,1-2-10 0,-2 4-7 16,4 0-13-16,-2 0-15 0,0 1-10 0,1 0 3 16,-1-1-2-16,1-1-6 0,2 3-5 0,0-2 4 0,-1-2 0 15,2 3 6-15,0-5 1 0,1 0 0 0,-3 0-1 16,2 0-2-16,-2-5-3 0,0-2 4 0,0-1-5 15,-2-1-3-15,-1-2 1 0,-1-1-4 0,-1-3 4 0,-1 2 8 16,-1 0 14-16,-2-3 12 0,-1 0 20 0,-1 3 17 16,-2-4 23-16,-1 5 15 0,-2-2 3 0,-2 2 16 15,-3 0 5-15,3 0-3 0,-2 4-3 0,0 2-6 0,0 0-20 16,-1 1-13-16,-2 5-6 0,5 0-19 0,-3 3-23 16,2 1-14-16,-1 1-18 0,2 7-9 0,-1-2-4 15,1 5-3-15,3-1-4 0,1 3 5 0,-1 3-2 16,3-2 0-16,2 2 4 0,2 4 0 0,-1-2-7 0,6 1-20 15,-1-2-10-15,-1-2-30 0,6-1-8 0,-5-3-22 16,2-4-15-16,4 1-22 0,-2-7-14 0,3-2-2 0,1-2-6 16,1-1 0-16,-2-1-8 0,4-5-1 0,-2-1-2 15,0-1 3-15,0 0 5 0,1-3 15 0,-2 1 8 16,-1-2 20-16,1-1 21 0,-3-1 20 0,-1-1 23 0,1-2 17 16,-2 0 26-16,-1 0 15 0,5-2 24 0,-5 3 14 15,1-1 13-15,1 3 21 0,2 2 7 0,-4 0 7 16,2 4-3-16,-1 0 0 0,1 2-15 0,-4 2-2 15,5 1-9-15,-1 2-9 0,-4-1-9 0,6 4-1 0,-2-1-5 16,0 3-9-16,0-1 2 0,3 3-6 0,-3-1-2 16,4 2-10-16,-1 2 5 0,1-1-13 0,-3 3-4 15,0-1 5-15,3 2 0 0,-3 2-9 0,0-2 5 0,0 3-1 16,-4-1-8-16,1-2 2 0,-1 5 7 0,-3-5-1 16,-1 1 0-16,-2-1 14 0,-4 0 2 0,2-3 13 0,-4 2 18 15,-3-2 12-15,0-4 9 0,0 2 9 0,-3-3 8 16,0-3 10-16,1 2 3 0,-2-3 2 0,1-3-9 15,0 2-7-15,-2-6-13 0,5 3-9 0,0-4-13 16,-1-1-19-16,3 1-10 0,1-4-16 0,0 0-16 0,2-5-8 16,0 0-8-16,3 0-17 0,0-5-4 0,3 1-8 15,2-4-8-15,1 1-1 0,2-1-8 0,1 5-11 16,1-2-21-16,0 2-13 0,-1 3-17 0,2 3-22 0,-1 2-44 16,0 1-46-16,2 2-45 0,0 0-55 0</inkml:trace>
  <inkml:trace contextRef="#ctx0" brushRef="#br0" timeOffset="41643.2992">24533 11521 2334 0,'6'-1'26'16,"-4"1"29"-16,1-2 38 0,-2-4 31 0,-5 3 25 16,2 1 7-16,-2-3 11 0,-3 4 18 0,2-3-20 15,-3 3-14-15,-1-2-31 0,4 3-18 0,-3-1-15 0,2 1-9 16,-2 1-15-16,2 2-14 0,1 1-15 0,0-2-14 15,0 6-6-15,2-1-14 0,-3 2-13 0,1 2 0 16,4-2 8-16,-4 3-2 0,3-2 6 0,-1 2-3 0,2 0 3 16,-1-3-2-16,2 1 9 0,2-3 1 0,-2 1-7 15,3-4-5-15,-2 4 3 0,1-4-1 0,3 0-12 16,-2-3-8-16,0 2-5 0,2-3 1 0,-1 0-4 0,0 0 1 16,2-3-12-16,2-1-8 0,1-4-5 0,2 2 0 15,-1-2-12-15,4-4-5 0,-3 0 6 0,3 0 3 16,1-2 8-16,-1 1 15 0,-1-2 12 0,-1 3 8 0,-1-1 12 15,0 2 10-15,-3 0-5 0,2 0-4 0,-6 5 20 16,0-2-2-16,0 1 4 0,-2 3 5 0,0-1-3 16,-1 1 4-16,1 4 0 0,-1 0 1 0,1-1-14 0,0 1-7 15,0 1-5-15,0-1 1 0,1 3-3 0,0 1-7 16,1 0 8-16,-1 2 1 0,0 5 5 0,4-2 4 16,-2 4 0-16,-1 0-1 0,0 4 5 0,1 0-2 0,-2 1-6 15,1-2 2-15,1 0-3 0,-1-1-5 0,1 0 7 16,-1-2-5-16,1-4 1 0,0 0-1 0,0-4-10 15,-2 2-8-15,5-6-14 0,-4-1 1 0,3-2-16 0,1-4-15 16,-2 0-12-16,3-5-5 0,1-1 3 0,-2-5 5 16,5 0 14-16,-4 1 2 0,5-5 8 0,-1 0 24 15,-2-4 4-15,3-1 7 0,1-2 5 0,-1-1 1 16,0-5-7-16,0-3-5 0,2 2 5 0,0-5-11 0,1-6 9 16,-1 4 2-16,0-3 4 0,0-1 11 0,-4 4 17 15,1 2 22-15,-4 1 16 0,-4 5 26 0,0 5 25 0,-3 5 18 16,-2 7 6-16,0 0 10 0,-2 9-14 0,0-1-15 15,-1 8-22-15,3-1-22 0,0 2-33 0,0 1-21 16,0 1-4-16,0 1-25 0,0 3 7 0,0 2-3 0,0 4 5 16,0 4 3-16,0 2 4 0,0 6 10 0,-1 2-3 15,-1 4 9-15,2 2-7 0,0 1 8 0,0 1 1 16,3 0-2-16,-3 2 1 0,3-2-7 0,1-2-1 0,2-1-4 16,-3-2-1-16,0-4-3 0,3-1 1 0,1-2 3 15,-1-3 1-15,0-2-5 0,2-5-7 0,-3-1-4 16,0-1-18-16,0-4-26 0,-2-2-32 0,1 0-29 0,-1-3-36 15,-1-2-41-15,0 0-50 0,-1-2-60 0,2-2-41 16,-1 0-52-16</inkml:trace>
  <inkml:trace contextRef="#ctx0" brushRef="#br0" timeOffset="42235.0928">24972 11260 1244 0,'-2'-10'1'0,"2"0"3"16,2-1 3-16,1-1 10 0,2 0 0 0,2-1-4 0,2 0 6 15,4 1-4-15,-4-4 2 0,7 4 9 0,-2-1-3 16,3 2-6-16,-1 0 6 0,3 0 1 0,-1 5-2 16,1-1 2-16,-1 3 3 0,0 3-6 0,3-2-1 15,-1 3-1-15,-1 0 5 0,0 0 5 0,-3 0 5 0,3 3 6 16,-5-3-2-16,3 1-5 0,-5 2 7 0,0-1-2 16,-2 1-4-16,-2 1 8 0,-1 0-13 0,-2-3 15 0,-2 6 11 15,2-2 18-15,-5 2 7 0,3 2 11 0,-4 1 4 16,-1 1 4-16,2 2 8 0,-2 0-21 0,-1 2-9 15,0 2-7-15,0 0-18 0,1-1-13 0,-1 1-3 0,3 0-12 16,0 1-6-16,2-2-1 0,1 1-7 0,2-2-5 16,1-1 4-16,1-1 2 0,3-4-11 0,-2 1 3 15,4-1 1-15,0-4-1 0,-1-1 3 0,3 0-4 0,-1-4 1 16,1 0-2-16,0-3-1 0,-1 2 2 0,4-4-8 16,-4-2 4-16,4-2 2 0,-2 0-6 0,2-3 2 15,-1 1-6-15,1-3 7 0,2-3-9 0,-1 0 0 0,1-2-1 16,2 2-1-16,0-1 0 0,0 1 2 0,1 1 0 15,-3 3-3-15,3 2 6 0,-5 2 6 0,-1 5 0 16,-2 0 2-16,-1 4-4 0,-3 0 1 0,0 0 5 0,-3 4 1 16,1 0-2-16,0 2 0 0,1 2-5 0,-2-1 1 15,-1 4 8-15,0-2-8 0,2 3 4 0,-2 2 0 16,1-2 1-16,-2 4 1 0,0-2 7 0,-1 2-3 16,1 1-5-16,-1 2 4 0,-2-2-2 0,-2 0 3 0,0 0-5 15,-2 0-1-15,-1-3-1 0,0 1 2 0,-1-4 13 16,-3-1 2-16,2-1 16 0,-3-2 14 0,2-2 14 15,-2-2 7-15,0-2 15 0,-1 2-1 0,-2-6-2 16,3 2 5-16,0-3-15 0,-2 0-14 0,0-2-14 0,0-1 1 16,2-3-15-16,-3 1-6 0,3-5-5 0,2 1-10 15,-3-3-6-15,4-1-8 0,2-4-8 0,-1-2-16 16,3 1-12-16,6-6-15 0,-1-2-22 0,5 1-8 16,1-1 0-16,3-2 5 0,3 3-1 0,2-1-8 15,-2 4-19-15,2-1-15 0,-4 5-29 0,5-2-52 0,-6 2-65 16,1 0-77-16</inkml:trace>
  <inkml:trace contextRef="#ctx0" brushRef="#br0" timeOffset="43354.4283">20975 8593 2187 0,'-7'-4'17'0,"-2"-1"21"0,3-2 25 0,1 0 20 0,-1-2 17 16,-3 4 13-16,2-3 1 0,1 3 9 0,-1-3 5 15,2 1-3-15,-1-2-9 0,2 4-13 0,0-4-6 16,0 1-13-16,4-1 10 0,-2-1-9 0,0 2-14 16,4-3-14-16,0 0-13 0,-1-1-9 0,2-2-6 0,5-1 2 15,-2 1-12-15,1-3 6 0,2-2-9 0,0 2-3 16,3-3 2-16,1-2 4 0,1-2 1 0,2 2 0 15,1-2 6-15,3-2-3 0,1 0-5 0,6-2-5 0,1 0-1 16,6 1-5-16,0-1-9 0,4 2 4 0,2 2-9 16,-1 0 0-16,5 5 6 0,-1 0 2 0,1 1-4 0,-1 2 3 15,-2-1 2-15,3 2-7 0,-2 2 5 0,-1-1-5 16,0 3 1-16,-2-2 1 0,4 4 0 0,-4 0-1 16,-1 3 1-16,2 1 1 0,-1 1-1 0,2 4-4 0,-2 0 1 15,1 4-1-15,-2 6 4 0,2 3-2 0,1 1 4 16,-5 6 1-16,1 2-4 0,-2 3 6 0,-1 4-2 15,-2 1 3-15,-2 3 1 0,-1-4-3 0,-6 5-2 0,-1-3-6 16,-3-1 4-16,0-1 3 0,-4-4 1 0,-1-3-6 16,-5-1-1-16,-1-5 3 0,3 1 1 0,-5-4 5 15,-1-1-3-15,0-5 0 0,-3 1-1 0,2-4 6 16,-2 1 4-16,-2-4 1 0,0 1 2 0,0-2-1 16,0 0-21-16,-2-2-52 0,-1-2-46 0,2-1-66 0,-1-3-61 15,-4 0-88-15,1-4-85 0,-2-1-105 16</inkml:trace>
  <inkml:trace contextRef="#ctx0" brushRef="#br0" timeOffset="43776.5892">21560 7873 1603 0,'-10'-15'4'0,"4"-4"21"0,-5 0 25 0,3-3 27 16,0 2 14-16,-4-1 9 0,-1 3 16 0,1-1 22 0,-2 2 28 15,0 0 9-15,-2 2 8 0,2 1-13 0,-5 0-9 16,5-1-2-16,-7 3-4 0,1 0-16 0,1-2-33 16,-3 5-28-16,-4-4-24 0,0 3-9 0,-3-1-5 0,-1 0 4 15,-1 3-18-15,-3 0-1 0,-1-1 3 16,2 1-2-16,-3 3-3 0,-3-1-2 0,1 3-1 0,-4-3-9 15,0 4 4-15,-3 2-4 0,-2 0 4 0,-2 4-12 16,-5 0-1-16,-3 2-10 0,-3 6 6 0,-3 1-1 0,-2 3-4 16,-1 4-6-16,-3 3 0 0,4 2 8 0,1 6-4 15,1 4 9-15,3 1-7 0,0 3-3 0,2 5 10 16,-2 0 8-16,1 5-10 0,-1 0 4 0,0-1 0 0,2 1-1 16,2-4 1-16,2-1 3 0,4-4-2 0,5-3 1 15,3-5-1-15,5-2-7 0,3-4 11 0,2-5-9 16,2-2 6-16,2-2 0 0,1-4-2 0,2-1-18 0,-2-3-13 15,3-4-26-15,-2-1-36 0,3-2-41 16,-1-2-59-16,3-6-74 0,-1 1-77 0,-1-7-71 0</inkml:trace>
  <inkml:trace contextRef="#ctx0" brushRef="#br0" timeOffset="44161.9817">17071 8314 1690 0,'0'-8'28'0,"1"0"22"0,1-1 36 16,1-3 20-16,-3 3 33 0,0-2 19 0,-3 4 23 0,1 0 12 16,2 0-5-16,0-1-3 0,-1 6-33 0,1-2-15 15,-2 1-33-15,2 3-21 0,0 0-27 0,2 0-10 16,-2 0-28-16,1 3-22 0,1 1-4 0,1 1-2 16,-2 4 1-16,4 7-1 0,2 2 5 0,-1 6 1 0,5 4 4 15,-2 6 8-15,4 1-2 0,3 6-8 0,-2 0 1 16,3 0 7-16,-1 1-4 0,5-3-4 0,-1-1 4 0,0-2-4 15,0-3 2-15,0-4 5 0,1-6-11 0,-2-3-27 16,0-4-23-16,-5-1-25 0,2-6-39 0,-7-1-41 16,-1-6-55-16,1 1-90 0,-4-6-89 0</inkml:trace>
  <inkml:trace contextRef="#ctx0" brushRef="#br0" timeOffset="44443.2925">17145 8298 2153 0,'-2'-13'24'0,"1"2"29"0,-1 0 20 0,4 0 15 0,-2 2 11 16,-4 2-2-16,4-1 0 0,0 4-1 0,2-1-21 16,0 0-28-16,1 1-20 0,2-1-16 0,-2 1-13 15,2 0 1-15,1 1-4 0,2-1 4 0,1 2-2 0,-1-1-3 16,3 0-5-16,-1-1 5 0,-1 3 0 0,4-1-3 15,-2 0-1-15,-1-1-7 0,0 1-2 0,2-1-5 16,-4 2-4-16,2-2-3 0,-3 3-7 0,-2-2-1 0,-1 1-3 16,0 0 4-16,-3 1-6 0,-1 0 8 0,0 0 1 15,0 0-17-15,-1-1-10 0,1 1-34 0,-2 0-38 16,0 0-47-16,1-3-54 0</inkml:trace>
  <inkml:trace contextRef="#ctx0" brushRef="#br0" timeOffset="45231.4704">17110 8328 1853 0,'0'0'17'0,"0"0"31"0,0 0 25 0,0 0 22 0,0 0 20 16,0 0 15-16,0 0 4 0,0 0 15 0,0 0-5 0,0 0-18 15,0 0-17-15,0 0-14 0,0 0-12 16,0 0-17-16,0 0 1 0,0 0-8 0,0 0-8 0,14 7-4 16,-7-10-14-16,0-3-5 0,3 0-13 0,1-1 7 15,3 0-4-15,-1-2-9 0,-1 1-4 0,0 1-4 16,-3 2 4-16,0 0-2 0,-2 2 8 0,-2 1-8 16,-5 2 13-16,0 0 0 15,0 0 5-15,0 0-13 16,0 0 16-16,0 0 11 15,0 0-11-15,0 0 0 0,0 0 7 0,0 0 6 16,0 0-12-16,0 0 6 0,0 0-7 0,0 0-3 16,0 0-3-16,0 0-11 15,0 0-27-15,0 0-7 16,0 0 2-16,-21 48 14 0,21-48-10 16,-21 107 13-16,19-81 8 0,2 1-3 15,2 0 1-15,2 2 2 0,0 0-8 0,3-3 2 16,3-1 4-16,0-4 2 0,3 3-2 0,3-4-4 0,-2-3 4 15,3-3 2-15,3 3 8 0,-2-5-6 0,3 0 6 16,1-4 2-16,0 1 1 0,3-2 3 0,1-1-1 0,-4-3-5 16,0 1 1-16,0-4 4 0,-2 0-7 0,-3 0 4 15,0 0-2-15,-3-3 0 0,-1-1 5 0,-4 1-1 16,2-4 1-16,2 0-2 0,-5-3-3 0,0-1-1 16,0-2-1-16,1-2 1 0,-3 0-19 0,3-1 6 0,-6-4-6 15,3-1 1-15,-5-1 4 0,-1-2-12 0,-1-1-2 16,-4-1-2-16,-1-3 18 0,-1-3 0 0,-4 3-1 0,-4-4 1 15,0-1 6-15,-4 0 12 0,1 0 5 0,-3 5 8 0,-1 0-1 16,-2 5-1-16,-1 2 12 0,2 5-3 16,1 5-3-16,0 4-4 0,1 1-6 0,4 5-6 0,0-1-14 15,3 3 4-15,4 3-14 0,-1-1 0 0,2 6 2 0,1-1-1 16,0 3 0-16,2 3-9 0,-1 3-15 16,2-1-25-16,1 2-24 0,-4 1-40 0,7-1-32 0,-3 1-47 15,3-4-56-15,1 1-53 0,0-1-38 0,5-5-52 16</inkml:trace>
  <inkml:trace contextRef="#ctx0" brushRef="#br0" timeOffset="45760.7798">17835 8090 2788 0,'4'0'25'15,"-4"-1"14"-15,1 2 8 0,1-5-5 0,-2 4-2 16,0 3-2-16,1-2 1 0,3 2 0 0,-3 2-24 16,6 4-20-16,-2 2-2 0,4 1 5 0,0 5 5 0,6 4 5 15,2 1-1-15,3 6-1 0,1-1 3 0,1 7 5 16,3-2-5-16,2 4 3 0,0-1-2 0,0 1-10 16,-5-3 3-16,4 1 1 0,-3-4-4 0,-1-2 3 0,-3-1-3 15,2-4-4-15,-7-3 5 0,2-3 8 0,-3-2-5 16,-1-4-3-16,-2-2 1 0,-4-2 1 0,-1-3 1 0,-1-2 10 15,-2 1-4-15,-1-3 5 0,1 0 24 0,-2-3 12 16,-2 3 12-16,2-2-4 0,0-1 7 0,0-1-11 16,-1-1 5-16,1-2-5 0,-2-1-19 0,1-1-5 15,-4-1-7-15,0-2 11 0,1 0-4 0,-1 0-6 0,-2-2 0 16,-2-1-8-16,0 1 1 0,-1-2-3 0,-2-3-7 16,-1 0-10-16,1 0 2 0,-5-3 5 0,3 2 2 0,-3-5-6 15,1 0-2-15,-2-1 1 0,1-2 0 0,1-5-4 16,-1 2 1-16,3-3 3 0,-4-1-6 0,6-3 7 15,-2 1-2-15,2 3 5 0,6 1 6 0,-2 2 5 0,4 4-5 16,0 2-1-16,4 7 1 0,2 2 10 0,1 4-7 16,0 3-15-16,2 4 1 0,0-1-9 0,1 5 2 15,2-1-2-15,1 4 0 0,1 2-10 0,-1 1 14 16,5 6 3-16,1 1-2 0,2 3 5 0,-1 3 3 0,0 4-1 16,1-1 3-16,0 7-2 0,-4-2-3 0,5 2 5 15,-6 1-17-15,-1-2-25 0,-1 2-39 0,-1 0-49 16,-2 0-53-16,0-4-36 0,-2-1-44 0,0-3-34 0,-2-3-26 0,-1-6-28 15,-1 0-10-15,-1-4-7 0</inkml:trace>
  <inkml:trace contextRef="#ctx0" brushRef="#br0" timeOffset="46085.4647">18352 8093 1433 0,'7'-3'17'0,"-2"-3"8"0,3 0 21 16,1-1 2-16,-5 1 7 0,5 1 1 0,-3-1-1 0,0 1 4 15,3-1-21-15,0 0-6 0,-1 1-23 0,0 1 2 16,1-1-9-16,-1 0 0 0,-2 2 4 0,2-1-9 16,1 0 10-16,-1 0-3 0,-1-2 4 0,-1 0 2 15,0 1 15-15,1 1 14 0,-4-1 1 0,0-2 12 0,-3 2 6 16,0-3 2-16,-2 3 7 0,-2-2 2 0,-1 0-3 16,-3-3 0-16,2 4 8 0,-4-2-1 0,2 2 4 0,-3 1 10 15,0 1-1-15,2 0-1 0,-1 4-12 0,1 0-12 16,2 0-11-16,1 2-6 0,-2 3-19 0,4 1-11 15,-1 2-11-15,0 3-9 0,2 2 8 0,-2 1-5 0,3 4-2 16,2 1 3-16,0 5 7 0,3-2-4 0,2 2 7 16,2 3-3-16,2-2 1 0,4 1 3 0,-2-1 3 15,3-3-8-15,0-1 2 0,4-2-5 0,-2-2-18 0,-1-3-13 16,5-2-36-16,-3-5-34 0,0-1-57 0,1-6-47 16,0-1-64-16,2-6-59 0,-3-2-52 0</inkml:trace>
  <inkml:trace contextRef="#ctx0" brushRef="#br0" timeOffset="46421.6981">18708 7907 1592 0,'0'-10'24'0,"4"-1"14"15,0-1 15-15,1 3 12 0,-1-3 2 0,1 3 1 16,2 1 0-16,2 2 0 0,0 0-20 0,1 2-12 0,2-1-8 16,1 2-11-16,0 1-1 0,3 2-1 0,-2 0 2 15,3 2 6-15,0 1-6 0,-2 2 7 0,1 2-13 16,0 1 12-16,-2 1-3 0,-2 5 6 0,1-2 4 0,-2 5-1 15,-1-1 4-15,-2 0-3 0,-1 1 17 0,-2 1 5 16,-2 0 10-16,0-4 3 0,-3 3 1 0,0-5 10 16,-3 1-3-16,0-2 5 0,0-1 1 0,-1-2-14 0,-3-4-5 15,2 1 3-15,0 0-2 0,1-2-3 0,-1-2 11 16,-1-1-8-16,1 0-13 0,0-1 3 0,2-1-2 16,-2-4-3-16,2 4-11 0,-2-5-10 0,4-1-17 15,-5 2 0-15,2-5 2 0,1 2-8 0,-2-3-2 0,4-2-7 16,-2-1-2-16,-1-3-3 0,0-1 1 0,1-1-11 15,1 2-15-15,1-4 6 0,-1 1-15 0,0 1-14 16,2 0-7-16,2 2-17 0,-2 2-18 0,2 3-26 0,-2-3-15 16,3 7-54-16,3-3-35 0,-3 4-42 0,3 0-52 15,-1-1-42-15</inkml:trace>
  <inkml:trace contextRef="#ctx0" brushRef="#br0" timeOffset="47517.5688">19263 7639 1348 0,'1'0'46'0,"3"-1"33"0,-1 1 38 16,-3-2 24-16,0 2 15 0,-3 2 4 0,1-1 17 15,-1-1 3-15,-3 1-32 0,1-1-18 0,-1 5-32 0,-3-2-22 16,0 2-14-16,3-1-4 0,-4 4-13 0,2 1-6 16,1-1-10-16,0 1-17 0,-1 2-6 0,2 0-1 0,1 0-4 15,-1 2 4-15,1 2-2 0,0 1-2 0,2-1-1 16,0 1 8-16,0 0-5 0,1 1 0 0,2 0 3 15,-1-2-8-15,2-1 5 0,2 1 4 0,-1-1-6 0,1-5-1 16,0 3 5-16,2-4-1 0,0-4-2 0,1 4 9 16,0-3-4-16,-2-4-4 0,4 2 7 0,-2-3-3 15,2 0-2-15,0 0 3 0,-2-3-4 0,4-1-7 0,-3-1-5 16,1-2 1-16,0 0-8 0,0-1-7 0,-2-1 7 16,2-2-10-16,-3-2 4 0,2 1 4 0,-3-1 4 15,2 1 7-15,-1-5 0 0,-2 3 3 0,2-2-5 0,-2-2 11 16,1 1 2-16,-1-2-2 0,-2-1-6 0,4 3 1 15,-4-1-2-15,-1 1 7 0,0 2 6 0,0 3-6 16,-1 2 4-16,-2 0 10 0,1 5 9 0,2 1-9 0,-1 2 6 16,-1 0-8-16,2 2-9 0,0 0 1 0,0 0-10 15,0 1-10-15,2 0-6 0,-1 1 1 0,4 2 9 16,-4 1-5-16,3 2 7 0,-1 0-5 0,3 3 9 16,-3 1 3-16,2 1 1 0,-1 2 4 0,0-2-10 0,1 0 11 15,-4 2-4-15,2-1 2 0,1-2-1 0,-3-1-3 16,2 2-4-16,1-4 1 0,-3 1 1 0,3-1-2 15,-3-1 2-15,2-5 5 0,-2 1-6 0,1 0 3 16,0-2 11-16,-1-2-2 0,-1-2 11 0,0 3 9 0,0-3 1 16,0 2 1-16,2-3 1 0,-1 0 1 0,-1-4-6 15,2 2 3-15,0-2-15 0,-1-4-7 0,3 0-2 0,-1-2 0 16,-2-1 2-16,4 0 1 0,-3 0 2 0,4-2 0 16,-3-2 2-16,2 4-6 0,-4 0 9 0,4 1-4 15,0 3 1-15,-3 3-1 0,3-1-7 0,-1 5-1 16,-3 0-1-16,1 4-1 0,1 0-11 0,-1 0-1 0,-2 0 6 15,1 0-6-15,3 3 1 0,0 1 1 0,0 0 12 16,3 2-8-16,0-1 11 0,1 2-1 0,0 1-3 0,1 1-6 16,-1-1-11-16,0 1-5 0,-2 0-24 0,2-1-2 15,-2 1-12-15,1-1-3 0,1-1-13 0,-1-2-6 16,1 0-4-16,2-2-20 0,0-3-3 0,3-1-5 0,0-1-20 16,4-3-11-16,0 0 7 0,0-1 3 0,1-2 11 15,-1-2 22-15,0 2 18 0,-1-1 20 0,-1-1 26 16,-2-1 23-16,1 1 12 0,-3 0 26 0,-1 1 11 15,-1-1 18-15,-1 0 11 0,-5 0 8 0,1 3 4 0,-3-2 9 16,-2 1 2-16,-1-1 0 0,0-1 4 0,-1 3 1 16,2-1 2-16,-3 1 0 0,1-3 7 0,2 6 5 15,-4-4-6-15,4 5 2 0,-1 1-8 0,1 0-10 0,-3 1-6 16,4 0-14-16,-1 1-16 0,1 1-22 0,0 0-3 16,0 1-19-16,-4 2-1 0,1 0-2 0,2 1-7 15,-4 4-1-15,2 2 0 0,-3 0 4 0,-1 1-1 0,4 2 4 16,-3-1-1-16,4 1-3 0,0 1 1 0,2-1 1 15,0-3-3-15,4 1 1 0,-1-2 2 0,0-2-3 16,3 3 0-16,-1-5-5 0,4 1 5 0,-4-1-2 16,3-4 3-16,-1 0 1 0,0-2 1 0,3 0 1 0,-4-2-1 15,4-2 2-15,-1-2 1 0,2 1-8 0,-1-4-6 16,1-1-9-16,0-3-17 0,0-1-5 0,0-1-6 0,0-2 5 16,2-1-13-16,-5 0 7 0,1-3 1 0,4-1 6 15,-5 0-2-15,-2-2-18 0,1-2-2 0,0 1-5 16,-2-4 2-16,0 0 5 0,-4 0 5 0,-2-1 3 0,1-3 15 15,-7 0 20-15,6 2 25 0,-7-1 16 0,2 2 33 16,-1 2 20-16,-1 3 8 0,3 4 24 0,-2 4 11 16,2 2 19-16,0 5-10 0,0 3-8 0,2 2-36 0,2 2-20 15,1 3-18-15,0 1-23 0,0-1-22 0,0 2-16 16,1 1-3-16,1 4-6 0,-1-1 4 0,1 3 2 16,1 3 10-16,0 0-3 0,1 5 8 0,0 3-1 0,2 1 3 15,-1 1 2-15,3 4 4 0,-1-2-4 0,-1 4 1 16,3-2 9-16,-2 3-1 0,-1-3-10 0,1-2-24 0,-2 1-35 15,-1-1-48-15,-1-2-65 0,2-2-83 0,-4-2-110 16</inkml:trace>
  <inkml:trace contextRef="#ctx0" brushRef="#br0" timeOffset="58881.9754">18802 8623 2311 0,'0'3'7'0,"0"-1"-2"16,-4 0-3-16,1-6-2 0,3 3-7 0,0 2-3 0,0 1-1 16,0 1-8-16,0-2-5 0,0-1 3 0,0 6-7 15,2-1-1-15,-1 1 5 0,1 2 6 0,0 4 3 16,-1 0 6-16,3 8 2 0,0 1 1 0,1 6 15 0,1 4 8 15,0 6 5-15,7 6 2 0,-4 5-1 0,4 5 11 16,1 5-2-16,1 4-3 0,3 4-4 0,1 2-3 16,1 5 8-16,1 0 9 0,5 2 16 0,-1 3-7 15,3-3 7-15,1 4 11 0,6-2 22 0,-2 3 15 0,2-2 5 16,4 2-3-16,4 0-6 0,0-1 2 0,0-2-3 16,5 0 4-16,3-2-21 0,1 0-9 0,3 0-14 15,1-3 4-15,-1 0-11 0,2 3 0 0,0-5-9 0,-3 0-15 16,1-2-2-16,-1-2-3 0,-4-2 1 0,-1 0-10 15,3-6 10-15,0-3 0 0,-1 2 9 0,6-5 1 16,0 0-2-16,3-4 2 0,2-3-2 0,-1-4-6 0,4-2-10 16,0-5-3-16,3-2-2 0,-3-3 1 0,-4-5-4 15,1-3-9-15,1 0 4 0,-3-4 1 0,0-4 0 16,-5 0 1-16,1-2-6 0,-4-1 2 0,-5 2 5 0,0-4 0 16,-7 1-5-16,-5-1-7 0,-5-4-6 0,-5 1-17 15,-4 1-14-15,-7-4-9 0,-4 1-4 0,-4-3-10 0,-2 0-31 16,-3-3-40-16,-1 2-44 0,-1-6-50 15,-3 1-48-15,1-5-77 0,-3-1-75 0</inkml:trace>
  <inkml:trace contextRef="#ctx0" brushRef="#br0" timeOffset="59281.0674">19955 11001 2460 0,'0'0'1'0,"-3"5"1"0,-2 3 3 0,1-4 11 16,-4 8 11-16,-6 8 9 0,-3 6 7 0,-3 6 19 16,-3 7 7-16,-6 6 22 0,-2 5 9 0,-4 5 6 0,-3 3 1 15,-1 5 13-15,-1-1 12 0,-2 0-16 0,3-3 13 16,0 0-4-16,1-3-4 0,3-4-4 0,1-3-5 16,6-6-20-16,1-5-9 0,5-3-7 0,3-4-11 0,2-6-18 15,2-2-11-15,3-6-6 0,2-1-13 0,4-6 2 16,0-1-9-16,3-2 0 0,1-2-13 0,1-3-21 15,2-2-26-15,-1-2-35 0,0 2-25 0,0-2-39 0,0 2-36 16,0-2-45-16,-1 1-53 0,-1-2-63 0,-1 1-59 16,0 2-53-16</inkml:trace>
  <inkml:trace contextRef="#ctx0" brushRef="#br0" timeOffset="59598.4873">18330 13009 3346 0,'0'0'20'0,"0"0"19"0,0 0 27 0,0 0 22 15,0 0 4-15,0 0-3 0,0 0-3 0,0 0-1 16,-18-16-20-16,18 16-18 0,0 0-29 0,0 0-2 15,0 0 11-15,0 0 16 0,0 0 19 0,0 0 6 0,-5 56 2 16,5-56 6-16,0 0 1 0,0 0-19 0,28 202-12 16,-17-160-12-16,5-2-15 0,-2 0-9 0,5 1 2 15,-2-5-17-15,3 2-19 0,-3-5-22 0,-1-2-26 16,3-3-26-16,-3-1-31 0,-1-3-15 0,-3-5-26 0,-2-2-17 16,-2-4-6-16,-1-1-19 0,-4-5-22 0,-1-2-34 15,-4-2-31-15,-1-3-68 0</inkml:trace>
  <inkml:trace contextRef="#ctx0" brushRef="#br0" timeOffset="59885.7728">18255 13155 3064 0,'-8'-7'13'0,"-4"1"26"0,2 2 10 0,2-8 28 0,0 7 7 15,3 3 7-15,-3-1-2 0,5 0-1 0,3-1-11 16,2-1-35-16,3 0-5 0,0-3-24 0,7-3-12 16,2-1-2-16,2-1 1 0,6-3 6 0,1-2-6 15,6-1 15-15,2-3-4 0,6 5 2 0,-1-4-7 0,1 4 1 16,1-3-7-16,1 4-16 0,-3-1-7 0,-2 4-15 16,-4 1-11-16,-4 3-15 0,-5 1-2 0,-5 3-23 15,-2 1-6-15,-8 1-11 0,1 3-13 0,-6 0-5 0,-1 0-7 16,-1 3-18-16,1 2-24 0,-7 5-25 0,1 1-30 15,-3 4-23-15,-3 2-18 0,0 5-12 0,-2 2-16 16</inkml:trace>
  <inkml:trace contextRef="#ctx0" brushRef="#br0" timeOffset="60274.5947">18492 13387 1454 0,'5'0'33'15,"4"3"21"-15,-1-6 28 0,-4 3 26 0,1-3 30 16,0-2 24-16,3 1 33 0,-4-1 12 0,4 0-4 0,1 0 0 15,-2 0 5-15,1 0-9 0,2-1-17 0,-1 0-4 16,4 0-16-16,-4 0-5 0,5-1-21 0,-1-3-16 16,-2 4-29-16,3-2-20 0,-1 0-11 0,1 1-17 15,-3 1-19-15,2 0-5 0,-4 1-11 0,1 3-6 0,-2-1-1 16,1 1-2-16,-2 0-4 0,-1 2-17 0,1 0-5 16,-2 4-28-16,0-1-18 0,-2 0-14 0,2 4-25 15,0 1-16-15,-3 1-16 0,-1 5-12 0,1-1-12 16,-4 1 16-16,-1 6-6 0,2-2-38 0,-4 2 4 0,-2 2 21 15,2 2 9-15,-4 0 4 0,3-2 13 0,-2 4 7 16,1-3 27-16,-2 1 50 0,3-3 14 0,-1-1 4 16,3-1 9-16,-1-2 24 0,1-2 5 0,2-2 5 0,0-3 0 15,2-4 7-15,0 0 8 0,4-1 10 0,0-2 23 16,-1-3 15-16,2 0 22 0,0-3 17 0,3 3 20 16,1-4 12-16,-1 1 2 0,2-1-8 0,-2-1-22 0,4-1-14 15,-2 1-17-15,-1-3-23 0,4 0-23 0,-4-1-13 16,3-1-7-16,-2 0-9 0,3-2-13 0,1 0-20 15,0 0-31-15,0-3-28 0,-1 0-37 0,4-1-52 16,0-1-42-16,0-2-47 0,0-3-40 0,0 0-30 0</inkml:trace>
  <inkml:trace contextRef="#ctx0" brushRef="#br0" timeOffset="60633.4259">19228 13170 1475 0,'24'-17'28'0,"0"1"19"0,-2 3 19 16,-2 2 23-16,-2 2 9 0,-1 4 16 0,-3-2 20 15,-2 7 18-15,-2 0-7 0,-2 5 3 0,0 2 1 16,-3 2-7-16,-1 3 11 0,1 1 4 0,-2 4-12 0,-1 2-9 15,0 3-4-15,-2 0-17 0,-4 2-17 0,4 2-9 16,-3-1-19-16,-2-1-19 0,0 0-1 0,1-2-15 16,0-1-12-16,-3 2-3 0,2-5-7 0,-1 2-5 0,-2-6-5 15,3 3-13-15,1-5-14 0,-4 0-36 0,-1-1-15 16,0-2-13-16,1-1-14 0,-1-2-33 0,-4-1-9 16,2-2-14-16,-3-1-2 0,1-2 31 0,-1-2 5 0,2 0 7 15,-1-4 7-15,-3-3 32 0,2 2 12 0,0-3 30 16,-1 2 11-16,1-3 12 0,3-2 16 0,0-1 9 15,3 2 25-15,3-3 6 0,2 1 12 0,2 2 8 0,1 2 14 16,1-2 4-16,2 4 4 0,1 1 8 0,2-2 0 16,2 4 0-16,-4 0 3 0,4 1 5 0,1 1-5 15,1 0 3-15,1 1-10 0,1 2-12 0,2 0-2 16,-1 0-1-16,0 2-18 0,4 1-7 0,-3 0-12 0,0-1-4 16,3 2-4-16,-2 3-6 0,0-2-13 0,1 0 0 15,1 2 1-15,0-2-4 0,1 2-2 0,3-1-30 16,-4 1-36-16,4-3-48 0,-3 1-50 0,2-2-72 0,0-1-74 15,1-2-77-15,-1-4-87 0</inkml:trace>
  <inkml:trace contextRef="#ctx0" brushRef="#br0" timeOffset="61135.2791">19832 13125 2255 0,'8'-9'19'0,"-7"2"36"16,4 2 27-16,-3 1 11 0,-1 1 16 0,-2 2 10 15,1 1 4-15,0 1 8 0,0 1-5 0,1 0-14 16,1 1 2-16,0 1 7 0,2 2-1 0,3 1 5 16,0 5 11-16,3 1-11 0,0 0-7 0,2 4-19 0,-1 3-28 15,0-1-15-15,3 0-14 0,-1 5-17 0,1-3-14 16,-3 0 6-16,3 0-8 0,-2 1-1 0,1 0-6 16,-3-3 0-16,2 1 1 0,-3 0 0 0,0-6-1 15,-1 0 0-15,-1 0 1 0,-2-4-6 0,-2-3 4 0,3-3 4 16,-6-2-6-16,1 0 1 0,-1-2-14 0,-1 0-11 15,-3 0-8-15,0-3-4 0,-1-1-5 0,-1-1-14 0,-1-2 3 16,-1 0-7-16,-1-1 21 0,1-3 7 0,-1-5 1 16,-2 2 12-16,-2-3 1 0,3-2 0 0,-4-1 1 15,2-2 14-15,-4-4-7 0,2-3-3 0,-2 2 12 16,1-4-4-16,0 2 10 0,0-1 19 0,0 0 10 16,4 3 7-16,0 1 7 0,1 4 12 0,4 2-4 0,1 4 0 15,3 0 2-15,-1 4-8 0,5 1-15 0,-1 0-15 16,3 0 0-16,-1 1-3 0,3-2-4 0,-1 4 13 15,4-1-14-15,1 2-4 0,0 1 6 0,2 3 4 0,-1-1-6 16,0 4-3-16,2 3 3 0,0 0-9 0,1 3 9 16,2-1-3-16,-1 7 1 0,0 0 0 0,0 1 2 15,0 4 2-15,0 2-1 0,-2 1-1 0,-1 1-7 0,-2-2 7 16,1 4-1-16,-4-2-4 0,0-1 1 0,-2 1-15 16,2-4-11-16,-4-2-25 0,0-1-18 0,-1-4-27 15,-2-1-25-15,0-1-27 0,-4-3-34 0,4-1-33 16,-3-1-26-16,2-3-15 0,-1-3-21 0,-3 1-23 15,3-3-23-15,-1-2-31 0,2-1-20 0,-3-3 5 0</inkml:trace>
  <inkml:trace contextRef="#ctx0" brushRef="#br0" timeOffset="63279.6159">20166 12976 1348 0,'9'0'22'0,"0"-1"32"16,3 1 28-16,-2 0 30 0,0 3 26 0,-4 2 21 15,3-1 19-15,1 2 17 0,-2 1-9 0,0 1-16 0,1 1-7 16,-2 0-21-16,3 4-17 0,-2-1 0 0,1 3-10 15,-4-1-5-15,1 0 4 0,0 1-8 0,-1-1-3 16,-1-1-5-16,1 1 5 0,-3-5-10 0,1-1-1 0,-3 1-6 16,0-2-2-16,0-1 0 0,0-2-5 0,0-3 11 15,-1-1-8-15,1 0-10 0,-4 0-1 0,3-3-8 16,-3 0-16-16,-1-2-7 0,0-2-16 0,0-2-9 16,-1 1-12-16,1-4-8 0,-4-2-23 0,2-3-3 0,2 0-11 15,0-7-8-15,1 4-17 0,0-6-16 0,0-1-2 16,4 0-7-16,4-2 3 0,-2 3-10 0,3 0-8 15,0 3-8-15,1 2-3 0,1 5 1 0,2 3-19 16,-4 1 3-16,3 4 1 0,-2 4 13 0,3 2 9 0,-1-1 13 16,3 3 20-16,0 2 16 0,-1 1 21 0,1 1 7 15,1-1 13-15,0 2 2 0,2 2 14 0,-5-2 4 16,4 3-3-16,-1-3-3 0,-2 2 7 0,3-1 2 0,-1 1 0 16,1-2 5-16,-1 1-5 0,-2 0 0 0,1-1 0 15,2-2 3-15,0 1 0 0,-3 0 1 0,3-2 5 16,-2 2-3-16,3-4 5 0,-2 1-1 0,3-1 4 0,0 0-4 15,-1-1-4-15,-2-1 6 0,1 0-7 0,1 1 5 16,-2 0-5-16,1-3 2 0,-3 2-3 0,-2 0 5 16,1-1 0-16,-2-1-9 0,-1-1 2 0,1 0-2 0,0 0 4 15,0-2-5-15,-3 2 7 0,1-3-6 0,0 1 6 16,0-2 18-16,-1 2 12 0,-1 0 5 0,-3 0 14 16,4-1 23-16,-6 3 18 0,0 1 13 0,2 1 12 0,0 1-6 15,-3-1-2-15,1 3-18 0,-2 0-10 0,1 4-20 16,-3 0-28-16,-1 2-4 0,-4-1-14 0,3 5-12 15,-3 2 3-15,-3 2-8 0,3 2 2 0,0 2 5 16,0 1 8-16,0-1-10 0,4 3-2 0,-2-1 1 0,4 2-11 16,0-3 12-16,5-2-7 0,0 0-8 0,2-2-1 15,1-4 1-15,2 1 3 0,3-4 0 0,0-3-4 16,1-1-3-16,2-1-4 0,-1-3 11 0,4 0-8 16,2-3-1-16,0-1-3 0,3-1-14 0,-1 0 0 0,2-2-12 15,2 0-7-15,1-1-37 0,-2-2-10 0,1 3-12 16,0-4-22-16,0 0 3 0,2 0-11 0,0 0 9 15,-2-2 14-15,1-2 12 0,3 0 4 0,-4-2 2 16,3-2 2-16,-3-1 10 0,0 1 10 0,-1-5 8 0,0-2 1 16,-3-2 12-16,0-1 17 0,-6 0 20 0,1-1 22 15,-5 0 12-15,-1-1 18 0,-1 5 18 0,-8 1 19 16,-1 4 15-16,-1 1 11 0,-3 3 13 0,1 3 2 0,-6 3 10 16,3 0-1-16,0 5-1 0,-1 2-17 0,-2-1 0 15,2 3-1-15,-2 1-17 0,-1 2 1 0,1 1-6 16,0 3-5-16,1 0-17 0,1 0-5 0,0 2-10 0,-2 2-14 15,3 3-4-15,1 0 1 0,0 1-18 0,6-1-9 16,-1 4 1-16,3 1-3 0,0 0 0 0,5 1 4 16,2-2 1-16,2 1-10 0,-1 0 8 0,3 1-3 0,1-2-7 15,1 1 12-15,3 0 0 0,0-2-3 0,3 2-7 16,-2-1 3-16,4-1 4 0,1 0 5 0,0 0-1 16,2-1-4-16,-1 0-2 0,-1 0 0 0,1-2 5 15,-3 1 5-15,1-4-10 0,-7 2 0 0,2-2 0 16,-4 0-3-16,-5-2 0 0,0 1 4 0,-3-3 4 0,-4 3 2 15,-2-2-2-15,-4 1 7 0,-2-2-2 0,-2 1 9 16,-1 0 1-16,-3-1 5 0,-2-2-4 0,1 2-4 16,-3-1 12-16,1 1-12 0,1-4 9 0,0 0-4 15,2-1-2-15,1 0-4 0,4 0-4 0,-4-2-14 16,5-3-15-16,2 1 0 0,-1-4-19 0,3 2-20 0,3-5-14 16,1-3-15-16,0-2-12 0,1-4 0 0,7-1-7 15,0-1-12-15,1-3 10 0,4 0 7 0,1 0 11 16,2 0 11-16,1 0 11 0,2 0 13 0,0 0 14 0,3 0 17 15,-3 0 3-15,3 0 14 0,-4 0-2 0,1 0 5 16,-5 2 4-16,2 1-1 0,-5 1 7 0,-1 4 11 16,-1 2 7-16,-5 1 12 0,1 1 21 0,-3 2 0 0,-2 3 16 15,2 3 19-15,-4-2 6 0,2 2 8 0,-3 3 2 16,1 0-1-16,0 1-3 0,-1 0-4 0,2 2-18 16,-7-3-16-16,5 4-9 0,-3-1-20 0,2 2-8 15,-2-2-19-15,-1 4-7 0,2 1-7 0,0 0 13 0,1 5-10 16,0 2-4-16,2-1 6 0,0 4 1 0,2 1 8 15,2 1-10-15,0-1 5 0,-1 0-7 0,4 2 7 16,0-1-5-16,2 3 4 0,1-3-9 0,2 0-2 0,2 0 5 16,1 1 1-16,0 0-6 0,3-3 3 0,1 3 8 15,-1-3-13-15,1-1 9 0,-1 2 1 0,5 0-5 16,-7-2-1-16,3-1 10 0,1 2-9 0,-3-3 4 16,-2-1-9-16,1 0 3 0,-2 0-6 0,-3-3-1 0,-1-1-1 15,-3 0 2-15,-1-2 3 0,-4 1-5 0,-3-2 12 16,-2 2 0-16,0-1-5 0,-4 1 15 0,-4-2 4 15,1-1-10-15,-4-1 1 0,2 1 7 0,-4-3-10 0,0 2-1 16,2-3 18-16,-2-3-19 0,6 2 0 0,-1-3-10 16,4 1-26-16,1-6-22 0,-1 2-18 0,5-3-19 15,-1-2-37-15,4-3-8 0,1-3-22 0,1 0 7 16,3-6 5-16,0 2 8 0,2-5 12 0,4 1 8 16,0 0 26-16,2 1 17 0,-1 1 19 0,3 2 8 0,-1 3 15 15,-2 1 10-15,3 2 17 0,-2 3 10 0,-2 4 1 16,1 0 4-16,-1 2-8 0,-1 2 4 0,1 2 13 15,0 3 15-15,-1 0 16 0,-1 3 15 0,1 2 18 0,-1 1 12 0,3 4 27 16,-1-2 3-16,-1 3 3 0,2 1-5 16,-1 3-22-16,1-1-14 0,3 1-21 0,-4-1-12 0,2 2-16 15,-1-2-11-15,2 2-8 0,-1-3-11 0,1 2 5 16,0-4-3-16,-4-1-1 0,1 2-16 0,1-4-21 16,-5-2-18-16,2 0-16 0,-1-2-9 0,-3-2-17 0,1-1-11 15,-4 1-7-15,3-2 4 0,-3 0 9 0,-1-2 6 16,-1 0 6-16,1-1 0 0,-2-1 5 0,-1 0 5 15,1-2 3-15,-2 0-8 0,1-4-3 0,-4 2 0 16,4-5-9-16,-4 1-5 0,1-2-4 0,-1-1-9 0,0-2 9 16,2-3 10-16,0 2 17 0,5-5 10 0,0 4 18 15,0-1 14-15,2-1 12 0,1 1 17 0,2 2 4 16,2 3 1-16,-3 3 5 0,2 4-5 0,-1 2 13 0,0 2 16 16,-2 4 23-16,0 1 20 0,2 3 16 0,-3 2 16 15,-1 0 8-15,2 2 17 0,-1 2 2 0,-2 1 1 16,0 2-12-16,0-1-16 0,0 4-12 0,1 0-15 0,1-2-6 15,0 3-15-15,1-1-8 0,2 1-15 16,1 0-11-16,2-1-2 0,1-2-4 0,2 2 1 0,-1-4-5 16,2 1-4-16,3-2-4 0,-1-1-4 0,0-4 4 0,0 0-5 15,-1-1-5-15,3-2-1 0,-5-3-2 0,-1 3 2 16,0-2-11-16,-2-1 6 0,-1-1-1 0,-1 1 2 16,0-1 0-16,-3 1 2 0,1-2 6 0,-3 2 1 15,1 0 10-15,-2-3 2 0,1 1-3 0,-1-2-5 0,0 0 11 16,-1 0-2-16,-1 1-4 0,2-2 4 0,-1-1 4 15,-1 0-8-15,-3 0 6 0,3 0 8 0,-3-3 0 0,0 0 0 16,-2-2 1-16,2 1 5 0,-3-1-4 0,-1-2 8 16,3 1 0-16,-2-5 6 0,1 5-8 0,0-5 7 15,1 3 3-15,1-1-6 0,3 1 1 0,0 2-4 16,2 0-9-16,0 2-14 0,2 0 5 0,1 6-8 0,2-1-13 16,2 3 2-16,2-1-6 0,-3 0 2 0,5 3 6 15,0 0 4-15,0 3-7 0,2 0 2 0,1 2 10 16,2-1-3-16,-2 4 3 0,2-2 1 0,0 6-3 0,-2-1 7 15,2 1-3-15,-3-1-7 0,2 6-4 0,-2-5 6 16,1 5 1-16,-3-5-3 0,1 5 0 0,-2-2-6 16,0-1 6-16,-2-1 3 0,-2-3 2 0,-3-1 3 15,2-1-6-15,-3-2 4 0,-1-3-3 0,1 0 15 16,-2-1 10-16,1-2 6 0,-1 0 12 0,0 0 1 0,0-2 1 16,0-1-5-16,-3 3 3 0,2-5-25 0,1 0-11 15,0-2-8-15,0 0-20 0,0-1-9 0,1-3-3 16,2-2-5-16,4-1-8 0,-1-3 2 0,0 0 2 0,1-5-8 15,1 0 11-15,-2 0 3 0,3 0-1 0,-1 3 8 16,-3 1 11-16,1 5 14 0,2 1 1 0,-5 3 11 16,0 4-1-16,1 2 4 0,-3 3 15 0,2 1-1 15,-1 1 8-15,0 0 12 0,-1 2 1 0,3 1 17 16,-3 1 4-16,7 0 0 0,-4 2-5 0,0 0-1 0,2 1-4 16,2 3-18-16,1 0 1 0,-4 0-14 0,3 2-7 0,-1-1-7 15,2-1-9-15,-1 4 7 0,0-1-4 16,0 0-2-16,1-3-16 0,-1 2-20 0,-2-4-27 15,1 0-29-15,-4 0-34 0,5-1-41 0,-8-1-56 16,0-3-46-16,-4 1-46 0,0 0-46 0,-2 3-43 0,-6-4-58 0</inkml:trace>
  <inkml:trace contextRef="#ctx0" brushRef="#br0" timeOffset="63918.6138">20351 13875 1657 0,'-60'25'48'0,"4"1"28"0,2-4 26 16,5 0 26-16,3 0 31 0,2-1 18 0,3-2 17 15,3-1 19-15,5 1-36 0,3-2-22 0,4-2-16 0,6-3-20 16,6-3-21-16,5-1 0 0,4-4 5 0,6 1 0 15,3-3 12-15,6-2 9 0,3-2-2 0,6 0 5 0,5-5-6 16,4-1-16-16,7-6-14 0,0 0-20 16,8-5-22-16,0-2-9 0,5-3-9 0,6-2-11 15,3-3 4-15,3 0 1 0,3 3 6 0,5-3 2 16,3 1 0-16,3-1-3 0,3 2-3 0,1-3-3 0,3 3-3 16,-2-2-9-16,6-2-4 0,2-1-17 0,3 0-4 15,2-2-4-15,1-2-1 0,2 0-3 0,-1-1-10 16,0 0 5-16,-3 2-8 0,-5 3 15 0,-8 4 0 15,-9 6 2-15,-10 2 3 0,-7 6-5 0,-14 6-12 16,-10 1-5-16,-10 5-9 0,-6 2-6 0,-12 0 2 16,-5 1-4-16,-10 3-7 0,-5 1 11 0,-11 4 14 15,-3 2 5-15,-9 3 8 0,-8 2 7 0,-9 4 6 16,-5 1-4-16,-6 4 16 0,-8 4 16 0,-6 2 16 0,-3 1 23 16,-11 6 3-16,0-1 32 0,-5 4-2 0,-3 5 26 15,-5 0 4-15,3-3-13 0,-3 1-6 0,3 2-21 16,6-3-3-16,8-2-27 0,10-2-2 0,12-3-22 15,13-7-16-15,13-2 1 0,15-5-8 0,12-5-15 16,9 0-16-16,11-5-7 0,4-2-11 0,4-3 4 0,11-2 7 16,2 0-20-16,9-3 10 0,3-2-8 0,11-7 8 15,8 2-1-15,7-4-2 0,4-1 1 0,8 0-26 16,3-2-1-16,4-1-34 0,-1 4-19 0,-4 0-31 16,-4 2-43-16,-7 2-38 0,-8 0-35 0,-3 0-8 15,-7 0-8-15,-13 4 23 0,-2-3 36 0,-10 3 37 16,-2-1 55-16,-9 2 50 0,0-2 35 0,-8 2 39 0,-1 2 28 15,-7 1 14-15,0-3 6 0,-5 4 0 0,-3-1-9 16,-1 0-12-16,-1 2-24 0,-2 0-20 0,0-1-16 16,-1 1-29-16,0 0-38 0,-1 0-49 0,5 2-59 0</inkml:trace>
  <inkml:trace contextRef="#ctx0" brushRef="#br0" timeOffset="64083.4736">20997 14233 3284 0,'-2'-6'-80'16,"-4"-1"-91"-16,3-2-135 0</inkml:trace>
  <inkml:trace contextRef="#ctx0" brushRef="#br0" timeOffset="75506.4663">4318 9450 2931 0,'5'-7'-8'0,"-1"4"8"0,-7-1-3 0,3-1 3 16,-1 3-9-16,-2 1-1 0,1-1-1 0,2 2-1 0,-2 0 8 15,4 2-14-15,-2-1 0 0,0 1-7 0,0 0 6 16,0 1-1-16,0 4 7 0,2 0-9 0,-1 3 4 16,5 2 5-16,-3 2 10 0,2 6-2 0,3-1 8 0,0 0 6 15,3 4-13-15,-3-1 17 0,2-1-12 0,2-4 7 16,-2 0-10-16,1-5 7 0,0 0 8 0,-2-2 14 15,1-5 25-15,2-3 7 0,0-2 23 0,3-3 9 0,1-6 5 16,5-3 6-16,2-5-10 0,7-5-25 0,5-5-6 16,1-6-14-16,7-2-16 0,3-6-7 0,4-2-4 15,0 0-1-15,3-1-6 0,-2-4 11 0,-2 4-13 16,-2-2 3-16,-2 4 0 0,-3 2-4 0,-9 6 0 0,-3 4-4 16,-3 4-1-16,-6 5-4 0,-4 3-1 0,-2 4-1 15,-3 2 1-15,-2 4-7 0,-2-1-5 0,2 2-14 16,-3 2-24-16,-1 2-34 0,1-2-46 0,0 5-45 0,0 0-59 15,-1 0-60-15,-1 5-80 0</inkml:trace>
  <inkml:trace contextRef="#ctx0" brushRef="#br0" timeOffset="78808.6531">4383 12242 1919 0,'0'-16'2'16,"0"2"1"-16,0-2 10 0,2-4 3 0,-2 4 1 15,0-1 11-15,2 0 2 0,3 3 12 0,-2-2 7 0,4 0 13 16,-1-1 5-16,2 0 10 0,0 1 9 0,0 3-6 16,0 1-4-16,1 3-6 0,-1 0-10 0,0 2-14 15,-3 3-15-15,1 1-11 0,2 3-14 0,-4 2-6 16,1-1 1-16,0 3-4 0,2 0-3 0,-2 3 3 0,2-1 2 15,-2 2-5-15,0 0 4 0,1 1 2 0,0-1-3 16,0 1 3-16,-1-1 2 0,-2-1-4 0,1-2 4 0,-1 0-1 16,0-1 1-16,0-1-2 0,-3 0 6 0,2-2-8 15,2 0-1-15,-4-1 6 0,2 0-3 0,-2 0 5 16,3 0 3-16,-1-1 9 0,-1 0-2 0,2 1 10 0,1-2 9 16,0 1 4-16,3-2 9 0,0-1 9 0,3-1-2 0,0 0-2 15,4-2 0-15,0-1-6 0,0-2-8 16,2-1-10-16,3-2-8 0,1-1-10 0,0 2 0 0,0-3-7 15,0-2-5-15,3 5 1 0,0-2 1 0,1-1 3 16,-2 2-3-16,2 0 0 0,0 1-3 0,-1 2-5 0,1 1-17 16,-3 0-19-16,-1 2-30 0,1 0-28 0,-5 3-41 15,4 0-50-15,-5 3-54 0,2-2-54 0,-4 3-53 16</inkml:trace>
  <inkml:trace contextRef="#ctx0" brushRef="#br0" timeOffset="82969.3104">8819 9743 2611 0,'-2'-3'0'0,"-2"3"3"16,3-1 0-16,2-4 1 0,-2 2-3 0,1 3-1 15,0 0-1-15,0 0 0 0,0 0 1 0,1 0-2 0,-1 0 8 16,0 0 3-16,4 0 6 0,-6 0 5 0,4 0 10 16,2 0-1-16,-3 0 2 0,6 0 2 0,-1-5-5 15,6 5-6-15,2-3-4 0,2-1-9 0,6 2-6 0,0-1 0 16,0 0-2-16,0 2-2 0,5 1-1 0,-3 0 1 15,1 2-1-15,-2 0 5 0,-2 3 3 0,3 2 2 16,-4 1-7-16,4 1 2 0,-3 5 2 0,-1-2 1 0,0 5-3 16,1 1-2-16,-2 3 5 0,0 1-7 0,0 5 7 15,0 1 1-15,-1 2-8 0,-1 5-1 0,1-2 4 16,-3 3 2-16,4 0-13 0,-5 2 6 0,3-1-3 0,-2 1 0 16,2-1 6-16,-2 2 0 0,2-1 3 0,-1 2-3 15,-1-2 8-15,2 2-2 0,-2 0 3 0,-2 1-3 16,1 3 1-16,-1-1 1 0,1 3-1 0,-3 0 2 15,-1 3 0-15,2 0 11 0,-1 0-5 0,-1 3 4 0,1-2 7 16,-2 3 8-16,1-2 2 0,1 0 12 0,-3 2-2 16,3-2-2-16,0 1 9 0,0 0 4 0,-1-2-1 0,2 3-4 15,-3-3 0-15,3 1-8 0,-2 2 4 0,2-2-13 16,-2 2 2-16,0-2-13 0,-2-1 4 0,2 4-2 16,-1-1 0-16,-1 1-4 0,-2 0-3 0,5 2 10 0,-3 1-6 15,2 2 6-15,-2 0-16 0,3 4 0 0,-2-1-3 16,1-4 1-16,2 5 2 0,-1 1-6 0,3-4 3 15,-2 2-4-15,3-4 4 0,0-2-2 0,-1 2 7 0,0-2-4 16,5 0-2-16,-5 0 4 0,3 1-10 0,0 0 7 16,0 2-2-16,0-1 3 0,2 0-2 0,0-1 0 15,-1 1-9-15,0-1-1 0,0 0 9 0,1-2-8 0,0 3 8 16,-2 0-4-16,2 0-3 0,-3 0 7 0,1-2 4 16,-2 1 3-16,0 2 0 0,0-3 0 0,-1 0-9 15,-1-1 6-15,-1-2-2 0,3 2-5 0,-3-1 5 16,1-3-4-16,0-2-1 0,-1 1 0 0,-1-4 0 0,0 2 2 15,2-1-2-15,-5-4-3 0,0-2-1 0,1 0-6 16,-4-2 9-16,1-3-6 0,1 0 5 0,-4-4-4 16,1 1 4-16,1-2 4 0,-3-2-9 0,-1-2 17 15,-1-2-13-15,0-2 3 0,-1-2-7 0,-1-2 6 0,-1 0-8 16,-1-3 6-16,0-5 6 0,-1 5-4 0,2-3 1 16,-2-1 20-16,1 0-7 0,-6-2 8 0,6 0 2 15,-4-1 3-15,1 0 2 0,-4-2 10 0,3-1-7 16,-1 1-18-16,-1-4 20 0,-2 2-11 0,0 0-1 0,-1-1-11 15,1-1 2-15,-1-1-8 0,-1 4 8 0,2-3 2 16,-2 0-14-16,2 0-5 0,0-1 5 0,1 1 4 16,0 0-4-16,0-2-5 0,3-1-12 0,0 0 2 0,0 0-9 15,0 0-8-15,2 0-19 0,-1 0-17 0,2 0-27 16,-4-1-28-16,5-2-21 0,-3 3-32 0,1-1-33 16,1-1-24-16,-3 1-40 0,4-3-51 0,-1 0-48 0,-2 0-53 15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6T10:37:09.8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6741 5797 1465 0,'-2'-8'1'0,"-1"1"3"0,2-1 1 15,1-3 8-15,0 3 4 0,0 2 5 0,0-2 0 16,0 3-3-16,3 0 2 0,-2 0 4 0,1 0 8 16,-2 1 5-16,2 1 7 0,-1 1 0 0,1-1 19 0,-2 1 14 15,1-1 0-15,1 3 1 0,0-1-9 0,-2 1-10 16,1 0-11-16,-1-3-5 0,0 3-20 0,0 0-10 16,0 3-2-16,0-2-7 0,-1-1-2 0,1 3-3 0,0-1-6 15,1 1 6-15,-1 2-2 0,3 2 0 0,-3 1 1 16,2 3-2-16,1 1 2 0,-3 3 1 0,3 1 7 15,-1 2-2-15,-1-1 0 0,1 3-10 0,-1-7 7 0,1 4 3 16,0-4-5-16,1-2-1 0,-1-3 0 0,1-1-2 16,0-2 0-16,0-3 10 0,0-2-3 0,0 0 21 15,2-2 30-15,3-3 6 0,3-2 8 0,5-5 0 0,1-1 7 16,4-5-3-16,4-4-1 0,3-2-29 0,4-3-23 16,0-2-5-16,1-2-12 0,-1 2 0 0,1-1-6 15,-2 1 0-15,-1 0-3 0,1 1 4 0,-3 0-1 0,-1 7-3 16,-2-1 6-16,-1 1-4 0,-3 4 4 0,-4 2-3 15,-2 3 3-15,-4 4-3 0,-1 1 0 0,-4 0 3 16,-1 4-6-16,-4 2 4 0,-1 1-10 0,0 0-7 0,0 0-15 16,0 0-19-16,0 0-24 0,-1 1-25 0,1-1-32 15,0 6-55-15,-2-2-45 0,1 1-64 0</inkml:trace>
  <inkml:trace contextRef="#ctx0" brushRef="#br0" timeOffset="2434.2311">5194 7258 965 0,'-5'-9'3'15,"0"1"3"-15,2-1 1 0,1-1 8 0,-2 5 0 0,4-5 13 16,0 5 7-16,4-2 12 0,-2 1 12 0,1-2 11 16,2 1 17-16,0-1 11 0,-2 1 14 0,0 2-6 15,0 0 1-15,1 0-5 0,-2 2-16 0,0-1-14 0,-1 4-15 16,1 0-22-16,-2 0-13 0,0 0-11 0,0 0-5 15,0 3-12-15,0-2 1 0,0 2-1 0,0 0 3 16,2 2 3-16,-1 0-3 0,2 4 5 0,-1 2-4 0,1 2 12 16,0 3-7-16,1 0 6 0,-1 3-9 0,1 1 2 15,-2 0 4-15,1 1-2 0,-1 0 3 0,2-1-9 16,-2-1 7-16,1 1-6 0,-1 0 5 0,1-4-3 0,0-2-2 16,2-1-1-16,-2-4 1 0,0 1 0 0,0-4-2 15,2-3 6-15,-3-1 7 0,4 0 21 0,-1-4 10 16,4 0 10-16,1-5 10 0,4-2 8 0,3-3-1 15,7-5-3-15,-1-4-15 0,6-4-16 0,3-1-13 0,4-3-9 16,-1-4-13-16,0 0 4 0,3 0-3 0,1 0-2 16,-1-1 4-16,2 1-4 0,-5 1 9 0,4 4 2 15,-3 0 3-15,-4 2-9 0,1 2 4 0,-1-1 2 0,-4 5 1 16,-3-1 1-16,0 4-11 0,-4 0 7 0,0 1-16 16,-4 3-2-16,-3 1-8 0,-1 5-15 0,-4-3-13 15,-1 6-16-15,-3-1-36 0,0 2-50 0,-3 3-31 0,-2-3-56 16,1 1-43-16</inkml:trace>
  <inkml:trace contextRef="#ctx0" brushRef="#br0" timeOffset="6720.0983">6678 8671 1057 0,'-5'-7'6'0,"2"0"12"0,-2 2-1 0,5-4 8 15,-4 2 2-15,2 1 0 0,2-1-2 0,2 2 8 16,-1-2-7-16,3-1-10 0,0 3 18 0,-1-3 0 0,2 3 6 16,-2 0 16-16,2 1 11 0,-2 0-3 0,0 2 0 15,1 1 2-15,-2 0-20 0,0 1-10 0,-1 0-7 16,1 0-21-16,-2 1-9 0,0 0-6 0,0 1 3 0,-2 0-2 16,2 4 3-16,2 0 3 0,-2 2-1 0,0 1 4 15,0 3 2-15,0 5-3 0,2 0 0 0,-2 1 4 16,0 1-1-16,0 0-3 0,0 0-2 0,1-2 2 0,1-2 0 15,-2 0 1-15,1-4-3 0,1-1-6 0,1-3 2 16,-1 0 4-16,3-2 3 0,-4-2 1 0,4-2-3 16,1 0 13-16,-1 0 15 0,1-1 27 0,1-3 14 15,3 0 5-15,2-3 1 0,3-2-2 0,1-4-1 0,5-1-11 16,1-3-16-16,2-4-21 0,4-1-12 0,1-4-15 16,1-1 3-16,-2 0-2 0,2-1 7 0,-1 2 0 15,-3-1-4-15,1 1-2 0,-3 1-11 0,-3 7 6 0,-3 1-3 16,-1 2-5-16,-4 3-13 0,-1 2-28 0,-6 5-13 15,0 0-38-15,-3 4-9 0,0 0-14 0,-3 3-19 16,0 1-23-16,-1 1-21 0,-1 0-21 0</inkml:trace>
  <inkml:trace contextRef="#ctx0" brushRef="#br0" timeOffset="8198.0821">5954 9884 1475 0,'0'-8'6'0,"-3"0"-3"0,3 1 5 0,0 1 2 16,-2-2 2-16,0 4 0 0,2-1-1 0,0 2 0 0,2 0-9 16,-2 2 4-16,0-3-5 0,2 4-1 0,-2-1 5 15,1 1 1-15,1 1 0 0,-2-1 1 0,0 1 0 16,0-1 0-16,0 3-3 0,0-3 5 0,0 1-13 0,2 0 3 15,-2 1 2-15,0-2-2 0,0 4 1 0,1-1 6 16,1-1 6-16,-2 4-12 0,1 0 10 0,-1 0-6 16,2 1 1-16,0 0 10 0,0 2 1 0,0-1-6 15,1 0 0-15,-3-1 3 0,3 0-4 0,-3 0 6 0,2 0-7 16,1-2-6-16,-1-2-6 0,-2-1 5 0,3 2 2 16,0-1 2-16,2-1 9 0,-3-1 6 0,3 1 16 15,2-2 10-15,-2 2 21 0,3-2 10 0,1 0 1 0,-1 0 7 16,2-2-7-16,-1 0-3 0,4 0-8 0,-1-3-10 15,4-1-12-15,-3 0-14 0,4-5 0 0,1 2-6 16,2-4-4-16,2-1-5 0,2-3-1 0,-2-2-2 0,5 0-4 16,-3 1-6-16,2-3-5 0,1 4-1 0,-4-2-1 15,0 4 7-15,-2 0-7 0,-1 2 4 0,-4 0-3 0,3 5 6 16,-6 0-5-16,-1 0 2 0,-2 3 6 0,1 0-8 16,-3 1 5-16,-4 1-7 0,1 0 0 0,0 1-9 15,-3 0-3-15,2 2-18 0,0-1-21 0,-3 1-27 0,1-1-27 16,2 2-25-16,-2-1-18 0,-1 3-23 0,1-1-41 15,-2 1-41-15</inkml:trace>
  <inkml:trace contextRef="#ctx0" brushRef="#br0" timeOffset="18419.9138">4947 15852 955 0,'-3'-2'9'0,"3"2"7"0,-2-5 15 0,2 4 3 0,-2-3-5 15,1 2 7-15,1-3 3 0,0 5 10 0,1-5-3 0,3 0 2 16,-3 1 9-16,3-2 6 0,-1 1 13 0,-2-1-1 16,1 3-1-16,1-1 4 0,0 1 2 0,-3 2-1 0,3 0-12 15,-1-2-3-15,-2 6-5 0,1-3-5 0,1 0 9 16,-2 0-19-16,0 1-3 0,0-1-7 0,0 1-14 0,0 0-9 16,-2 0 2-16,1 0-9 0,1-1-5 0,0 2 5 15,0-2-8-15,0 3-1 0,1 1 1 0,-1 1 3 0,2 2-4 16,-2 1 5-16,3 5 3 0,-1 0-9 15,1 4 11-15,2 1-1 0,-4 1-1 0,3 0-2 0,2-2 1 16,-2 2 1-16,1 0-9 0,0-2 5 0,-2 0-1 0,2-2-4 16,0-2 8-16,1 0-1 0,-1-4-1 0,-1-1 2 15,3 0 2-15,-2-1 5 0,0-2-11 0,0-3 1 0,2 1-1 16,-2-1 2-16,1-2 2 0,1 0-1 0,2 0 5 16,0-2-3-16,-1-1 10 0,3-2 0 0,2-1 4 0,-2-2 1 0,3-1 3 15,-1-2 2-15,4-2-9 0,-2-2 6 16,2 0-10-16,2-2 9 0,-3-2-6 0,1 2 2 0,1 0-4 15,-1-3-1-15,0 4 5 0,-1-1-3 0,0 2 5 16,0 0-7-16,-4 1-2 0,4 2-4 0,-3-3-1 0,-1 5 0 16,-2-1-2-16,1 3 1 0,0-2-4 0,-3 3 5 15,0 0-1-15,1 2-5 0,-4-1 3 0,1 0-2 0,-1 4 1 16,0-2-15-16,0 1-3 0,-1-1-20 0,-1 0-7 16,-1 4-17-16,1-2-32 0,-1 0-27 0,1 1-37 15,-3 0-39-15,1 1-58 0</inkml:trace>
  <inkml:trace contextRef="#ctx0" brushRef="#br0" timeOffset="20610.3756">10451 5794 1549 0,'-3'-7'18'0,"-4"2"16"0,4 0 13 0,0-4 24 0,-2 4 18 16,1-1 7-16,-1 2 2 0,2 1-1 0,1 3-21 16,0-2-15-16,2 2-14 0,2-2-28 0,0 2-17 15,-1 0-14-15,1 0 0 0,0 0-4 0,1 0 9 16,1-2-6-16,1 2 6 0,3 0 0 0,2 0 1 0,7 0 2 15,3 0 1-15,1 0 5 0,7 0-7 0,2 2 3 16,5 0-4-16,3 0 6 0,0 3-2 0,2-2 12 16,2 4-8-16,1 0 1 0,-2 0-1 0,1 3 5 0,0 0 0 15,-3 4-2-15,2-2-4 0,-4 5-1 0,-2 3 5 16,-2 0-4-16,-3 4-4 0,-2 2 0 0,-3 1 2 16,-1 4-5-16,-3 3 1 0,-4 0-3 0,-1 7-2 0,0 1 9 15,-3 1-3-15,0 5 4 0,-1 3-3 0,0 2 4 16,-2 6 2-16,1 0-7 0,0 4 11 0,0 3-17 0,-1 4 13 15,2 4-7-15,-1 5 0 0,2 3-5 0,-4 0 9 16,1 5 3-16,1 5-4 0,-2 5 9 0,1 2-9 16,-2 3 1-16,-1 1 8 0,0 0 2 0,1 1-10 15,-2 0 1-15,7 0-1 0,-5-3 2 0,1-2-4 0,4 0 4 16,-5-2-4-16,1 3 4 0,0 0 1 0,3 3 2 16,-6-2-5-16,1 3 5 0,-1 1 2 0,-3 2-10 15,0-2 8-15,-1 2-10 0,1 2 9 0,-3-1-5 0,0 4 6 16,0-3-12-16,0 4 7 0,-2-3 10 0,1 1-14 15,-1 0 14-15,-1-2-7 0,0 0 4 0,-3-1-3 0,2-3 10 16,0 2-1-16,-1 1 10 0,2 1 6 0,-2 0-5 16,3 2 8-16,0 2-1 0,1-1 0 0,1 3-3 15,1 0-3-15,3 1-6 0,-1 5-1 0,2 0 3 0,1 0-8 16,5 2-4-16,-1 2-4 0,2-3 11 0,2-1 3 0,1 3-11 16,4-3-1-16,-2-3 0 0,2-2-2 15,1 1 3-15,0-2 7 0,0 2-8 0,2-3-4 16,-1 2 8-16,1-2-13 0,-2 2 7 0,1-5-4 15,-4 1-1-15,2-4 3 0,-4 1-4 0,-1-5 5 16,-1 0-4-16,-5-1 10 0,1-6-7 0,-4 2 5 0,-2-6-1 16,-2-1-3-16,-2-5 7 0,-2-2-4 0,-1-3 1 15,-2-5-5-15,-2-2-2 0,0-4 4 0,-1-3-4 16,-4-2 1-16,4-3-7 0,-3-4-1 0,2-5 5 16,0-4 4-16,0-2 0 0,1-4-3 0,1-7 0 0,-1-1-3 15,4-5 0-15,-4-2 1 0,-1-5 1 0,2-2-1 0,-4-3-2 16,-1-1-1-16,0-2 7 0,-3-4-1 0,-1 0-1 15,-2-2 2-15,-2-2-2 0,0 1-5 0,-2-4 11 16,-2-2-3-16,0 1-4 0,-2-4-1 0,-2 0-4 0,1-1 0 16,0-2-4-16,-2-2 3 0,-2 2-8 0,0-4 0 15,-1 0 3-15,0 0 8 0,-1 1 6 0,1-1 2 16,-2-2-1-16,4 1 3 0,-5-1 5 0,3 1 3 0,1-1 0 16,-1-1-3-16,-1 1 2 0,4-1-7 0,0 2 11 15,0-1-10-15,2 1 1 0,0 1-2 0,2-1-8 0,2 0 1 16,-1 1-5-16,1 1-5 0,2 1-15 0,3-2 5 15,-1 2-4-15,3-2 0 0,1 2 3 0,-3 3-16 0,4-3-10 16,0 0-16-16,0 0-9 0,3 0-40 0,-1-2-33 0,2 0-54 16,-2-3-61-16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1:03:24.23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18144 7324 2847 0,'-9'4'6'0,"1"-1"19"0,-1-1 36 16,3-7 29-16,0 5 14 0,0 0 0 0,-1 0-1 0,6 3 9 16,-1-3 2-16,0 1-6 0,2 0-18 0,-1-1-15 15,2 0 4-15,-1 0 9 0,0 3 5 0,0-3 4 16,0 0-9-16,4 0-12 0,-4 2-14 0,1-2-17 16,1 0-11-16,-1 0-12 0,3-2-4 0,-3 2-11 0,3-3-4 15,5 1 8-15,0-5 1 0,3 2-2 0,3-4 2 16,5-2-4-16,3-1 1 0,2-2 0 0,7-1 3 15,-1-2-12-15,4 0 1 0,4-1 3 0,0 0-1 0,-3 1-13 16,0 0-27-16,-1 0-34 0,1 4-62 0,-4 0-60 16,-5 0-63-16,-3 1-74 0,-1 0-96 0,-1 0-100 15</inkml:trace>
  <inkml:trace contextRef="#ctx0" brushRef="#br0" timeOffset="494.5805">18837 6710 3495 0,'-7'-6'3'0,"1"4"17"0,2-1 23 0,6-1-1 0,-2 1-8 16,-2 2 0-16,2 0-4 0,2-2-6 0,0 3-2 15,2-2-16-15,1-1-25 0,3-1-3 0,-2 0 4 16,5-2 4-16,3 1 1 0,2-2 6 0,3 0 1 0,2 2-5 16,-2-1-2-16,1 3 5 0,0 0 1 0,-2 0 2 15,-2 3-3-15,-3 2 5 0,-4 0-10 0,-1 0 5 16,-3-1-1-16,0 3 7 0,-5 0 4 0,0-2-7 16,0 4 11-16,0-1-7 0,-2 1 17 0,-1 3 4 0,-1 1 12 15,-1 3-5-15,-2 2-3 0,1 2 4 0,-2-1-4 16,-3 2 0-16,1 0-6 0,2-1-13 0,0 1 0 0,-1-4-7 15,4 0-1-15,4-4-8 0,-3-1-5 0,4-1 8 16,4-2-5-16,-3 0 3 0,3 1-3 0,2-3 5 16,5 2 2-16,-2-1 8 0,5-1 9 0,1 0-10 15,3 0 4-15,3-1 2 0,1-1-3 0,2 2-2 0,0-4 3 16,0 5-4-16,1-2-4 0,-3 1-3 0,0-1 3 16,-3 2-1-16,2 1-2 0,-3 1 8 0,-2 1 1 0,-2-1 0 15,-2 0-8-15,-3 3 13 0,2 0-5 0,-8 1 14 16,2-2 20-16,-3 3 3 0,-2 2 4 0,-4-2 1 15,1 5 9-15,-6-3-4 0,3 1 3 0,-4 4-10 0,-1-1-22 16,-2-1-6-16,2 0-20 0,-3-2-34 0,3-1-48 16,3-2-53-16,-3 0-73 0,5-5-81 0,-1-3-128 0</inkml:trace>
  <inkml:trace contextRef="#ctx0" brushRef="#br0" timeOffset="660.9241">19560 6893 3284 0,'0'-4'-4'0,"-3"1"12"15,-2 0 15-15,4-3 4 0,-3 3-2 0,0-1-19 16,0 0-40-16,3 2-29 0,1-1-49 0,0-1-72 0,1-1-77 16,4-1-77-16</inkml:trace>
  <inkml:trace contextRef="#ctx0" brushRef="#br0" timeOffset="966.1439">19993 6295 2623 0,'-2'-3'38'16,"2"2"45"-16,-5-2 27 0,5 0 13 0,-4 3 2 15,3 1-2-15,-3 0-6 0,4 0 0 0,0 2-43 0,0-2-49 16,0 2-27-16,2-1-17 0,0 1 0 0,-2 4 3 15,3 0 7-15,0 3 1 0,3 4 8 0,0 1 13 16,2 4 3-16,1 4 14 0,4 1 6 0,4 2 9 0,1 0 7 16,3 2 11-16,1-2 7 0,3 3 0 0,2-2 11 15,-2 1-1-15,7-1-11 0,-5 0-9 0,3-3 0 16,-3-1-7-16,-5-2-7 0,3 0 1 0,-6-3-19 16,-3-2-7-16,-2 0 12 0,-3-3 10 0,-6 1-9 0,0 2 0 15,-10-1-2-15,-1 2-6 0,-5 1-8 0,-3 1-11 16,-6 1-37-16,-5-1-41 0,-2-2-36 0,-3 0-54 15,-3-5-63-15,1-1-94 0,-1-7-95 0,3-5-98 0</inkml:trace>
  <inkml:trace contextRef="#ctx0" brushRef="#br0" timeOffset="1128.4282">20063 6234 2266 0,'1'-14'-8'0,"1"2"7"15,1 0 8-15,0-2 9 0,2 4-2 0,-1-1 3 16,4 2-1-16,1-2 1 0,0 2-1 0,4 0-4 0,1 2-6 16,2-3-20-16,0 1-19 0,2 2-40 0,-1-1-52 15,3 0-70-15,0 1-88 0</inkml:trace>
  <inkml:trace contextRef="#ctx0" brushRef="#br0" timeOffset="1822.597">20746 5608 2153 0,'-38'-12'34'0,"-2"0"22"0,-4-3 23 0,1 0 18 16,-6 3 6-16,2 3 13 0,-9 0 4 0,4 1-2 15,-3 1-34-15,-5 5-20 0,1-1-12 0,-4 5-5 16,-3 1 5-16,-2 4-4 0,-3 2 1 0,-8 4 0 15,-3 3 4-15,-3 4-1 0,-3 2-7 0,-5 4-12 0,-5 3-12 16,-5 3-7-16,-1 5-3 0,-7 1 1 0,-1 5-5 16,-1 1 1-16,1 2 0 0,0 2 1 0,6-1 7 0,5 1 3 15,3 0-3-15,7 3 4 0,4 2 9 0,3 3-10 16,5 2-1-16,0 5 3 0,3 2-9 0,2 3 1 16,4 5-1-16,2 2-3 0,3 2-7 0,2-2 12 0,4 4 4 15,6-4-5-15,1 2 9 0,6-5-6 0,3 1 2 16,7-4 0-16,7 0 0 0,7-5-4 0,6-1-4 15,8-2-2-15,7-6-14 0,6 3 12 0,9-4 9 0,6-1 1 16,10-2 10-16,5 0 4 0,7-1 3 0,6 1 8 16,8-2 14-16,4-1-7 0,4 0-3 0,5 1-7 15,8-3-2-15,2 0-6 0,6-2 2 0,1-4-5 16,5 0-13-16,3-6 6 0,1-6-5 0,3-4 11 0,2-5-7 16,3-6-2-16,3-5 0 0,2-6-2 0,6-5 7 15,-1-9-10-15,3 0-3 0,3-3-6 0,2-7 2 0,-1-1 4 16,2-4-6-16,-3-3-1 0,-1-3-1 0,2-1 1 15,0-4 2-15,-3-2 2 0,0-2 0 0,-4-3-3 16,0-3-5-16,-1-1 0 0,-4 1 11 0,-2-5-7 16,-5-2 5-16,-3-2-9 0,-2-5 2 0,-3-4 0 15,-2-1 0-15,-7-4-5 0,1-4-11 0,-5 0 6 0,-3 0-5 16,-7 3 11-16,-6-1-4 0,-8 6-1 0,-5 1 6 16,-8 2 6-16,-8 2 3 0,-4 4-3 0,-6-2-5 15,-7 2-20-15,-4-3-7 0,-4 1-18 0,-7-1-9 16,-3-2-9-16,-6-2-23 0,-7 2-15 0,-8-3-11 0,-2-1-6 15,-9 1 8-15,-6-6 15 0,-8 5 10 0,-8-4 0 16,-7 3 27-16,-12 0 11 0,-6 4 18 0,-10 3 15 16,-10 5-1-16,-4 3 6 0,-10 7 5 0,-8 7 11 15,-10 5-7-15,-5 6 7 0,0 5 1 0,-3 6 0 0,2 3 11 16,-2 5-4-16,7 3-7 0,4 4-6 0,10 5 0 16,4 3-13-16,9 2-22 0,5 2-17 0,3 6-20 0,5 4-24 15,4 2-23-15,3 2-22 0,4 2-44 0,0 3-46 16,5 3-41-16,5 1-62 0</inkml:trace>
  <inkml:trace contextRef="#ctx0" brushRef="#br0" timeOffset="2334.0845">22258 6063 3210 0,'-14'5'3'0,"-2"-3"-2"0,3 0 21 0,5-6 6 15,-4 4-4-15,2 2 4 0,4-2-6 0,0 2-2 16,3-2-1-16,3 0-4 0,0 0-20 0,2 0-4 0,2 0 4 16,1 0 4-16,1-2 5 0,7-1 3 0,4-1-1 15,7-1 5-15,6-1-2 0,8-2-3 0,5-2-21 16,7-3-30-16,2 1-29 0,1-2-39 0,0-1-49 0,-1 1-64 15,-1-3-84-15,-7 0-108 0</inkml:trace>
  <inkml:trace contextRef="#ctx0" brushRef="#br0" timeOffset="2601.7921">22579 5578 3210 0,'-6'-2'-8'0,"-3"2"2"0,5 0-8 0,1-7-1 15,5 5-2-15,-2 2-1 0,1 0-7 0,4 2 1 16,3-1 6-16,0 0 1 0,3-1 6 0,4 0-4 0,3 5 6 16,4-4 3-16,3 3 2 0,2-1 1 0,6 4 1 15,1 0 1-15,-1 1 1 0,2 3 7 0,0 1 1 16,2 4-11-16,-4 0 6 0,1 3 0 0,-8-1-5 0,1 4-1 16,-7-1 2-16,-2 0-1 0,-5-1 1 0,-2 2 7 15,-6 2-5-15,-4-2 4 0,-4 2-1 0,-3 1 1 16,-3-1 4-16,-4 2-1 0,-4 0-12 0,0-1 12 0,-3 2-8 15,0-2-18-15,2-4-24 0,1-2-49 0,2-2-60 0,1-3-64 16,6-4-65-16,4-2-98 0</inkml:trace>
  <inkml:trace contextRef="#ctx0" brushRef="#br0" timeOffset="3232.9097">24248 5345 2979 0,'-6'-4'4'0,"0"0"4"0,1 1 14 0,2-7 13 16,3 3 14-16,-2 6-7 0,2-2 2 0,0 0-3 0,2 0-4 15,1-1-8-15,4 1-11 0,-2-2-19 0,3 1-15 16,2-3 9-16,4 0 1 0,2 0 2 0,1 1 0 15,1-1 2-15,2 2-4 0,2 0 4 0,-2 0 1 0,0 4 2 16,0 0-7-16,-2 2 3 0,1 0 0 0,0 2-2 16,-7-1-1-16,0 3-1 0,-2 0 2 0,-2-1 8 15,-3 2-11-15,0-2 1 0,-3 3-3 0,-4 1 7 0,1 1 0 16,-1 3 8-16,-5-2-8 0,-1 7-6 0,-1-2 13 16,0 2-2-16,-3 0-2 0,0 0 3 0,-1 2-6 15,1-4 1-15,-1 1 1 0,7-3-9 0,-2-1 3 16,-2 0-3-16,7-3 10 0,0-1-10 0,1 1 4 0,2-4-2 15,2 2 3-15,1-1 5 0,0 0-6 0,2 0 6 16,1 1 2-16,1-3-1 0,1 4 5 0,3 1-7 16,1-1 12-16,1-1-8 0,3 2 9 0,1-1-12 0,2 2-5 15,1 0 8-15,1-1-3 0,1 1 2 0,2 2-8 0,-2 0 6 16,-1 0-2-16,2 2 5 0,-1-2 2 16,-4 4-5-16,3-2 1 0,-3 2-1 0,-2-1-1 0,0-1 1 15,-5 2 0-15,-1-4 9 0,-3 1 2 0,-2-2 17 16,-2 0 9-16,-3 0 16 0,-1 1 4 0,-6-1 9 15,-2-1-7-15,0 4 0 0,-6-1-5 0,-4 1-31 16,-3 1-45-16,-3-1-72 0,-1 0-80 0,0-2-119 0,-3-2-134 16</inkml:trace>
  <inkml:trace contextRef="#ctx0" brushRef="#br0" timeOffset="3381.8742">25217 5593 2776 0,'3'-12'-9'0,"1"1"0"0,-4 1-4 16,-2-5 1-16,4 6-22 0,-4-2-48 0,0 2-77 15,-1-3-59-15,3 4-52 0,0-2-61 0</inkml:trace>
  <inkml:trace contextRef="#ctx0" brushRef="#br0" timeOffset="3693.9298">25500 5081 2670 0,'-6'-6'2'0,"-2"2"6"16,-1-1 32-16,2-4 9 0,4 4 5 0,-2 3-3 0,0 1-4 16,5 2-3-16,-3 0-3 0,3 0-9 0,0 1-40 15,0 2-15-15,2-1 2 0,-1 2 2 0,3 3 8 16,-3 3 2-16,6 3 3 0,-1 3 12 0,2 5 11 15,6 2 10-15,1 3-5 0,3 2 10 0,3 3-6 16,1 0 3-16,3-1 7 0,2 2-2 0,-2-1 4 16,4-1 5-16,-2-2-1 0,-4 0 1 0,-2-4 2 0,-1 1 8 15,-2-3-3-15,-6-3 4 0,-2 1-7 0,-5-3-7 16,1-1 6-16,-6-2-10 0,-2 2 6 0,-4-3-7 16,0 1-8-16,-5 0-13 0,-2-1-15 0,0 1-26 0,-7-1-22 15,2-1-27-15,-2-4-39 0,-2-1-52 16,1-4-63-16,-2-4-70 0,1-3-74 0</inkml:trace>
  <inkml:trace contextRef="#ctx0" brushRef="#br0" timeOffset="3882.9494">25570 4975 2368 0,'0'-16'4'0,"2"-2"6"0,3-2 3 16,3 1-4-16,1 1 1 0,0 4 1 0,7-1-6 15,0-2 1-15,4 5-5 0,5-2-5 0,1 2-4 0,0 2 4 16,4 0-5-16,-1 3 4 0,2 0 6 0,-1 4-5 16,0 1 2-16,1 0-16 0,0 2-29 0,-4 2-33 15,0 0-41-15,0 1-60 0,-5 4-75 0</inkml:trace>
  <inkml:trace contextRef="#ctx0" brushRef="#br0" timeOffset="4176.0888">24305 7195 2859 0,'-17'5'4'0,"4"-5"29"0,2-5 36 0,8-2 4 0,1 2 0 16,2 0 2-16,4-4 3 0,6-3 5 0,7-2 0 16,6-6-13-16,7-3-16 0,10-3 16 0,10-5 10 15,10-2 3-15,12-2 8 0,10-1-4 0,13-1-5 0,7-4-13 16,19-5-22-16,11-2-22 0,21-4-39 0,10-2-53 16,14-5-76-16,12 1-55 0,9 0-41 0,0 5-64 15,-2 7-57-15,-8 3-89 0</inkml:trace>
  <inkml:trace contextRef="#ctx0" brushRef="#br0" timeOffset="10613.2366">12349 10235 1057 0,'-11'-4'5'0,"3"0"22"0,0-1 20 0,2 2 10 0,-3-1 17 16,4-1 13-16,0 5 10 0,2-4 8 0,0 1 4 15,-1 2 11-15,4-3-9 0,0 3 0 0,-1 0 4 16,1-2 4-16,-3 3 12 0,3-1 11 0,0 1 1 0,-2-2-10 16,2 2 14-16,-3 0-3 0,2 0 1 0,1 0-3 15,1 0-7-15,-1 0-14 0,0 0-9 0,0 3-7 16,-1-3-23-16,2 0-2 0,2 0-19 0,-1 0-7 0,-2 0-14 16,0 3-2-16,0-3-4 0,1-3 0 0,2 3-6 15,-3 3-3-15,0-2 10 0,0-1-1 0,0 1 8 0,4-3 6 16,-3 2 6-16,1 0-10 0,-2 1 18 0,1-1 0 15,3 1-12-15,-1-1 0 0,2 3-4 0,1-2-9 16,-2-1-6-16,3 0-1 0,1 1-18 0,3-1 0 0,0 0-1 16,3 0-1-16,2 3-10 0,-2-3 4 0,5 1 3 15,3 2-5-15,2-3 1 0,1 0 3 0,6 3 1 0,3-2-2 16,2 0 5-16,6-1 1 0,5 0-6 0,0-1 8 16,5 0 2-16,5-2-9 0,2-1 2 0,1 1-4 15,0 2 5-15,0-1 0 0,2-1-2 0,-1-1-5 0,1 4-1 16,1-1 8-16,2-1-5 0,2 1 1 0,1-2-5 15,1 1-5-15,1-1 3 0,1 1 4 0,0-1-4 16,-2 1 6-16,-1 0-6 0,-4-1 4 0,1 2-1 16,-5-3 8-16,1 4-2 0,-2-2-7 0,-2 0 9 15,-2-2-12-15,2 3 6 0,-4-2-5 0,0 2 1 0,-3 0-1 16,-1-2 4-16,-1 3 3 0,-4-1-7 0,-3 1 4 16,-1-2 0-16,0 2 3 0,-2-1-2 0,1-2-1 15,-5 3-7-15,5-1 3 0,0 0 4 0,-3 0 1 0,4-1 3 16,-1 2-6-16,1-3-2 0,1 2 0 0,0-2 4 15,1 2 0-15,2 0-8 0,-1-2 15 0,0 1-14 16,0-1 10-16,-2 3-3 0,1-3 4 0,-2-1-6 16,-4 2 7-16,1-3-6 0,-1 2-6 0,-1-1 2 0,-2-1 3 15,-3 2 1-15,0-1-6 0,0 0 10 0,-2-1-10 16,1 1 5-16,-3 0-5 0,2 0 12 0,0-2-9 16,-1 3-3-16,2-5 7 0,-1 3 5 0,0-2-9 15,2 1 13-15,0 0-10 0,-1 0 1 0,-1-1-2 0,2-1 9 16,-1 3-7-16,1-2-2 0,0 0 2 0,-2 1-4 15,1-3 6-15,1 4-8 0,-3-2 4 0,3 0-9 16,-2 1 14-16,3 0-16 0,-3 1 20 0,0-1-16 0,1-1 6 16,-1 3 8-16,1-1-7 0,-1 1 5 0,0 0-3 15,2-2-2-15,0 2-4 0,0-2 6 0,4 1 2 16,-3 0-8-16,3 3 0 0,0-4 12 0,1 2-21 0,0 0 18 16,-1-1-13-16,0 0 11 0,1-1-8 0,-2 4 8 15,2-2 4-15,-2 1-21 0,0 0 23 0,3-1-11 16,-4 3 0-16,-1-1 6 0,3 0-7 0,-3 0 1 15,-1-1-7-15,0 3 18 0,4 0-13 0,-4-3 6 0,1-1 5 16,-1 3-16-16,3 0 18 0,1-2-16 0,1 1 11 16,-2-1-10-16,2 3 11 0,1-3-12 0,0 1 9 15,-1-1 0-15,0 1 2 0,0 0-3 0,-4-1 1 0,4 2 2 16,-2-2-8-16,-2 1 4 0,-2-1 0 0,1 3 4 16,-4-2-13-16,0-1 18 0,1 3-11 0,0 0 7 0,-2-3-7 15,0 3 8-15,1-1-13 0,-2 0 10 0,3-1-1 16,1 1 2-16,-1-1-6 0,1 0 2 0,1 0 2 15,-1 1-1-15,0-1 5 0,-1 0-17 0,0 1 18 16,-4 0-18-16,0 1 17 0,-1 0-13 0,2 0 12 16,-7-1-8-16,1 1 8 0,-4 1-5 0,0-1-4 0,-3 0 6 15,-3 0-2-15,0 0 2 0,-3 0 2 0,-2 0-3 16,-1 0-4-16,-2 0 12 0,1 0-4 0,-2 0 2 16,1 1-1-16,0-2 1 0,0 1-13 0,0 0 8 0,-2 0 0 15,0 0 0-15,2 0-13 0,0 0 18 0,0 0-11 16,0 0-1-16,0 0 0 0,0 0 1 0,0 0-21 15,0 0-19-15,0 0-10 0,0 1-44 0,-1-1-23 16,1-1-34-16,0 1-45 0,-2 0-56 0,-1 0-43 0,-1-1-71 16,-1-1-82-16,2 0-88 0</inkml:trace>
  <inkml:trace contextRef="#ctx0" brushRef="#br0" timeOffset="13548.5453">26004 8686 1348 0,'-6'0'18'0,"0"0"1"0,-1-5 10 0,4 2 23 16,-5 1 18-16,2 0 11 0,2-1 10 0,-3 1 15 0,4 0-3 16,0 2 12-16,1 0 4 0,0-2-11 0,2 2-8 15,0 0-7-15,0 2-2 0,0-2-9 0,0 0-13 16,2 2-14-16,0-2-6 0,-1 0-13 0,-1 2-13 0,0-2 6 16,0 0-4-16,0 1 1 0,0-1 4 0,0 1 4 15,0-1 6-15,0 0 10 0,0 0 11 0,0 0 2 16,0 1 2-16,0-1-7 0,0 0 1 0,0 0-3 0,0 0-3 15,0 0-7-15,0 0-2 0,0 0-3 0,0 0 2 16,0 0 3-16,0 0-12 0,0 0 7 0,0 0-10 0,0 0-4 16,0 0-3-16,0 0-8 0,0 0 9 15,13-5-20-15,-13 5 12 16,93-42-5 0,-36 18-9-16,-32 13-1 0,1 1-1 0,2 0 3 15,-1 1-1-15,0 2-5 0,-3-1 4 0,-1 3 1 16,-1 1-3-16,-1 1-6 0,-4 2-3 0,-3 1 8 0,-4 1-14 15,0 2 4-15,-3 1 3 0,-2 1-2 0,-2 3 3 16,-3 1 6-16,-1 2 4 0,-3 3-9 0,-3 2 17 16,0 5-3-16,-4 1-5 0,-1 1-1 0,-3 0 4 15,-2 2 1-15,0 1-4 0,-1-2 2 0,-1 0-3 0,0-3 3 16,1 0 3-16,1-1 0 0,0-4-2 0,4-2-9 16,0-1 5-16,4-4 3 0,1-2-9 0,4-3 4 0,4-4-19 15,0 0-2 1,0 0 22-1,0 0 20-15,96 18-22 16,-80-13-4-16,3 2 2 16,0 1 1-16,0-1 4 0,1 5-12 0,2 0 8 15,-1 1 7-15,1 1-3 0,3 1-4 0,-3-1 1 16,1 3-4-16,-3-2 0 0,2-1 8 0,-6 2-1 0,0 0-6 16,-2-2 0-16,-3 3 12 0,-3-5 5 0,0 3 5 15,-5-1 18-15,-1 0 10 0,-2-1 5 0,-2-2 12 16,-4 4 5-16,1-1-2 0,-3-1-1 0,-3 3-3 0,0-3-13 15,-3-1-15-15,0 0-4 0,-2 0-6 0,0-3-4 16,3-1-8-16,-4-3-5 0,0-1 3 0,2-1-5 16,0-3 4-16,0 2-2 0,0-4-6 0,2-1-14 0,0-1-14 15,-2-1-22-15,0 0-26 0,1-4-19 0,-2-1-26 16,1 0-18-16,-2-4-14 0,2 2-11 0,0 0 1 16,2-3 3-16,0 3-13 0,2-1-23 0,1 0-25 0,4-3-44 15,-1 2-73-15</inkml:trace>
  <inkml:trace contextRef="#ctx0" brushRef="#br0" timeOffset="13748.7088">26839 8744 3458 0,'12'0'0'16,"-5"0"1"-16,-4 0 4 0,-3-5 12 0,-2 2 3 15,1 2-2-15,-1 1 0 0,-1-3-2 0,1 3-2 16,2 0-1-16,-2 0-16 0,2 0-18 0,2 0-21 0,-2-1-38 16,0 0-47-16,2 0-66 0,1-1-80 0,0 2-116 15</inkml:trace>
  <inkml:trace contextRef="#ctx0" brushRef="#br0" timeOffset="14101.7842">27234 8345 2764 0,'-9'-5'3'15,"-1"4"3"-15,1-3 19 0,4 1 17 0,-3 0-3 16,2 5 3-16,-2-1 0 0,5-1-2 0,1 4-4 0,-1-1-1 16,1-2-21-16,1 4-16 0,1-1 8 0,1 3 0 15,1-2 5-15,0 7 9 0,2-1 9 0,4 3 8 16,0 6 7-16,3-2 2 0,3 6 1 0,2-2 1 0,3 6 2 15,0-3-10-15,0 1 4 0,3-1-6 0,-3 0 0 16,3 2 9-16,-3-1-4 0,-1-2 7 0,-1-2-1 16,-3 3 9-16,2-4-6 0,-5 3 0 0,0-2 3 0,-3 0-11 15,-3 0 3-15,-2 1-6 0,0-1-3 0,-4 1-3 16,-3 2-4-16,-2-3 1 0,-2 3-9 0,-1-4-1 16,-2 4 3-16,-1-6-12 0,-3 1-1 0,0-2-2 15,1-5-2-15,1-1 4 0,0-2-2 0,3-1-8 0,0-4-17 16,0-3-15-16,0-2-26 0,2 0-42 0,-1-2-39 15,-1-3-42-15,-3-4-44 0,3-4-41 0,-2-4-55 16,-2 1-56-16,3-8-51 0</inkml:trace>
  <inkml:trace contextRef="#ctx0" brushRef="#br0" timeOffset="14290.7413">27119 8219 2300 0,'-2'-22'18'0,"-1"6"2"0,3 0 7 15,0 2 5-15,0 2 8 0,2 4 1 0,-1 1 2 16,3 2-4-16,1-1-14 0,0 0 4 0,3 2-2 16,0 1-8-16,3-2 5 0,2 3-8 0,1-1 3 15,0 2 4-15,7-2-4 0,-2 3-4 0,6 0-6 16,2 0 4-16,0 2-22 0,1 0-14 0,1 3-44 0,-1 0-42 16,-1 2-59-16,-6 0-64 0,-1 3-76 0</inkml:trace>
  <inkml:trace contextRef="#ctx0" brushRef="#br0" timeOffset="14846.9033">26050 10149 1443 0,'-13'6'14'16,"-2"-1"17"-16,2-3 19 0,-1 4 15 0,0-1 19 16,-2-2 16-16,2 4 20 0,-2-4 25 0,2 4 3 15,1-4 14-15,0 1 6 0,7-1 0 0,-1 0-8 0,2-2-11 16,3 0-16-16,2 1-13 0,2-2-16 0,3-3-21 16,4-1-3-16,2 1-10 0,6-4-12 0,2-1 11 0,5-1 1 15,4-5-1-15,4-1 2 0,1 0-4 0,5-2-18 16,3-2 7-16,5-1 6 0,5 0-4 0,2-2-10 15,7-1-3-15,2-1 0 0,6-2 2 0,2 1 2 0,5-4-3 16,0-2-2-16,2 2-5 0,5-3 11 0,1-2-7 16,3-2-7-16,1 2-5 0,3-1-4 0,0 2-1 15,-4 0-9-15,-1 6-6 0,-9 3-6 0,0 0-1 16,-10 7 4-16,-7 2-1 0,-7 1 2 0,-6 2-13 0,-8 7 4 16,-5-2-1-16,-4 2-3 0,-7 5 8 15,-4-3-4-15,-6 2 1 0,-3 0-9 0,-1 1-4 0,-5 0-12 16,-2-2-16-16,-1 1-25 0,-1 1-29 0,1 0-30 15,-2 1-31-15,-4 1-29 0,0 1-37 0,-2 1-44 16,-2 2-47-16,-2-2-51 0,-3 1-67 0</inkml:trace>
  <inkml:trace contextRef="#ctx0" brushRef="#br0" timeOffset="17928.6522">28031 8664 2740 0,'0'0'9'0,"0"0"31"15,0 0-4-15,0 0 10 0,0 0-1 0,0 0 0 0,0 0-3 16,-5-12 3-16,5 12-6 0,0 0-11 0,0 0-4 16,0 0-7-16,0 0 4 0,0 0 7 0,0 0-10 15,92-67-4-15,-67 56 2 0,2 2-4 0,5 0-3 16,-1 1-5-16,2-1-3 0,2 1-12 0,0 1 2 0,-1-1-5 16,0 3-21-16,-1-1-37 0,-1 0-36 0,-2 2-45 15,-2-1-64-15,-3 1-62 0,-4-1-66 0</inkml:trace>
  <inkml:trace contextRef="#ctx0" brushRef="#br0" timeOffset="18160.8679">28328 8811 2346 0,'-5'6'-3'0,"0"-1"11"0,2-1 12 0,3-4 13 15,0-2 15-15,2 2 8 0,-1 0 5 0,1 2 9 16,0-2 23-16,1 0-6 0,2 0 7 0,1 0-5 0,5-2-5 16,0 0-3-16,3-1-6 0,2 1-13 0,5-4-17 15,2 2-5-15,0-4-18 0,3 1-16 0,3-3-28 16,-2-1-27-16,1 0-30 0,2-3-28 0,0 0-46 0,-1-3-62 16,-1 0-61-16,0 0-70 0</inkml:trace>
  <inkml:trace contextRef="#ctx0" brushRef="#br0" timeOffset="18619.98">28585 8035 3027 0,'-13'-4'7'0,"1"-4"-2"16,0 5-1-16,7-6 10 0,0 5-2 0,0 3-3 16,1-2 0-16,2 3-4 0,2 0-14 0,2 3 4 0,-2-3-1 15,1 1-7-15,2 1-1 0,-1 0 2 0,1-2 4 16,2 4 2-16,-2 1 8 0,6 1-1 0,1 0 2 0,3 2 6 16,4 1-3-16,5 3 5 0,3-1-2 0,1-2 5 15,10 0-5-15,0-1-2 0,4-3 6 0,1 2-10 16,5-3 3-16,-3 0-11 0,2-2-6 0,0 0-4 15,-3 2-7-15,-2-2-7 0,1 2-7 0,-5 0-12 16,-1-1-6-16,-3 1 1 0,-4 1-7 0,-5 0-5 0,-3 0 15 16,-3 1 0-16,-4 0 2 0,-3 0 17 0,-3 0 5 15,-4 2 7-15,-1 1 12 0,-4 3 7 0,1 1-4 0,-7-1 4 16,2 3 4-16,-4 1-4 0,-4 3 2 0,1 1 1 16,-3 2-1-16,-1-1 7 0,-2 1 6 0,2 0 1 15,-2 0-3-15,3-1 4 0,0 0-1 0,2-2 0 0,0 0-3 16,4-3-4-16,-2-1-5 0,5-1-2 0,-1 2-2 15,2-4-3-15,1 0 3 0,-1-1-3 0,1 1-3 16,2-2-11-16,2 0-17 0,-1-1-13 0,2-1-30 0,0 1-44 16,3-2-73-16,0 1-40 0,-1-3-54 0</inkml:trace>
  <inkml:trace contextRef="#ctx0" brushRef="#br0" timeOffset="23467.8398">29850 7541 2019 0,'2'-2'4'15,"-2"-1"-3"-15,2 2 0 0,-2-2 8 0,0 3 2 16,0-3 18-16,0 3 13 0,0 0 15 0,2 0 12 16,-2 0 19-16,0 0 12 0,0 0 7 0,2 0 6 0,-1 0-10 15,-1 0-9-15,0 0-15 0,0 0-11 0,2 0-14 16,-2 0-4-16,0 3-3 0,0-3-1 0,0 0 4 0,0 0 7 15,0 0 4-15,0 0 1 0,0 0 7 0,0 0 1 16,0 0-5-16,-2 0 2 0,2 0-12 0,0 0-8 0,0 0-3 16,0 0-11-16,0 0-9 0,0-3-7 0,-1 3-7 15,1 3-10-15,1-3 0 0,-1 0-3 0,0 0 3 0,0-3 3 16,0 3-3-16,2-1-3 0,-2 0 0 0,0-4-6 16,0 1-2-16,2-2 2 0,-1 0-3 0,1-2 1 15,-2 0 1-15,0 1 2 0,1 1 2 0,-1 0 8 0,0 0-1 16,0 2 1-16,0 0-2 0,0 1-2 0,0 1 5 15,0-1-3-15,2 3 0 0,-2-3-5 0,0 2 7 16,0-1-2-16,2-1-5 0,-2 0 5 0,1 2 2 0,-1-3 1 16,0 1 3-16,0 2-3 0,0-1-1 0,0 0 6 15,0 1-1-15,0-2-3 0,0 3-2 0,0 0 1 16,0 2-3-16,0-1 5 0,0 0-2 0,0 0-12 0,0 1 12 0,0-1-8 16,-1 2-8-16,1-2 0 0,0 4-3 15,-2-2 2-15,2 3-7 0,0 2 10 0,2 3-7 0,-2 2 7 16,1 4 6-16,-1 0 2 0,4 4 3 0,0-1-8 15,2 5 10-15,-3-4-2 0,4 2-2 0,1-2 5 0,-2-2-3 16,5 0-3-16,-3-1 0 0,0-3 9 0,3-1-4 16,-1 0 1-16,-1-4 3 0,2-1-10 0,-3 2 2 15,2-5 2-15,-1 2 3 0,0-1-8 0,-2-5 0 0,1 2-15 16,-2-1-10-16,2-2 11 0,-2-2-8 0,-1 0-5 0,3-3-9 16,1 0 0-16,-1-3-3 0,0-1 0 0,2-4 5 15,-1 0-11-15,1-2 12 0,-2-2 2 0,4 0 7 16,-5-1 9-16,1 0-3 0,-2 0 13 0,0 3 9 0,0-1-1 15,-1 1 1-15,0 2 4 0,-2 0 0 0,2 4 1 16,-1 1 16-16,-2 2 2 0,1-1 6 0,-1 3 14 0,-1 0 1 16,-1 3 7-16,2-2-3 0,-2 2-10 0,0 0-2 15,0 0-1-15,0 0-20 0,2 2-6 0,-2-2-8 0,0 2-16 16,0-1 10-16,0 3 0 0,1 1-2 0,1-2-10 16,-1 3 12-16,4 2 1 0,-3 4 0 0,5 0 5 15,-3 1-6-15,2 3 11 0,0 1-5 0,-1 0 0 0,4 4-16 16,-4-3-19-16,0-2-22 0,3 0-32 0,-1-1-31 15,0-3-49-15,-2-2-49 0,1-2-55 0,-1-1-58 0,0-1-62 16</inkml:trace>
  <inkml:trace contextRef="#ctx0" brushRef="#br0" timeOffset="24260.2403">31236 6847 2588 0,'0'-1'7'0,"-3"0"-1"0,2-4 8 16,2 5 8-16,-1 0 20 0,-3 0 10 0,1 0 6 0,2 0 6 15,-3 0-12-15,3 2 9 0,-2-2-1 0,1 2-1 16,1-1-15-16,0 0-14 0,1-1-5 0,-1 1-11 0,2-1 4 16,-2 0-17-16,3 2-5 0,-1-2-12 0,-2 0-5 15,3 0 7-15,-1 3-4 0,-1-1 5 0,1 1-3 0,1 0 8 16,-1 3 1-16,3 2 7 0,-1-1 1 0,2 5 2 16,1 2-1-16,1 0 2 0,3 4 5 0,0 0 3 0,-2 3-7 15,4-2 1-15,0 3 0 0,-2-1-6 0,3 1 6 0,-3 0-4 16,0-3 7-16,-1 3-1 0,-1-2 6 15,0-1-2-15,-1-2 5 0,-4 0 0 0,-1-3 1 0,0 1 4 16,-3-3-11-16,0-2 2 0,0 2 3 0,-3-3-1 16,0 2-8-16,-2-3-15 0,0 0-24 0,-4-1-45 0,1 0-42 15,-2-2-67-15,-2-1-83 0,-1-3-103 0</inkml:trace>
  <inkml:trace contextRef="#ctx0" brushRef="#br0" timeOffset="24464.4417">31223 6820 2576 0,'5'-8'8'15,"0"-1"-2"-15,-2 2 13 0,4-3 26 0,-2 2 14 16,-1 0 8-16,-1 0 8 0,4-1 9 0,-1 1-6 16,-1-1 12-16,3 1-20 0,3-1-23 0,-2 0-12 0,4-2-12 15,-2 4-8-15,3-3-7 0,2 3-2 0,0-1-10 16,3-1-2-16,-2 4-18 0,4-2-23 0,-1 1-28 0,2 1-40 15,1-2-54-15,0 1-58 0,-1 1-71 0,0-3-83 16</inkml:trace>
  <inkml:trace contextRef="#ctx0" brushRef="#br0" timeOffset="24979.6685">32335 6239 2334 0,'-2'-7'1'0,"1"2"8"0,1-4 17 0,-2 7 20 0,1-3 15 15,-3 2 9-15,3 1 10 0,-1 1 5 0,2 1 0 16,-3 0-6-16,3 1-18 0,0-1-22 0,0 2-18 16,0-2-11-16,0 3-11 0,0 2-8 0,-2-1-2 0,-4 7 1 15,0 3 7-15,-2 2 3 0,-2 5 4 0,-2 4 4 0,-1 4 1 16,-2 3 3-16,0 2-2 0,1 2-1 0,3 0-6 16,1 0 2-16,0-1-4 0,3-2-2 0,2-2-1 15,4-1 1-15,1-2 1 0,3-3 6 0,0-3-5 0,5-3-1 16,1 2 5-16,1-4 3 0,3-2 7 0,2-1 11 15,0-1 3-15,4-6-5 0,-1 4 4 0,3-6 5 0,1-1 1 16,0-2-6-16,2-2 3 0,-2-2-14 0,2-1-3 16,1-2 3-16,-3 0 4 0,-3-2-8 0,2-2-4 0,-5 0 5 15,1-2-10-15,-4 1 9 0,-1-1-2 0,-4-2-10 16,-1 1-2-16,-1 0 1 0,-5 0 0 0,-1 1 0 16,-1-3-4-16,-2 0-2 0,-2 2 0 0,0 0 6 0,-1 0-5 15,-1 1 4-15,-2 0-4 0,0 2 1 0,-1 0-3 16,-1 0-6-16,0 2-4 0,1 2-28 0,-2-2-1 0,2 3-33 15,1 1-23-15,-2-2-34 0,3 3-34 0,0-1-40 16,0 3-36-16,0-1-34 0,2 0-53 0</inkml:trace>
  <inkml:trace contextRef="#ctx0" brushRef="#br0" timeOffset="25570.7946">33190 5663 3185 0,'-8'3'-5'0,"3"2"-3"16,2-5 2-16,6-2-3 0,-1 2 0 0,-2 2 0 15,0-2-3-15,2 0 9 0,-1 0 0 0,1 0 1 0,-2 2-5 16,3-2 7-16,-1 0 0 0,-1 0 3 0,4 0 6 0,-2-2-11 16,3 2 5-16,4 0 8 0,2-2 1 0,4-1-4 15,3 3-4-15,4-3-1 0,2-1-3 0,3 2 0 0,-1-1-1 16,0 1-7-16,0-1-3 0,-4 3 2 0,-2-3 5 0,-4 3-7 15,-4 0 2-15,-1 3-1 0,-2-3-1 0,-3 0-4 16,-1 3 9-16,-2-1-2 0,-2 1-2 0,1 1 3 0,-1 1-2 16,-1 0 2-16,1 4 2 0,-2 2 10 0,0 1-4 0,-2 5 2 15,-1 1 2-15,0 6-5 0,-5 1 5 0,0 4-1 16,0 0 1-16,-4 5-4 0,1 0 7 0,-2 2-5 0,-1-3 1 16,1-3-4-16,1 2-10 0,2-6-7 0,2-1-8 0,0-4-10 15,2-4 1-15,0 0-14 0,1 0-38 0,-2-2-26 16,1-1-49-16,-2-2-43 0,0 0-55 0,0 2-70 0</inkml:trace>
  <inkml:trace contextRef="#ctx0" brushRef="#br0" timeOffset="26571.9563">25530 9472 2919 0,'8'-5'15'0,"0"2"7"15,-5 1 13-15,0-2 18 0,-3 4 21 0,0 0 6 16,0 2 9-16,-1-2 18 0,1 0-1 0,-2 2 3 15,0 1 0-15,1-3-6 0,-2 4-21 0,3-4-8 16,-1 3-11-16,1-3-13 0,-2 4-10 0,0 1-12 0,-4 3-20 16,-4 4-7-16,0 5 1 0,-7 3 5 0,-3 3 1 15,-4 5-6-15,-3 2 1 0,0 2 0 0,-1-1 7 16,1-2-3-16,2-1 3 0,-2-2-5 0,3-2-7 0,3-2 12 16,0-2-10-16,0-4-3 0,5 1-15 0,-3-5-23 15,3-2-33-15,2 1-32 0,1-5-41 0,1 1-62 0,2-3-57 16,-1 0-69-16,2-3-61 0,-1-2-72 15</inkml:trace>
  <inkml:trace contextRef="#ctx0" brushRef="#br0" timeOffset="26883.4137">25039 9489 2300 0,'1'-7'15'0,"1"2"7"15,-2 5 8-15,3-3 9 0,-5 1 1 0,2 5-2 16,-3-1 2-16,0 6 2 0,-2 1-4 0,-4 3 10 0,-2 5 10 16,-5 7 2-16,-2 3 4 0,-2 5 13 0,-2 4 6 15,0 3 7-15,-2 3-9 0,2 2-14 0,1 0-14 16,2 4-2-16,-1-1-3 0,4 0-15 0,-1-3-10 0,2 2-1 16,1-7-5-16,6-3 0 0,3-2-1 0,-1-5-11 15,8-4 3-15,2-4 14 0,3-4 9 0,3 2 11 16,5-6 7-16,1-2 2 0,6-1 4 0,3-3 4 0,5-2-6 15,2-4-10-15,4-4-4 0,4-2-16 0,1-1-7 16,2-3-16-16,2-3-29 0,2-2-28 0,-2-3-29 16,1 0-35-16,0 3-48 0,-3-3-42 0,-1 0-58 0,-2 0-44 15,-4 1-55-15,-4 0-51 0</inkml:trace>
  <inkml:trace contextRef="#ctx0" brushRef="#br0" timeOffset="30457.5594">23077 10750 2670 0,'-8'0'-5'0,"2"0"21"0,-1-1 32 0,5-1 18 15,-2-2 17-15,0 4 5 0,0 0 7 0,3 0 2 16,-1-3 17-16,2 3-23 0,2 0-18 0,-1 0-6 0,1-1-7 15,-2-1-4-15,2 0-4 0,1 0-3 0,0-1-11 16,3-1 2-16,0-2-16 0,2 0-11 0,2-3-11 16,4 1-1-16,2-4-7 0,1 2 6 0,4-2-8 0,-1 0 5 15,4 0-4-15,1-1 6 0,2 1-4 0,1 0 0 16,-1 0 3-16,-1 2-3 0,2 2 4 0,-4 0-11 16,0 2 8-16,-2-1-4 0,-8 6 3 0,2-1-11 0,-7 2 3 15,-1 0-3-15,-3 2 7 0,-3 2 9 0,-2 1-10 16,0 1 0-16,-2 4 7 0,1 2 10 0,-3 1 4 15,0 5-2-15,-1 2-2 0,-2 2-6 0,-3 0 14 0,0 1-11 16,0 1-2-16,-2-3 5 0,4-2-12 0,-2-2 5 16,5-3 0-16,0-4 3 0,1-3-9 0,1-2 7 15,3-3-1-15,0 0-8 0,0-2 5 0,3 0-3 0,-3 0-4 16,4 1 0-16,1-1 6 0,-1 3-8 0,2-2 8 16,0 1 7-16,3 0-3 0,1 2-2 0,1-1 7 15,1-1-4-15,3 5 4 0,-2-4 3 0,4 3-9 0,-2-1-3 16,2 2 6-16,0 0-4 0,-1-1-4 0,1 2 0 15,-4 1 3-15,3-1-2 0,-3 1 3 0,0-2-3 16,-3 2-1-16,-2-1 3 0,0 0 6 0,0-1-1 0,-3 0-4 16,-1 0 2-16,-2 1 8 0,1-3 0 0,-3 2 0 15,0 1 3-15,0-3-3 0,-1 2 7 0,-3-1-1 16,1 2 4-16,-2-1-12 0,2 3 8 0,-4-3 2 0,0 2-4 16,2-1-6-16,-3 1 2 0,1-1-2 0,0 0 1 15,-1-2 4-15,0 1-16 0,-2-2-20 0,2 3-20 0,-2-1-30 16,-4-3-39-16,3 1-48 0,-5 0-45 0,3-2-65 15,-4-2-54-15,3-1-52 0</inkml:trace>
  <inkml:trace contextRef="#ctx0" brushRef="#br0" timeOffset="31599.6984">21957 11480 2658 0,'-2'-1'1'0,"0"-3"21"0,-1 2 26 0,1-3 19 0,-1 0 23 15,2 3-1-15,-3 0 3 0,3 1 6 0,-1-1 1 16,2 2-19-16,2-1-11 0,-2 1-20 0,1-1-8 16,3 1 11-16,-3-3 5 0,2 2 2 0,4-4 0 0,-1-1 3 15,7-3-9-15,1 0 7 0,3-4-12 0,4 1-4 16,1 0-11-16,5-3-7 0,-2 4 2 0,4 0-12 16,-3 3-1-16,-2-1-15 0,-1 5-2 0,-5 0-6 0,-1 0 1 15,-4 4-3-15,-1 3-3 0,-5-1 12 0,0 4-11 16,-4 2 7-16,0 2 7 0,-1 7 3 0,-2 3 3 15,-4 1 0-15,1 8 7 0,-3 1-10 0,-2 6 8 16,0-2 4-16,-1 0-9 0,-4 3-8 0,4-3-2 0,0-2 1 16,0-4-6-16,1-5 5 0,5-6-1 0,2-1-7 15,1-4 5-15,1-6 10 0,4-1-2 0,-2-5 16 16,6 1 9-16,-1-4 3 0,4-2 8 0,3-2 4 0,5-6-3 16,3 1-8-16,4-5 6 0,4 0-18 0,1-1-1 15,3-2-11-15,1 0-3 0,-3-1-3 0,-1 3-6 0,-4 2-3 16,1 1-16-16,-8 1-10 0,1 1-39 0,-7 3-31 15,-2 3-31-15,-3 0-46 0,-4 3-39 0,1 2-41 16,-7-1-60-16,0 3-67 0,-3 0-54 0</inkml:trace>
  <inkml:trace contextRef="#ctx0" brushRef="#br0" timeOffset="32421.3213">21324 11847 2646 0,'-6'-7'17'0,"-1"0"31"0,3-3 41 16,0 5 20-16,0-1 27 0,-1 3 17 0,4-1 20 15,1 3 5-15,-2-1-12 0,2 2-16 0,2 0-31 0,-2 0-11 16,1 2-23-16,-1-1-16 0,0 1-22 0,-1 0-14 16,2-1-5-16,-1 1-16 0,5 3-11 0,-4 1-6 15,2 4-6-15,2 3 4 0,3 1 4 0,0 5 6 16,5 3 2-16,1 3 5 0,0 3-5 0,5-1-27 0,2 2-42 16,-1 0-50-16,2 0-81 0,-3 0-121 0,-1 0-90 15,-4 3-136-15</inkml:trace>
  <inkml:trace contextRef="#ctx0" brushRef="#br0" timeOffset="33099.2859">20257 12546 3039 0,'4'-5'16'0,"-3"2"26"0,-1 1 20 0,0 1 23 0,-3 1 1 16,-2 1-1-16,2 0 1 0,0 0-4 0,-4 3-16 16,2 0-16-16,0 0-25 0,-2 4-12 0,1 1 3 15,-2 0-1-15,1 6 2 0,1-1 14 0,1 6-6 0,2 2-2 16,3 2 3-16,2 0-13 0,3 2-8 15,2-1 7-15,4 0 0 0,2-2-11 0,3-1 11 0,2-4-14 16,0-2 2-16,4-7 7 0,-1 3 4 0,3-7-4 16,-1 0-3-16,4-4 3 0,-2-4-2 0,1-4 6 15,-2-3 2-15,1-2-9 0,-1-2-11 0,-1-4-6 0,-4-1 2 16,0-5-4-16,-3 4-3 0,-3-3-8 0,-5-1-1 16,-3-1 7-16,-4 0 9 0,-2-1 5 0,-4-2 1 15,-7 0-8-15,0-2 2 0,-4-3 4 0,-4 2-6 16,-1 0-3-16,-5 2-5 0,-4 3-11 0,0 4-17 0,-1 3-9 15,-2 6-37-15,-5 6-36 0,2 6-40 0,-4 6-73 16,2 2-70-16,-5 6-85 0</inkml:trace>
  <inkml:trace contextRef="#ctx0" brushRef="#br0" timeOffset="33474.6898">18877 13511 2705 0,'-15'7'5'0,"3"0"6"0,-1-7 13 0,4 0 13 16,0-3 6-16,1 3 10 0,-1 0 4 0,4 1 3 0,2-1-3 16,-1 0 0-16,4-1-7 0,2 1-5 0,0 0 13 15,1-1 6-15,2 0 25 0,4-2 8 0,0-1 10 16,4-4 6-16,4 3 4 0,4-4-3 0,3-3-15 16,3 0-14-16,0 0-27 0,4-2-14 0,-2-1-14 0,-1 2-8 15,0-4-14-15,-1 1-5 0,-3 2-8 0,-3-2-12 16,-1 0-12-16,-3 1-18 0,-1-1-37 0,-2 0-40 15,-4 0-39-15,0 1-47 0,-3 0-52 0,1-1-38 16,-1-1-79-16,-3 0-44 0</inkml:trace>
  <inkml:trace contextRef="#ctx0" brushRef="#br0" timeOffset="33653.406">19282 12809 2391 0,'6'-1'11'0,"0"1"4"0,-1 0 5 15,-2-4 0-15,-1 4 6 0,0 3 3 0,-2-1 11 16,0 5 17-16,4 0 3 0,0 3 0 0,0 4 4 16,1 1 8-16,1 6 4 0,2 1-6 0,0 6-10 0,1 0-16 15,-1 2-15-15,0 0 3 0,2 3-12 0,4 0-29 0,-3-1-50 16,2-1-53-16,0 2-80 0,0-1-114 16</inkml:trace>
  <inkml:trace contextRef="#ctx0" brushRef="#br0" timeOffset="34023.9393">17675 14134 3458 0,'-7'3'7'16,"7"-3"28"-16,0 0 8 0,0 0 4 0,0 0 3 15,0 0-6-15,0 0-1 0,0 0-4 0,0 0-4 0,0 0-30 16,0 0-57 15,77-62-25-31,-31 20-32 0,-25 22-38 0,2-3-47 16,-2-2-59-16,0-1-68 0,-1-2-70 0</inkml:trace>
  <inkml:trace contextRef="#ctx0" brushRef="#br0" timeOffset="34361.9087">17984 13494 2955 0,'8'-11'18'0,"-3"0"17"0,0-2 26 15,1 2 6-15,-3 1 7 0,3 2 3 16,1-1 10-16,-1 1 7 0,0-1-13 0,4 1-12 0,-1-1-21 16,1 4-2-16,0-2-1 0,2 4-4 0,-3-2-12 15,1 1-5-15,2 3-5 0,-2 0-6 0,1 1-10 16,0 2 5-16,-3 3-6 0,3 0-4 0,-1 2 4 15,-2 4-13-15,0 2 16 0,-8 6-2 0,5 0 12 0,-1 5-6 16,-3 1-2-16,-1 6 3 0,0-1-2 0,-1 1 9 16,-1-2-15-16,5 0 5 0,-4-4-7 0,-1-1-5 15,0-5 3-15,2-2 0 0,0-2 1 0,2-4-7 16,0-1 4-16,-1-5-2 0,1 0-4 0,-2-5 51 16,0 0-13-1,0 0 8-15,0 0 0 0,0 0 1 0,0 0-4 0,0 0-1 16,88-25-4-16,-78 16-15 0,1 1-5 0,2-4-10 15,-2 1-14-15,4 0-33 0,-2-1-35 0,1 0-35 16,1 0-45-16,-2 2-33 0,1-1-57 0,-3 1-60 16,0 2-59-16,-2-1-54 0</inkml:trace>
  <inkml:trace contextRef="#ctx0" brushRef="#br0" timeOffset="37597.1213">27466 7903 1875 0,'-1'-4'2'0,"-2"2"1"0,1-1 4 16,5-1 16-16,-3 1 12 0,0 2 6 0,2 0 12 16,-1-2 11-16,-1 3 21 0,0-1 20 0,0-2 4 15,2 2 7-15,-4 0 4 0,2-1-4 0,0-2-16 16,0 2-6-16,0-1-25 0,-1 2-16 0,1-2 4 0,-2 0-13 15,1-2-24-15,-1 2 2 0,-2 0 2 0,-1-3-10 16,0-2 3-16,0 2-6 0,-3-4-17 0,-3-1-7 16,0 0 9-16,-2-3-6 0,-1 2 3 0,-2 0 5 0,-1 0 1 15,-2-1 4-15,0-1-5 0,-3 2 2 0,2 0 0 16,-3 0 10-16,1 0-6 0,-1-1 1 0,-3 1 3 16,1 0-2-16,3 2 12 0,-4-2-7 0,1 4 9 0,2 0-8 15,-2-2-2-15,2 3 1 0,-2-1-2 0,-2 2 2 16,2 0-8-16,-4 1 11 0,3-1-6 0,-3 2-2 0,-1-3 9 15,0 4-2-15,0-1-1 0,-2 2-4 0,1-3 1 16,-1 3-4-16,2-1-5 0,-2 1 1 0,-1 2-2 16,2-3 6-16,-1 3-4 0,0 0 2 0,-1 0 7 15,5 0-9-15,-4 3 4 0,5-3-2 0,0 4-2 16,-1-3-1-16,5 3-3 0,-2 1 2 0,0 2-6 0,1-2 6 16,1 3-2-16,0 1 1 0,0-2 2 0,-1 4-3 15,1 0 6-15,2 1-3 0,-3 3-1 0,2-2-1 16,0 0-1-16,1 4 3 0,-1-2 2 0,0 2-5 0,0 0 1 15,1 0-3-15,-1 0 11 0,0 3-1 0,1-2 3 16,-1 3-4-16,1 0-2 0,1 0 12 0,0-1-1 16,1 1 3-16,1 0-2 0,1 0 11 0,-1 2-2 0,1 0-1 15,0-2 8-15,3 3-3 0,-2 1 3 0,0 1 2 16,2 1 5-16,1-1-8 0,0-1 6 0,-1 1-3 16,2 3 6-16,-1-2-4 0,2 1-2 0,1 0 1 0,-2 1-7 15,2 0 0-15,2 2-3 0,-1-4 5 0,0 5-10 16,0-3-2-16,5-2 1 0,-4 4-1 0,5-3 4 15,-2-3-5-15,2 2-3 0,1-1 6 0,-1 0-1 0,1-1 1 16,1-1 0-16,-1 0 4 0,1 1-12 0,-1-4 5 16,2 3 3-16,0-5-8 0,0 4 0 0,0-4 0 15,0 2-10-15,0-1 4 0,0 1 7 0,3 1-6 0,0 1-3 16,-3-2 5-16,4 4 3 0,-1-4-8 0,2 3 10 16,1-2-6-16,2 2-2 0,1-2 8 0,-1-1 3 15,5 2 0-15,-2-2 2 0,0 1 10 0,5-2 1 0,-2 3-3 16,5-1-4-16,0 0 3 0,0 0-4 0,3 2-3 15,0 0-1-15,1-2-8 0,0 3-3 0,1-4 4 16,-1 3 5-16,3-2-13 0,-1-1 6 0,1-1 2 0,-1-3-7 16,1 3 6-16,1-2 1 0,-2-2-9 0,-2 0 1 15,2-2 6-15,-1-1-1 0,-1-2 1 0,1 2 1 16,-1-4-6-16,0-1 3 0,2 1 6 0,2-4-4 0,0 1 1 16,0-5-4-16,0 2-8 0,2 2 3 0,-1-1 6 15,2 0-3-15,0-3-2 0,-2 2 1 0,2 0-1 16,-3-1 2-16,2 2 5 0,-3-1-7 0,0-3 0 0,-1 3-2 15,-1-1-1-15,-2-2-1 0,0 3 3 0,2-2 2 16,-4 0-4-16,2-1 8 0,-1 2-3 0,-2-2 3 16,3 0-1-16,0 1 1 0,-3 0-5 0,3-1 1 15,0 0-1-15,0 0 0 0,-1 0-1 0,0 0 1 0,1-1 3 16,-3 0-6-16,-2-2 4 0,3 2 3 0,-2-2 1 16,-1 1-1-16,1-1-1 0,-1 0-5 0,-1-2 2 15,1-1 2-15,2 1-2 0,-3-2 2 0,1 0-1 0,0-3-2 16,0 0 2-16,-1-2 3 0,1 0 1 0,2-1 4 15,0-1-1-15,1-1-11 0,-2 1 10 0,4-1-4 0,0-3-6 16,-1 1 1-16,1-1-5 0,0-1-3 16,1-1-4-16,0-1 5 0,-1-1-10 0,0 1 9 15,0-2-2-15,2 0-9 0,1-2 5 0,-3-1 1 16,0-1 3-16,2 2 0 0,0-1-2 0,-2 0 0 0,2-1 2 16,-5 2 7-16,1 0 0 0,2 0 6 0,-4 0-6 15,-1 0 2-15,-2 0 3 0,0 0 0 0,-4 4 2 16,2-3-2-16,-2-1-7 0,-3 2 2 0,3-2 5 15,-2 1-9-15,-1 0 4 0,1-1-4 0,-2-1 4 0,3 0-5 16,-2-2 5-16,1 0-6 0,-3-2-1 0,-1 0 6 16,3 1-5-16,-3-3 6 0,2 3-3 0,-3 4 9 15,-3-1-1-15,2 4 2 0,-3 1-5 0,0 2 1 0,-3 1 4 16,0 3-11-16,-2-2 11 0,1 5-7 0,-3-1 0 16,1 0-5-16,1 0 10 0,-3 0-4 0,1-2-6 15,-3 2 5-15,0-1-9 0,0-1 2 0,-3-1-1 16,-4 0 1-16,2 1-9 0,-4-2 11 0,0 0 7 15,0-3 0-15,-4 0-9 0,3 2 14 0,0-2 1 0,-2 0-3 16,4-1 8-16,0 4-6 0,0-3 0 0,1 3-1 16,1 0 11-16,0 1-17 0,2-1 5 0,3 0 2 15,-2 5-7-15,2-1 6 0,3 1 4 0,-3 0-5 16,2 3-6-16,2 1 7 0,1 4 1 0,-2-1 1 16,2 1 2-16,1 0-6 0,2 0-4 0,-2 1 6 0,2 1 1 15,1-1-4-15,-1 3-8 0,-2-5-12 0,1 4-13 16,-1 1-14-16,0-3-34 0,-3 1-28 0,-1-1-28 15,-2 0-38-15,-2 0-41 0,-1 2-39 0,1-1-54 16,-5-1-55-16,0 3-46 0</inkml:trace>
  <inkml:trace contextRef="#ctx0" brushRef="#br0" timeOffset="41010.49">30059 7241 1254 0,'-10'-12'-3'0,"1"1"5"0,-2-1 22 0,4-1 16 15,-1 3 18-15,-1-1 21 0,3 0 11 0,-2 4 3 16,0 2 11-16,-1-4 11 0,2 1-3 0,1 1-6 0,-1 2-7 15,-3-2-9-15,2-3 3 0,1 6 0 0,-1-2-2 16,-3-1-21-16,5 5-14 0,-4-3-11 0,2 3-10 0,1-1-23 16,-3 0-8-16,2 3-7 0,-6 0-3 0,1 3 0 15,-6 0 1-15,2 4-1 0,-7 0-2 0,-1 2 7 0,0 3-2 16,-2-1 4-16,-1 3-1 0,-1 3 0 0,5 1 0 16,-3 0-6-16,0 4 3 0,1 4 6 0,-1 1-1 15,0 5-1-15,0 3 1 0,0 3 5 0,0 3-3 0,0 2 5 16,0 4-1-16,4 1-8 0,-1 0 1 0,5 0-2 15,2 1-1-15,2 0-2 0,3-2 4 0,4-1-2 16,5 0 1-16,3 0 10 0,3 0-8 0,5-2 4 0,4 2-1 16,3-3-1-16,3-1-1 0,2-1 4 0,5-3-8 15,0-1 4-15,2-3 2 0,3-1 4 0,0-5-7 16,2-2 7-16,-1-5 5 0,4-1-4 0,-2-3 6 0,2-3-3 16,0-4 2-16,1-5 3 0,-3-2-1 0,2-4-2 15,-2-4-4-15,1 0-1 0,-1-4 5 0,2-3-2 0,1 1-6 16,0-2-9-16,-1-4 6 0,1 2 1 0,1-4-8 15,1 2 1-15,1-4-8 0,-1 0 1 0,0 0 7 0,1-3 4 16,-5 4 2-16,2-3-7 0,-3 0 5 0,-1 1 2 16,-4-2 5-16,1 2 4 0,-4-2-2 0,-4 1-4 15,1-1-3-15,-3 1 5 0,-5-3-1 0,-2 1-2 0,-2 0-4 16,-2-1-1-16,-3-2 0 0,1 2 9 0,-3-2-1 16,-3-3 2-16,-2 2-2 0,-2-3 4 0,-2-1-1 0,-1-1-5 15,-4-3 0-15,-3 4-6 0,0-4 0 0,-7 2-2 0,-1-2-1 16,-2 0-7-16,-6 1 8 0,-4 1 1 0,-1 0-9 15,-5 2 0-15,-3 1 4 0,-7 0-5 0,-4 4-1 0,-1 1 0 16,-6 2-9-16,-3 2-10 0,-1 0-9 0,-1 5-9 16,3 0-22-16,-1 3-21 0,1 2-28 0,5 2-22 15,1 4-44-15,3 0-47 0,-1 4-44 0,6 0-46 16</inkml:trace>
  <inkml:trace contextRef="#ctx0" brushRef="#br0" timeOffset="46401.6642">29967 8522 1897 0,'-3'2'5'16,"1"-2"-8"-16,2 0 6 0,2-2 3 0,-2 2 9 15,0 0 0-15,0 0 13 0,2 2 25 0,-2-2 11 16,-2 0 25-16,2 0 6 0,0 2 8 0,0-2 2 0,0 0 6 16,0 0-14-16,0 0-21 0,0 0-13 0,0 0-20 0,0 0-16 15,0 0-8-15,2 0-7 0,-1 0-1 0,-1 0 10 16,2-2 0-16,-2 4 1 0,1-2 12 0,1 0 4 16,1-2 4-16,0 2 10 0,2 0 13 0,1 0-8 15,4-2 2-15,2-2 1 0,3 0-15 0,2 1 8 0,2-3-8 16,3 0-13-16,0 1-18 0,3-3 0 0,-2 3-3 15,0-4-6-15,1 2 11 0,0-2-8 0,2 1 1 0,-3-4 2 16,5 3 4-16,1 0-1 0,-1-2-1 0,4-1 0 16,1 1 1-16,2-2 1 0,2-1-4 0,3 2 0 0,0-5-3 15,4 3 0-15,0-2-3 0,2-1 3 0,2 1-5 16,-3-1-8-16,1 1 7 0,-2 0-5 0,-1 3-1 16,-3 0 0-16,-1 0 4 0,-4 0-4 0,0 0 1 0,-4 1 9 15,1 1-1-15,-2 0-1 0,-3 0-1 0,1 0 5 16,-3 0-6-16,1 1 2 0,-1 1 3 0,-1 0-9 0,1 0 1 15,2 1 4-15,-2 0 2 0,2 0-2 0,-1 0 2 16,0 0-9-16,3-1 4 0,-1 0 7 0,2 2 1 16,0-3 0-16,2 0 1 0,1 1 6 0,2-1-2 0,1 1 1 15,-1-1 8-15,1 2-3 0,-2-4-4 0,-1 2-4 16,0-2-1-16,-1 0 0 0,-1 3-4 0,-2-3 5 0,2 2-11 16,-1-1 7-16,0 2-1 0,2-3 8 0,-2 0-6 0,0 3-3 0,0-3 8 15,2 2-2-15,-1-2 1 0,4 0-9 16,-2 0 2-16,2-1-2 0,1 1 2 0,1-1-3 15,1 0-4-15,-1-2 1 0,1 1 1 0,2-1 0 0,1-2 0 16,-5 3-5-16,2-3 1 0,-1-1 1 0,-1 1 5 16,0 0-6-16,-4 2-2 0,-2-1 4 0,-2 0 0 0,-2 2 11 0,1-2-3 15,-4 3-4-15,1-2 0 0,0 2-2 0,-2-3 6 16,0 3-7-16,0 1 1 0,0 0-7 0,-1-1 4 0,-1 0-4 16,1 0 2-16,0 0 5 0,-1-1-5 0,-1 0 4 0,0 0-1 15,3 2-1-15,-2-3-9 0,1 3 7 0,0 0-9 0,1-2 5 16,-1 1-2-16,1 1-7 0,0 0 5 0,-2 3-5 15,-1-3 12-15,0 2-1 0,-1 0 4 0,-1 0-10 0,-4 3 8 16,1-1 8-16,-3 2-9 0,3-2 9 0,-4 4-6 0,-1-4-5 16,0 4 4-16,-1-1 3 0,-1 0-6 0,-1 1 2 0,-1 1-14 15,1 0-11-15,-4 0-23 0,-1 1-18 0,1 0-36 0,-2 2-27 16,-2 0-48-16,2-3-74 0,-5 3-44 0,-2 0-72 0,-3 0-59 16</inkml:trace>
  <inkml:trace contextRef="#ctx0" brushRef="#br0" timeOffset="48775.2965">30149 8515 1765 0,'0'0'8'0,"0"0"-3"16,0-1 9-16,3 1 5 0,-4-3 9 0,2 3 4 15,-1 0 15-15,0 0 17 0,0 0-3 0,0 0 20 0,0 0-2 16,0 0 4-16,2 0 1 0,-1 3-4 0,-1-3-11 16,0 0-22-16,0 0-2 0,2 0-19 0,-2 0-4 0,4 0-7 15,-4 0-9-15,2 0-2 0,0 0 5 0,-1-3 4 16,2 3 2-16,-1 0 4 0,0 0 8 0,-1 0 10 0,4-1 6 16,3-2 5-16,3-2-3 0,3 2 2 0,7-4-4 15,2 0 2-15,6-2-5 0,2-2-10 0,4 2-8 0,0-3-1 16,0 3-1-16,1-2 8 0,2-2 4 0,-2 0-1 15,2 1 5-15,0-2 1 0,3-2 5 0,0 0-1 16,2-1-6-16,1 1-10 0,-2-1-7 0,2 1 2 0,-2-2-9 16,0-2-8-16,2 0-1 0,-3 1-4 0,1 0 2 15,-4 0 5-15,2-1-2 0,-2 1-1 0,3-1-1 16,-3 1 4-16,0-1-3 0,3 2 1 0,-1-2-3 0,-1 3-2 16,4-3 1-16,-5 4-6 0,0 0 6 0,-2-2-1 15,0 3 4-15,-1-1-4 0,-5 1-1 0,3 2 1 0,-3-3 6 16,0 4-4-16,0-5 0 0,-1 4-2 0,-1 0-3 0,-4 0 4 15,3-2 6-15,-3 1-7 0,-2 2 3 0,1-1 3 16,-2 0 0-16,1 1 6 0,0 0 1 0,1-4 1 0,-1 4 6 16,1 0-2-16,1 0 3 0,-3 0-2 0,2-2-3 15,-1 4 4-15,2-5-3 0,-2 5-1 0,0-3-6 0,2 1 5 16,-2 0-10-16,-1-1 6 0,1 1-1 0,0 0-9 16,0 0 6-16,-1-1 1 0,1 1-6 0,0 2-3 0,0-4 3 15,0 5 0-15,0-5-2 0,0 1 1 0,-1 2-4 16,-1 0-3-16,2-3 2 0,-2 3 6 0,0 0-7 0,-3 1 4 15,1 0-5-15,2 1 3 0,-4-3-3 0,3 3-1 16,-3-2 1-16,3 2-4 0,-2-2 1 0,1 2-3 0,-1-3 3 16,-2 3 0-16,0-1 1 0,1 0 5 0,0 1-3 0,-2-1 0 15,2 0 8-15,-2-1-8 0,0 0 5 0,2 3 0 0,-2-2 0 16,2-1-3-16,-2-1-1 0,1 3-1 0,0-2-4 0,0 1 5 16,-1-1-2-16,-1 1-2 0,0 1 3 0,0 0-5 15,0-2 9-15,1 4-3 0,-1-3 4 0,1 3-3 0,-1-2 1 16,1 1 0-16,0 2-4 0,0-2 4 0,1 1-2 0,0-1 3 15,0 0 0-15,0 2 4 0,0-2-11 0,2 1 5 0,-3 1 4 16,2-1-3-16,0 0-2 0,1 0-1 0,-1 0 0 0,0 0-4 16,0-1 7-16,-2 1 0 0,2 0-6 0,1 0 2 15,-1-3 3-15,1 3-3 0,-4 0-2 0,3 2 0 0,-2-2-1 16,0-1 1-16,-1 1 6 0,1 1-1 0,-1-2-2 0,1 0-1 16,-3 3 3-16,2-2 1 0,1 0 5 0,-3 1-8 0,-1 1-2 15,2-1 2-15,-4-1 5 0,4 4 6 0,-4-4-6 0,4 2-3 16,-4 1 3-16,2-1 1 0,0 0 4 0,-2 2-4 15,1 1-1-15,-2-3 0 0,-1 4 1 0,-1-1 5 0,0 0-1 16,-1 1-2-16,-1-1 0 0,-1 0 2 0,3 0-4 0,-4 2 2 16,1-2-2-16,0 2-1 0,-1-3-3 0,-1 3 1 0,0 0 2 15,2 0 2-15,-2 0-5 0,0 0-2 0,0 0 3 0,1 0 1 16,-1 3 1-16,2-3 3 0,-2 0-2 0,0 0-1 16,0 0 5-16,0 0-6 0,0 0 3 0,0 0 3 0,0 0-7 0,0-3-3 15,0 3-13-15,0 3-5 0,0-6-6 0,0 6 2 0,0-3-12 16,-2 0-9-16,2 2-6 0,-1-2 0 0,1 0 2 15,-2-2 2-15,4 4 1 0,-4-4-1 0,4 2 9 0,-2 0-5 16,-2 0 7-16,2 0-6 0,0 0 7 0,0 0 3 0,-1 0-4 16,1 0-3-16,-2 0-4 0,2 0-4 0,0 0-10 0,0 0-3 15,-2-3-18-15,1 3-23 0,-1 0-7 0,1 0-20 0,-3 0-17 16,3 0-3-16,-1 0-1 0,-1 0-12 0,2 0 4 0,-1 0-3 16</inkml:trace>
  <inkml:trace contextRef="#ctx0" brushRef="#br0" timeOffset="53199.9822">27179 9533 1919 0,'0'0'22'15,"0"0"1"-15,0 0 8 0,0 0 7 0,0 0 15 0,0 0 9 16,0 0 22-16,0 0 15 0,0 0-4 0,0 0 2 15,0 0 1-15,0 0-4 0,0 0-8 0,0 0-9 16,0 0-21-16,0 0-20 0,0 0-8 0,0 0-11 0,0 0 1 16,0 0 7-16,0 0-5 0,0 0 8 15,0 0 9-15,0 0 1 0,27 31 8 0,-27-31-2 16,0 0 6-16,0 0 1 0,0 0-9 0,0 0 0 0,0 0-9 16,93 123 4-16,-77-100-5 0,-2 1-5 0,3-1-9 15,-1 2-8-15,0 1 6 0,0 1-10 0,1-1 5 16,0 2-10-16,-4-2-2 0,0 3 1 0,1-1-3 0,-3 2 7 15,0-1-7-15,-3 0 7 0,-2 0-4 0,1-1 3 16,-1-1 2-16,-1-2-4 0,-1-2 2 0,0-2-1 16,-1-3 7-16,0-1-5 0,0-4-6 0,-1-2 2 0,1-3 5 15,0-3-2-15,-3 0 7 0,0-3-1 0,3-1 1 16,-3-1 1-16,0-1 10 0,-3 1 3 0,3-2-5 16,-1 1 4-16,-1-3-6 0,-1 4 2 0,-2 0-12 15,0-3-26-15,-3 2-23 0,-1-2-33 0,-2-2-28 0,-2 2-47 16,-3-3-45-16,0-2-70 0,-1-4-63 0,0 0-82 15</inkml:trace>
  <inkml:trace contextRef="#ctx0" brushRef="#br0" timeOffset="53599.9217">27858 9724 2646 0,'4'2'-5'0,"-1"-2"-4"0,-2 0-2 16,4 0-1-16,-3 0 1 0,-1 0-8 0,-1 5 1 0,2-5 2 16,1 5 6-16,-1 2 4 0,2 2 8 0,-1 2-5 15,2 3-1-15,0 3 7 0,0 6 4 0,0 3 2 16,2 3-5-16,-2 2 3 0,1 5-1 0,1 1 4 0,-1 1 0 15,3 3 3-15,-2-3 1 0,1 2-10 0,-3-1 3 16,2-4-5-16,0-3-2 0,-1-1-3 0,-1-4 4 16,3-2-1-16,-2-4-3 0,-3-4 2 0,0-1 2 15,2-3 5-15,-5-1-3 0,2-2 3 0,-2 0 9 0,-2-1 13 16,-1-2 12-16,1 0 15 0,-1-2 26 0,0-2 14 16,-3 2 13-16,1-2 9 0,-1 1-9 0,-1-4-8 15,-1 3-14-15,-2-2-2 0,0-1-24 0,0 1-21 0,-4-2-4 16,3 1-14-16,-3 0-5 0,3-1-18 0,-3-2-18 15,1-1-40-15,0 1-45 0,-4-2-53 0,1 0-63 0,-1 0-60 16,-2-2-61-16,-2-2-64 0</inkml:trace>
  <inkml:trace contextRef="#ctx0" brushRef="#br0" timeOffset="58627.0685">13384 8831 2334 0,'4'-3'1'0,"-1"1"24"0,-5 0 14 15,5 1 4-15,-3 0-1 0,0 1 2 0,0 1-4 0,2 0 1 16,-2-1-7-16,2 0-22 0,-2 0-17 0,0 0-6 16,0 2-4-16,0 0 0 0,1-2 2 0,-1 0-8 0,2 0 7 15,-2 3-6-15,2-1 8 0,-2 1 1 0,4 1 2 16,-3 2 5-16,4 4-2 0,0-1 7 0,0 3 1 16,1 1 10-16,5 0-11 0,-3 2 1 0,2-2 3 0,-1 0-10 15,1-2 9-15,-4-2 0 0,2 0-9 0,3-1-1 16,-3-4 0-16,-2 1 13 0,1-5 1 0,0 3 19 15,1-2 1-15,0-2 18 0,0-2 12 0,1 3 9 16,3-6 18-16,2 0 1 0,0-3-2 0,5-3-7 0,-1-2 1 16,7-3-13-16,2-3 0 0,-1-2-5 0,4-5-12 15,4 1-11-15,-1-3-3 0,0 2 2 0,0-4-3 0,2 2-6 16,-3 0 3-16,0 0-8 0,-4 4 4 0,-1 1-1 16,-5 2 7-16,0 5-11 0,-6 1-2 0,-2 3 0 15,-5 1-8-15,-1 6 5 0,1 0-8 0,-4 1 2 0,-1 2-7 16,-4 2 4-16,1-1-4 0,1 2 2 0,-2 0-4 15,0 0-7-15,0 0 6 0,0 0-11 0,0 0-7 16,0 0-23-16,0 0-29 0,0 0-26 0,0 0-36 0,-3 0-25 16,3 0-37-16,0 0-32 0,1 2-37 0,1-2-34 15,-2 3-28-15,0-2-43 0</inkml:trace>
  <inkml:trace contextRef="#ctx0" brushRef="#br0" timeOffset="64645.7242">30062 8667 2277 0,'-3'-3'-2'0,"1"0"1"0,-1 2 4 0,3-5 14 0,0 1 14 15,0 5 14-15,0-2 10 0,-2 2 16 0,4-2 20 16,-2 2 13-16,0-1 10 0,0 2 7 0,3-3 0 15,-3 3-1-15,2-2-4 0,0 1-14 0,-1 0-22 0,5-3-10 16,-3 3-16-16,5-5-22 0,2 2-12 0,5-6-12 0,3 1-5 16,6-1-3-16,4 0 5 0,4-3 1 0,1-1 2 15,5 2 5-15,1-2-2 0,1 1 5 0,0 0-1 0,2-1 1 16,-1 3 5-16,5-3-10 0,-2 1 5 0,2-3 0 16,3 2-3-16,-2-2-10 0,1 0 7 0,3 0-1 0,-3-2-7 15,0 0 4-15,-1 0-4 0,-2-3-7 0,0 3 8 16,-2 1 7-16,-3-1-5 0,1 0 1 0,-2 0 4 15,-1 1 1-15,3-2 4 0,-1 1-2 0,1-2-3 0,0 2-2 16,2-1 0-16,0-1-3 0,-1 2-4 0,1 0-1 16,1-1-5-16,-3 0 5 0,2 1-8 0,1 0 0 0,-3 0-2 15,3 0-4-15,-2 1 6 0,-1-1 3 0,1 2 0 16,0 1-3-16,-2-3 5 0,0 3-2 0,0-1 0 0,2-2 5 16,1 3-11-16,-2-3-12 0,5 2 2 0,-2-3 2 15,2 2-2-15,-3-1 4 0,4-1-7 0,-4 0 1 0,-1 1 2 16,1 0 10-16,-3-3-9 0,-1 3 5 0,-1 0-5 15,-3 1-1-15,-2-1 4 0,0 0-1 0,-1 2 6 0,-2-2-6 16,2 2 6-16,-2 0-8 0,-2-1 5 0,0 4-3 0,1-2-4 16,1 0-3-16,-3 3-8 0,1-3 1 0,2 3 2 0,-3 0 7 15,0 0-2-15,1 0 5 0,-2-1 2 0,-1 3 6 16,0 1-1-16,-1-2 10 0,-2 2-6 0,-3-3 4 0,2 4-1 0,-4-3 2 16,0 2-1-16,-1-1-6 0,0 2 11 15,-5-1-4-15,3 1 5 0,-1 0-9 0,-2 0 4 0,-3-1-10 0,2 3 6 16,-1-1 4-16,-3-1-2 0,1 3 0 0,-1-2 3 0,-1 1-3 15,2 0 6-15,-2 3 1 0,0-3-2 0,-2 3-1 16,2-1-1-16,-2 1-1 0,-1-1-2 0,1 3 1 0,0-1-4 16,-2 0 6-16,-1 1-12 0,0 0-12 0,0-3-15 0,0 3-16 15,-1 0-22-15,-2 0-17 0,1 0-34 0,2 0-24 0,-1 0-33 16,1 0-28-16,-3 0-34 0,1 3-29 0</inkml:trace>
  <inkml:trace contextRef="#ctx0" brushRef="#br0" timeOffset="70002.6435">17709 11592 3076 0,'-1'0'3'0,"-1"1"16"0,2 0 17 16,3-3 19-16,-3 3 5 0,0-1 7 0,0 1-7 15,0 0 1-15,0-1 2 0,0 1-15 0,0-1-15 16,0 0-22-16,2 0-1 0,1 1 3 0,-2-1 7 15,-1 0 4-15,2 0-8 0,-1 0 8 0,3 1 18 0,1-1 11 16,3-1 1-16,4 1-2 0,1-1 4 0,5-1-4 16,7 0 6-16,1-3-11 0,6 0-12 0,4-1-10 15,0 1-1-15,4-2 1 0,1-2-1 0,2 2 7 0,1-1-2 16,2 2 7-16,-2-3-4 0,2 1 3 0,0-1 4 16,0 1-15-16,-2 1 3 0,2-1-9 0,-5 2-4 15,5 0-5-15,-4 1 3 0,6-2 1 0,-7 2-11 0,4 0 8 16,-2-1-12-16,4 0 6 0,0 1-1 0,-4 0-3 0,1 1 2 15,-1-2-7-15,0 3 5 0,0-3-2 16,-5 1 5-16,3 1-11 0,-4 0 10 0,-3 0 1 0,3 3-10 16,-4-4 4-16,-3 2 1 0,0 0 6 0,-5 1-3 15,-3-1 8-15,-1 2-1 0,-3-2 9 0,-9 3 18 16,0-1-5-16,-2 1 14 0,-4 0 4 0,-1 0 15 0,-2 0 1 16,0 1-8-16,0-1 0 0,0 0-7 0,0 0 2 15,0 0-15-15,0 3-17 0,0-6-1 0,0 3-11 16,0 0 11-16,0 0-15 0,0 0 1 0,-2 0-6 0,4 0 4 15,-4 0 1-15,4 0-4 0,-2 0 2 0,0 0-10 16,0-1-15-16,0 1-26 0,0 0-26 0,0-2-43 16,0 1-38-16,0 0-62 0,0-2-45 0,0 3-59 15,0 0-54-15,0-4-91 0</inkml:trace>
  <inkml:trace contextRef="#ctx0" brushRef="#br0" timeOffset="75901.6271">23653 10343 1411 0,'-13'-9'-3'0,"-3"1"3"16,3 1 5-16,-1-3 26 0,1 1 18 0,2 3 10 0,-1-1 6 16,2 1 9-16,-1 0 16 0,0 1 13 0,2-1 12 15,-1 2-7-15,2-2-11 0,0 3-5 0,0-1 7 16,-1 0-9-16,3 0 5 0,-1 0-7 0,2 4-10 0,-3-4-12 15,3 0-3-15,-4 2-2 0,3-1-7 0,0 0 14 16,-7 1-11-16,2-2-2 0,0 1-2 0,-2-1 0 16,1 1 3-16,-4 1 0 0,2-1-2 0,-4 1-9 0,2-1-9 15,-2 3-3-15,-3 0 2 0,3 0-10 0,-4 0 1 0,1-1-6 16,0 2 9-16,-1-1 0 0,1 0 1 16,-1 0 4-16,1 3-10 0,3-1 1 0,-4 2-5 0,4 0 2 15,-2 0-14-15,3 1-8 0,-1 2-2 0,-1 1-2 16,1-1-4-16,1 4 1 0,-1 1 9 0,0 1-9 15,-3 2 6-15,3 2 1 0,-2 1 3 0,1 2 0 0,0 1 8 16,0 2-4-16,3 0-1 0,-3 2 7 0,3 4 0 16,1 0 2-16,-1 3 1 0,2 3 2 0,2 2 2 15,-1 2 6-15,0 1-7 0,5 2 4 0,-1 0 2 0,4 0 3 16,2-2-10-16,1-2 3 0,4 1 1 0,2-3 2 16,7 1 3-16,-1-3-2 0,3-1 0 0,2 0-5 0,4 0 13 15,5-2-10-15,3-2 4 0,1 3-7 0,4-3 7 16,4-3 4-16,3 2-9 0,4-5-2 0,6 0 0 15,1-5 2-15,3 2-8 0,2-6 1 0,1 1-8 0,4-6-5 16,-5-1 3-16,2-3 9 0,-2-3-9 0,2-3 0 16,-5-2 7-16,1-3-4 0,-3-3 1 0,-3 1-6 15,0-5-3-15,-2-3-12 0,1 2 9 0,-6-3-4 16,2-3-12-16,-4-1 1 0,-1-2 2 0,0-3-2 0,-2 1 2 16,-5-5 13-16,0-3-17 0,-6-4 9 0,2-2 10 15,-1-5-5-15,-3-2 0 0,-6-2 4 0,-1-5 4 16,-2-1-9-16,-2-4 12 0,-3 2-5 0,-3 1 3 0,-7 3 9 15,-1 2-3-15,1 2 1 0,-4 5-2 0,-6 5 4 16,2 5 12-16,-6 4-8 0,0 2-6 0,-1 3-9 16,1 0 1-16,-6 7 1 0,3 0-9 0,0 0-21 0,-3 1-36 15,2 1-17-15,-1 4-43 0,-3-2-48 0,2 3-47 16,1 5-78-16,-2-3-74 0,1 7-65 0,0 2-74 16</inkml:trace>
  <inkml:trace contextRef="#ctx0" brushRef="#br0" timeOffset="76272.6843">24065 11272 2346 0,'3'9'2'0,"0"-3"18"0,-3-4 17 0,3-4 9 15,-6 4-1-15,2 1 3 0,-1-1 1 0,2 0 5 16,-2 3 10-16,2-1-5 0,0 3-1 0,2 2-8 15,0 0 20-15,2 3 1 0,1 4 10 0,0 2 2 0,7 3 0 16,1 4 4-16,4 4 10 0,3 5 10 0,5 2-9 16,3 3-2-16,7 5-5 0,4 2-8 0,-1 3-15 0,4 2-10 15,2 1-24-15,0 1-13 0,3 3-7 0,0 0-1 16,1 2-3-16,4 2-2 0,-1-2 7 0,3-3-4 16,4 5-2-16,2-2-3 0,0-3 3 0,2 0-6 15,3-3 0-15,-2-5 6 0,4 2-4 0,-2-6-7 16,-1-5 2-16,-2-2 15 0,-1-1-15 0,-1-6 7 0,-4-2-4 15,-4-2-2-15,-1-6 8 0,-4 2-3 0,-4-4-1 16,-5-2-10-16,-5-3 14 0,-5-3-4 0,-2-1 0 16,-3-1-4-16,-5-2-2 0,-4-3 6 0,-3-2 3 15,-3 3-13-15,0-6-30 0,-2-1-44 0,-3-3-68 16,2-3-59-16,-3-2-102 0,4-6-122 0</inkml:trace>
  <inkml:trace contextRef="#ctx0" brushRef="#br0" timeOffset="76582.7654">26072 12253 3296 0,'-6'-2'-5'0,"3"1"-6"0,-2-2 2 16,8-1-2-16,-6 4-4 0,2 0 1 0,1 3-1 16,0-3-8-16,1 1 9 0,-1-1 9 0,5 5-7 15,-2-2 4-15,3 4 14 0,2 2 2 0,5 1-3 0,1 2 11 16,3 5-5-16,6 2-5 0,2 2 10 0,2 0-4 15,3 1-10-15,-2 2 1 0,2 2 3 0,0-2-3 16,-4 0-3-16,-1-1 6 0,-4 1-2 0,-3-3-1 16,-3-1 6-16,-3-3-11 0,-4 0 9 0,-3-1-4 0,-2-3 9 15,-3 0 3-15,-3-2 8 0,-2 1 8 0,-4-2-1 16,-2 2 18-16,-2-3 1 0,-1 2 4 0,-4-1-2 16,-2-1-9-16,2 1-7 0,-4-1-8 0,2-1-3 15,1 1-10-15,-2-4-22 0,1 2-22 0,1-2-29 16,-2 4-30-16,1-6-38 0,1 4-43 0,-2 0-49 0,-1-4-61 15,0 5-49-15,0-3-51 0</inkml:trace>
  <inkml:trace contextRef="#ctx0" brushRef="#br0" timeOffset="82470.9178">24370 11485 1517 0,'3'-6'9'0,"0"2"15"0,1-3 17 16,-1 3 9-16,-2 1 11 0,1 1 17 0,-2-1 13 16,0 2 15-16,0 0 3 0,0-2-1 0,0 3-6 15,-2 0 5-15,2 0 4 0,-1 0-8 0,1 0-11 0,-2 0-9 16,2 0-11-16,-1 0-9 0,1 0-13 0,0 0-6 15,-2 3-15-15,0-3-10 0,2 0 1 0,-1 2 0 16,-2-2-2-16,-4 3-5 0,1 0 1 0,-2-1 9 0,-2 2 0 16,-2 0 0-16,-2 0 5 0,-2 3-2 0,-2-1 4 15,-2 1 4-15,-1 1 0 0,-1 0-14 0,-5 3 2 16,-1 1 1-16,0 1-1 0,-4 2 1 0,-1 1-2 0,-1 1-2 16,-4 0 0-16,1 3-4 0,-1-2 8 0,0 2-3 15,0-2-3-15,-5 3 2 0,5-1-1 0,-2 0 2 16,1-2 8-16,1 2 5 0,0 0 7 0,0-2 4 0,-1-1 1 15,1 0-6-15,0 3 3 0,-3-3 2 0,1 2-4 16,-2-2 1-16,-2 0-10 0,1 2 1 0,-1-1 1 16,-1-1-2-16,0 0 5 0,0 1-4 0,0-2 0 0,0 3-9 15,2-2-1-15,1 2 0 0,0-3 0 0,0 1-1 16,-1 0-2-16,4 1 3 0,-2-1 5 0,1-3 2 16,2 3 1-16,0 0 4 0,0-1-6 0,0 0-1 0,4-2 0 15,0 2-6-15,-2 1-6 0,0 0 1 0,1-2-6 16,2 2-5-16,0 0-6 0,-2 0 2 0,1 3 5 15,1-2-5-15,-2 1-2 0,4 2 2 0,-4-3-3 16,2 4-1-16,2-2 12 0,-3 1-8 0,1 1 1 0,-2-3 0 16,0 5 4-16,0-3-9 0,-4 0 8 0,5 3-1 15,-5-4-6-15,1 1 7 0,-1-2-8 0,1 1 5 0,0 1-4 16,-2-3 5-16,0 1 3 0,0-5-1 0,0 5 3 16,0-2-6-16,-2 1 7 0,3-2-8 0,-2 1 6 15,1 0 7-15,0-2-11 0,0-1 4 0,2 3 2 16,-4-2 2-16,2-1-4 0,-2-1 3 0,-1 3-3 0,-1-3-7 15,-2 1 14-15,-2 1-9 0,-4 0-5 0,2 1 5 16,-3-1 6-16,-1-1 3 0,0 1 0 0,3 0-2 16,-1-1-7-16,-1 1 6 0,3-1 4 0,0 1-1 0,0-1-5 15,2 1 0-15,-2-1 0 0,1 2-4 0,-1 0 8 16,2 0-4-16,0-1 1 0,-1 1-4 0,0 1 1 16,3-1-7-16,-1 0 5 0,1 1 0 0,0-2-3 15,2-1 1-15,-2 1 1 0,3-1-2 0,0 3-2 16,0-3 7-16,0-2-6 0,-1 3 10 0,1 0-4 0,-3-3 0 15,3 4-9-15,-2-3 6 0,0-1-1 0,-2 0-1 16,1 0 0-16,-1 0-4 0,-1-2 0 0,-1 2-10 16,5-3 14-16,-3 1-6 0,0 0 4 0,3 2-1 15,3-2-1-15,0-1 4 0,3 2-10 0,0-2 23 16,3 3-12-16,1 0 4 0,0 0-8 0,3-2 4 0,-2 2-1 16,1 0-7-16,2 0 6 0,0 0-6 0,5 0-2 15,-1 0 9-15,3-2-4 0,-1 3 0 0,5-1 2 16,-2-3 9-16,4 3-4 0,0-2-1 0,1 0-2 0,0-1-4 15,0 1 5-15,4-3-1 0,-2 2-2 0,2-1-3 16,1-1-17-16,0 0 4 0,3 0 4 0,0 1-9 16,2-3-5-16,0 1-6 0,1-1 0 0,0 1-6 15,4-1 6-15,-3-1-11 0,3-1-6 0,-1 3-1 0,2-5 2 16,0 4-10-16,0-2-9 0,0 1-6 0,3-2 9 16,-3 1 0-16,2 0 2 0,0-1-1 0,-2 0-5 15,0-1 11-15,0 1 1 0,0-2 6 0,0 1-9 0,0-2-5 16,0 2-20-16,0-2-7 0,0 2-19 0,1-2-25 15,-1 1-28-15,2-1-33 0,0 0-41 0,-2-2-25 16,0 2-41-16,3-3-68 0</inkml:trace>
  <inkml:trace contextRef="#ctx0" brushRef="#br0" timeOffset="83452.8486">23624 10099 2220 0,'3'-10'4'0,"-3"2"3"16,0-1 19-16,6-1 4 0,-3 4 4 0,-1 1 2 15,0 1 3-15,-1 3-5 0,-1-2-5 0,2 3 2 0,-2 0-28 16,-2 0-4-16,2 3-9 0,0-1 0 0,-1 1-3 16,-1 2 1-16,0 4 5 0,-1 3-9 0,1 3 10 15,-2 4 6-15,-1 1-1 0,1 4 1 0,0-3-3 16,1 3 3-16,2-3-4 0,1-3 2 0,-2-3-1 0,4-4 2 16,1-1 1-16,2-4-2 0,-1 1 18 0,3-3 16 15,0-2 18-15,3 0 19 0,1-4 13 0,3 0-1 0,4-3 7 16,2-2 6-16,6-3-10 0,4-4-15 15,0 2-12-15,4-5-9 0,5-2-12 0,-3 0 3 0,5-4 1 16,-2 0-3-16,1-3 1 0,1-2 1 0,-1-1-6 16,-4-2-8-16,0 2 1 0,0-3-6 0,-4 3-1 15,-2 3-1-15,-6-1-2 0,-2 7-2 0,-2 1 3 16,-5 5 1-16,-3 2-6 0,-2 2-4 0,-4 3 0 0,-1 1-8 16,1 2-2-16,-3 1 4 0,1 1-5 0,-4-1 1 15,1 3-4-15,1 0-4 0,-1 0-26 0,-1-1-21 16,0 0-41-16,0 1-56 0,0 0-56 0,0 0-70 15,0 1-96-15</inkml:trace>
  <inkml:trace contextRef="#ctx0" brushRef="#br0" timeOffset="86209.4205">11674 11650 1798 0,'-7'-3'19'16,"3"3"25"-16,-1-3 20 0,4 0 15 0,-4 1 21 0,2 0 16 15,0 0 5-15,-1 2 6 0,2 0-3 0,-2 0-13 16,3 0-8-16,1 2-10 0,0-2-15 0,0 1-7 0,0 0 3 16,0-1 4-16,0 0-16 0,0 2-11 0,0-1-9 15,0 0-5-15,0-1-5 0,1 1-7 0,-1 1-9 16,0-2-8-16,0 1-1 0,0-1-4 0,0 0-3 16,0 0 2-16,0 0-2 0,0 0-8 0,2 0 4 0,-2 0-3 15,0 0-7-15,0 0 7 0,2 0-3 0,-2 3-1 16,0-3 2-16,0 0 7 0,4 1 2 0,-2 0-9 15,1-1 8-15,2 2-2 0,-1-2 4 0,3 1 1 0,-1-1-5 16,3 3 3-16,-1-1-2 0,1 0 8 0,3 0-4 16,-3 1-1-16,3-2 2 0,-2 2 2 0,3-2 3 15,1 2-10-15,-2-2 2 0,3 2 5 0,1-2-3 16,0 0 1-16,0-1 1 0,3 3-4 0,0-3 0 0,0 4 10 16,-1-3-6-16,2 2-1 0,0-2 4 0,0-1 2 15,0 3-9-15,-1-2 8 0,0-1 1 0,0 2-7 16,-1-1 7-16,2 0 2 0,0-1-3 0,-1 3 3 0,-1-2 5 15,2-1-5-15,0 3-3 0,0-1 5 0,0 0-9 16,-1 0 3-16,0 0 4 0,1 0-8 0,-2-1-1 16,1 2-1-16,0-3 7 0,-3 0-3 0,1 3 1 0,-1-3-1 0,1 2-2 15,1-2 8-15,-3 3 0 0,0-3 2 16,2 0-2-16,-3 0 5 0,4 0-5 0,-1 0 3 0,-1 0 6 16,-1 0-6-16,2 0-3 0,-2 3 10 0,1-3-8 15,0 1 0-15,0 0 4 0,1-1 1 0,-1 0-8 16,3 2-1-16,0 0 4 0,-2-2-10 0,2 3 2 15,-1-2 0-15,2 2-3 0,-1-2-4 0,0 2 7 0,0-2-4 16,0 2 4-16,2-2 0 0,1 0 0 0,0-1 2 16,-2 0 7-16,4 2-6 0,0-2 2 0,-1-2 3 15,1 2-3-15,2 2-7 0,-1-2 10 0,2 0-13 0,-2 0-3 16,2-2 8-16,-1 2-4 0,0 0 3 0,1 0-1 16,1 0 3-16,-1 0-4 0,2-1 9 0,-1 1 1 15,0 0-4-15,2-1-1 0,0 1-4 0,1 0 3 0,-1 0-2 16,0 0-4-16,-2 0 1 0,0 2-1 0,1-2-3 15,-1 0 3-15,-2 0-5 0,1 0-1 0,-4 2-3 16,3-1 8-16,-4-1-2 0,2 0 3 0,-4 2-2 0,2 0 3 16,0-1-1-16,-1-1 5 0,-1 1 5 0,2-1-4 15,-1 2-4-15,-2-2-3 0,1 1-1 0,0-1 1 16,-2 0 9-16,-1 3-6 0,0-3-2 0,0-3-4 0,-3 6 6 16,3-3-1-16,-4 0 4 0,3 0-3 0,-3-3-6 15,0 3 3-15,-1 0-1 0,1 3 4 0,1-6-1 16,-5 3 3-16,4 0 1 0,0 0-7 0,-2 0 6 0,1 0-3 15,-1 0 2-15,2 0 2 0,0 0 0 0,0-1-6 16,-1 1 7-16,1-2-1 0,1 1-5 0,-1 1 2 16,-1-3 1-16,2 1-8 0,1 1 3 0,2-1 7 0,-2 1-11 15,3 0 4-15,-2 1 2 0,1-3 0 0,4 3-5 16,-3-1 7-16,-1 1-2 0,-1-2-7 0,1 1 7 16,2 1 0-16,-5-2 0 0,2-1-1 0,-2 3 4 0,2 0 0 15,-2-3-4-15,2 3 1 0,-3 0-2 0,1 0 4 16,2-2 1-16,-2 2-5 0,2-2 1 0,1 0 1 15,-4-1-4-15,4 2 4 0,-1-1 0 0,1 0-2 0,-1-1 1 16,1 3 1-16,0-3-3 0,3 3 4 0,-4-1-1 16,1-1 2-16,0-2-4 0,-1 2 2 0,0 0-5 15,-2-1 5-15,0 3 3 0,-1-1-8 0,-2 0 7 16,0 2-4-16,-1-1 4 0,-4 0 0 0,-1 0 1 0,-3 0 1 16,4 0 1-16,-6-1 3 0,1 1-2 0,1-2 1 15,-4 2-2-15,2 0-3 0,0-1-4 0,0 0-21 0,-1 1-35 16,2 0-44-16,-1-2-43 0,2 1-37 0,-2-2-47 15,1 3-62-15,3-1-83 0,2-3-99 0</inkml:trace>
  <inkml:trace contextRef="#ctx0" brushRef="#br0" timeOffset="90265.0738">26297 9747 1528 0,'-10'4'-4'0,"6"-2"6"15,0 0-6-15,9-4 8 0,-3 2-2 0,-1 0 7 16,4 0 2-16,3 0 20 0,1-1 24 0,4-1 4 16,4-2 16-16,4-2 5 0,6 2 11 0,6-3-3 0,6 0 2 15,1-1-21-15,6-2-25 0,3 0-10 0,1 1-11 16,1-3-13-16,3 2-12 0,-2-2 1 0,3 0-3 15,-4-2-2-15,0 2 2 0,-1-3 5 0,-1 3 5 16,-5-2 0-16,-1-1-5 0,-2 2 0 0,-5 0-4 16,-4 0 8-16,0-1 2 0,-7 2-4 0,-1 0-3 15,-4 1-3-15,-3 2 13 0,-4 1-9 0,-3-1 8 0,-1 5-3 16,-1 0-5-16,-5 0 2 0,-1 1-5 0,-2 1 4 16,0 2-4-16,-2 0-2 0,-1 0 1 0,-5 2-1 15,-1 1 7-15,-4 0-8 0,-6 1 0 0,-3 1 8 16,-8 4-12-16,-6 2 3 0,-4 2-1 0,-4 0 0 0,-5 6-3 15,-3 0 3-15,1 1 3 0,-3 5-20 0,-1 0 3 16,2 0-2-16,-2 1-7 0,3-1 1 0,4-1-2 16,3-2-3-16,4-1 3 0,6-4 16 0,5-5 2 15,8 1 6-15,3-3 3 0,8-3-3 0,0-5 3 0,8 3 2 16,0-2-3-16,4-2 1 0,3-1 3 0,4-4-3 16,2-1 2-16,5 2 1 0,5-6-2 0,4 1 6 15,4-4 1-15,5-1-8 0,6-3-2 0,0-1 1 0,2-4-5 16,3 2 6-16,2-3 0 0,2-3-7 0,2 2-8 15,2-4 0-15,-1 0-1 0,3 0 5 0,-2 1-3 16,-1 0 0-16,-3 3-2 0,-3 1 9 0,-4 1 1 16,-8 4 13-16,-1 2-3 0,-7 1 0 0,-7 2 8 15,-3 5 5-15,-4 0 11 0,-4 1-2 0,-3 2 9 0,-2 1-8 16,-4 1 0-16,-4 0-2 0,-4 2 0 0,-4 2-13 16,-3 2-11-16,-8 1-2 0,-4 3-2 0,-6 2-3 15,-6 4 3-15,-6 3 4 0,-1 3-9 0,-2 3 2 16,-2 2 5-16,1 3 1 0,0 1-3 0,4 1 4 15,1-2-2-15,2 2 1 0,6-4 6 0,3-1 7 0,4-1-8 16,5-4-1-16,4-3-1 0,8-5 1 0,4-3 6 0,3 0-7 16,2-4 1-16,5-2-11 0,3 0 6 15,0-3 2-15,5 0 6 0,2-3-3 0,2-2-6 16,7-2 5-16,2 0-3 0,1-3 5 0,5-2-3 0,5-2 1 16,1-1 0-16,1-2-10 0,1-1 11 0,3-3-11 15,0 2-3-15,3-3 2 0,0-2-6 0,0 2-2 16,0-2 0-16,-4 2 13 0,-1 1-9 0,-3 1 6 15,-4 3 10-15,-4 0 2 0,-5 3 12 0,-4 3-1 0,-2 0 4 16,-4 4 0-16,-2 1 1 0,-3 2 8 0,-2-1-8 16,-3 5 1-16,0-3-8 0,-2 3-8 0,2 0-29 15,-6 0-16-15,0 1-24 0,-4 1-38 0,-6 3-42 16,-1 2-51-16</inkml:trace>
  <inkml:trace contextRef="#ctx0" brushRef="#br0" timeOffset="100108.2521">27806 11630 1765 0,'0'0'30'0,"0"0"0"15,0 0 25-15,-13 17 14 0,13-17 12 0,0 0 14 0,0 0 13 16,0 0-2-16,0 0 3 0,0 0 2 0,0 0-19 16,-7 8-6-16,7-8-8 0,0 0-14 0,0 0-9 15,0 0-12-15,0 0-7 0,0 0-16 0,0 0 1 16,0 0-5-1,0 0-4 1,0 0 21-16,0 0 2 0,0 0 10 0,0 0 6 0,0 0 7 16,0 0 1-16,0 0 19 0,0 0 2 15,0 0 4-15,0 0-1 0,0 0-10 0,0 0 7 0,0 0-7 16,0 0-1-16,0 0-7 0,0 0-11 0,0 0-1 16,0 0-7-16,0 0-1 0,0 0-10 0,0 0-4 15,0 0 6-15,0 0-12 0,0 0-5 0,0 0 6 16,0 0-8-16,0 0 2 0,0 0 3 15,0 0-5-15,0 0 11 0,0 0-13 16,0 0-34 0,0 0-5-16,0 0 2 0,36-44 1 15,-36 44-2 1,66-51 7 0,31 11 5-1,-89 38 12 1,4 1-11-16,-2-2 1 0,-2 3-6 0,-2 0 1 0,0 3 4 15,-1-2-1-15,0 1-3 0,1 1-1 0,-2 3 6 0,-1-2-4 16,0 2 6-16,1 1 2 0,0 1-8 16,-3 1 12-16,2 3 4 0,-1 0-2 0,-2 2-4 0,-2 6 5 15,-1-3-3-15,-2 3-3 0,-1-2 6 0,-2 3-3 16,2 0-8-16,-6 0 3 0,2-4 3 0,0 0-8 16,-2-2 10-16,1-2 4 0,1-2-8 0,-1-1 4 0,5-3 4 15,-2-2 4-15,3 0-1 0,2-1-1 0,1-4 1 16,1 3 0-16,-2-2 4 0,1-2-11 0,2-2 7 15,0 3-9-15,0 0 2 0,0 0 2 0,2 0-7 0,-2-3-5 16,4 1-3-16,-4-2 1 0,3 0-3 0,-1 0 2 16,3-4-4-16,0 0 2 0,1-2 2 0,3-1 5 15,-1 0-6-15,2 0 3 0,1 2 2 0,-2 1 6 16,4-3 0-16,-2 5 1 0,0 0-3 0,0 1 2 0,2 1 5 16,-2 2 3-16,3 0-9 0,-1 1-2 0,-2 1 2 15,3 1 3-15,-3-1-1 0,3 4 0 0,-1 0 1 16,-2-1-6-16,2 1 7 0,-2 1-5 0,1 0-1 0,1 3 1 15,1 1 1-15,-3 3-5 0,2-1 4 0,0 1 0 16,-1 2-2-16,-2-1 4 0,2 2-2 0,-2 2 3 0,-2-1 2 16,3 0-3-16,-5 2 0 0,2-2 3 0,0 3 5 15,-3-4-3-15,-2 3 2 0,2-2-7 0,-4 0 3 16,1 0 13-16,1-3 0 0,-4 2-8 0,-3-3 0 16,1 4 20-16,0-3 1 0,-2 2 6 0,-2-3 4 0,-3 2-6 15,2-1 4-15,-4-2 12 0,2 1 5 0,-3-2-14 16,-1 0 3-16,1-3 3 0,-1-1-6 0,1 0 1 15,-1-2-6-15,3 0-3 0,-2-1-7 0,1-2-1 0,-1 0-6 16,-1-1 1-16,1 0-9 0,-1-2 8 0,1-2 4 16,1 0-5-16,-2 0 5 0,2-1 4 0,-1-1 6 15,1-1 1-15,4 1 15 0,-3 1-8 0,3-1-1 0,2 1 9 16,1 0-4-16,0-1-9 0,-1 0-8 0,2 2-2 16,0-2-13-16,-2-1 7 0,4 3-9 0,-3-1-11 15,2 2-1-15,-1-1 7 0,2 1-2 0,-1-2-9 16,0 0-14-16,3 1-13 0,-2 2-11 0,1-4-20 0,1 1-18 15,0 0-35-15,-2 1-30 0,2-3-36 0,0 2-30 0,0 0-44 16,0-3-39-16,-3 1-39 0,3 1-60 16,-2-2-45-16</inkml:trace>
  <inkml:trace contextRef="#ctx0" brushRef="#br0" timeOffset="100835.8728">27971 11214 1831 0,'-13'-14'11'15,"2"-1"12"-15,-3 1 31 0,4-2 19 0,-4 4 15 16,1 0 9-16,2 2 14 0,-4 2 6 0,2 0-3 16,-3 1 6-16,3 2-16 0,-4 1-7 0,3 1-6 0,-2 1-5 15,0 2-9-15,1 1-9 0,0 1-12 0,-2 3-20 16,2 3-10-16,-5 2-12 0,1 2-6 0,0 2-6 0,-3 5 4 15,-2 2 8-15,-2 3 4 0,0 2 3 0,-1 3 5 16,2 5 0-16,-4 3 1 0,4 1-1 0,0 3-6 16,0 5-4-16,2 0-3 0,3 5 2 0,0-1-13 0,3 3-2 15,2 1 5-15,5 0 3 0,4 1-4 0,4-1 1 16,2 1 8-16,7-2-5 0,2 0 9 0,7-2 9 16,3 2-4-16,6-2 6 0,4 0 6 0,4 0 2 0,2-2-4 15,7-1 4-15,0-2-4 0,3-5-3 0,1-2 1 16,3-1-7-16,0-5-7 0,3-2 4 0,0-5-4 15,1-4-1-15,4-1-1 0,0-4-2 0,-1-5-4 16,4-2 2-16,-1-3-4 0,-2-4 1 0,-2-3-2 0,-4 0-2 16,-2-4 0-16,-5-4 0 0,0 3-3 0,-6-4 0 15,-3-1 9-15,0-3-14 0,1 4 10 0,-5-8 3 16,4 2 0-16,-5-6 0 0,2-1 6 0,0 0-6 16,-1-5 3-16,-1-2-4 0,0-4 1 0,-3-1-3 0,3-3 2 15,-5-1-9-15,1-5-6 0,1-3-2 0,-2-3-8 16,0-2 8-16,-1-2-13 0,-3-1-14 0,-1-4-24 0,-3 0 8 15,-2 2 1-15,-7-2 9 0,-1 1 1 16,-5 1 6-16,-4 0 1 0,-5 3 19 0,-4 0 17 0,-4 0 6 16,-4 4-4-16,-3 3 2 0,-3-1-4 0,-5 2-2 15,-3 4 1-15,-2 0-2 0,-5 2-6 0,-4 5 2 16,0 0-2-16,-6 3-8 0,-3 4 5 0,-2 1 1 0,-4 3 5 16,-1 2-3-16,-3 0 8 0,1 7-5 0,-1-1 8 15,1 2-6-15,4 5-16 0,-1 1-31 0,4 3-22 16,0 3-36-16,7 1-34 0,0 3-35 0,5 1-46 0,0 1-45 15,5 3-29-15,0 1-24 0,6 2-32 0</inkml:trace>
  <inkml:trace contextRef="#ctx0" brushRef="#br0" timeOffset="103802.2439">29088 11639 1254 0,'-9'-2'9'0,"-1"0"22"0,3-3 13 0,-1 5 21 16,-1-2 24-16,3 0 21 0,3 1 23 0,-3-1 4 0,4 2 16 16,-1 0-16-16,3 0-1 0,0 0-7 0,0 0-14 15,0 0-7-15,0 2-22 0,0-1 7 0,0-1-25 16,2 0 1-16,-2 2-5 0,0-1-18 0,0-1-6 0,1 1-18 16,-1-1-3-16,0 0-8 0,2 0 1 0,-2 0-7 15,3 0 3-15,1 0 16 0,3 0 6 0,-1 0 12 16,7-1 3-16,6-2 1 0,3 0-3 0,10 2 10 15,4-3-15-15,7-1-10 0,6-2-12 0,3 1 1 0,3-1-1 16,1 0-4-16,-1 1 0 0,0-2-8 0,-4 4 4 16,-7-1 2-16,-2 0 5 0,-7 1-10 0,-5 0-3 15,-4 1 3-15,-7-1-1 0,0 3 6 0,-7-2-5 16,2 1-2-16,-4 0-3 0,-2 0 2 0,-1 0-15 0,0 0-20 16,-2-1-26-16,-4 2-37 0,4-2-34 0,-3 1-46 15,0 0-63-15,-1-2-65 0,2 0-68 0</inkml:trace>
  <inkml:trace contextRef="#ctx0" brushRef="#br0" timeOffset="104363.4853">29773 11233 2232 0,'-5'-7'-3'0,"-1"6"4"0,4-5 5 16,1 1 12-16,-1 3 4 0,-1 0 5 0,1 1 3 16,-1 1-5-16,3 1 4 0,-2-1-5 0,4 2-3 15,-2 0-20-15,2-2-7 0,-1 3-1 0,1-1-7 0,4 1 6 16,0 1 1-16,2 4 1 0,2-2 5 0,5 2 7 16,3 4 1-16,6-1-3 0,1 0 6 0,5 1-1 0,3-1-5 15,0 1 0-15,4-3 1 0,-1 3-5 0,3-3 4 16,-2 2-7-16,1-2 0 0,-3 0-4 0,-2 1 4 0,1-3 3 15,-4 3 0-15,-2-3 0 0,-1 2-1 0,-4-1 9 16,-1 0-2-16,-4-1 6 0,1-2-2 0,-6 2 0 0,-3-3-13 16,-2 0 2-16,-3 1-1 0,-2-1 1 0,-1-2-5 15,-2 4-1-15,-2-2 4 0,-1 1-3 0,0 0 7 0,1 3 1 16,-3 0-1-16,-1 1-2 0,1-1 2 0,-4 3-3 16,1-2-3-16,0 0-2 0,-1 3 7 0,-1-2-6 0,1 0 5 15,-2 0-8-15,4 2 5 0,-1 0 4 0,0-3 3 16,-1 5-2-16,1 0-5 0,2-1 11 0,-1 0-6 0,-2 2 7 15,4-2-4-15,-3 1-1 0,2-1-9 0,1 2-14 16,-1-1-31-16,1-2-20 0,-1 0-43 0,3-2-24 0,-2 2-39 16,3-4-46-16,-3 1-53 0</inkml:trace>
  <inkml:trace contextRef="#ctx0" brushRef="#br0" timeOffset="106204.4135">30881 10975 2729 0,'-3'-3'-5'16,"-2"0"12"-16,3-1 25 0,2-1 20 0,-1 3 7 15,-1-1 2-15,0 3 10 0,2-2 20 0,0 0 11 16,2 1-4-16,0-2-19 0,-1 2-22 0,2-2-5 0,2-1-1 15,0 0-9-15,4-1-20 0,2 1-9 0,5-3-10 16,3 2-3-16,3 0 0 0,7 1-4 0,-1-1-8 16,4 1 6-16,1 1-2 0,0 2 0 0,-1 1 7 0,-4 1-2 15,-1-1-5-15,-5 4 8 0,-3-1-5 0,-1 2-5 0,-7 0-2 16,1-1-1-16,-4 1-4 0,-5 2-2 0,-1 0 0 16,-2 0 0-16,0 1 4 0,-5 1-2 0,-1 2 12 15,-5 0-3-15,1 2-1 0,-2 0 1 0,-6 0 4 0,1-1-10 16,1 2 9-16,-1-2 4 0,1-4-10 0,2 3 2 0,4-5 4 15,1 0 3-15,1-1-2 0,5-4 0 0,0 4-8 16,1-5-2-16,2 3-3 0,0-3 6 0,0 2-4 16,2 0-8-16,-1 0 7 0,4 1 4 0,1 0 11 15,0 2-4-15,1-1 5 0,4 3-2 0,0-1 4 0,2 3 3 16,-1 1-1-16,4 0 1 0,-2 2-5 0,2 1 6 16,0 0 0-16,-2 4-6 0,3-1 3 0,-4 3 6 0,1-1 1 15,-4-1-1-15,1 0-1 0,0 3-7 0,-3-2 7 16,-2 2 4-16,1-4-6 0,0 2 2 0,-2-1-6 0,0-2-1 15,-2-1 2-15,-1-2 5 0,-1 0-9 0,-1-1 4 16,-1-5 9-16,-2 2-6 0,-1-1 8 0,1-3 16 16,-2 1 2-16,-1 0 3 0,2-1 10 0,-3-2-1 0,-1 3-4 15,-1-4 2-15,-1 3-1 0,-1-1-13 0,0-1-8 0,-3 0 2 16,-2-1-12-16,0 0 4 0,-1-1-6 0,-1 0-3 16,-2-1-5-16,1 0 0 0,0 1 5 0,0-2-3 15,3 1-1-15,-1-2-12 0,4 3-8 0,-1-2-27 16,4-1-31-16,2 2-25 0,1-2-48 0,-1-1-57 0,1 0-66 15,1-1-81-15</inkml:trace>
  <inkml:trace contextRef="#ctx0" brushRef="#br0" timeOffset="107822.4875">27945 12818 1711 0,'5'0'17'0,"0"-4"13"15,-2-1 7-15,2 0 30 0,-5 2 19 0,2 2 23 16,-4-2 7-16,2 1 13 0,0 1 4 0,0-1-3 16,-2 2 8-16,-1 0-15 0,3 0-10 0,-1-1-8 0,-1 1-6 15,2 0-5-15,-2 1-25 0,1-1-9 0,1 2-9 16,-2-1-19-16,2 0-5 0,-5 2-16 0,-1-1-8 15,0 4-6-15,-2 1 7 0,-6 2 6 0,-1 2-2 16,-5 5 3-16,-1 0-5 0,-6 5 7 0,1 1 6 16,-3 3 1-16,-3 0-2 0,-1 2-7 0,3 1 0 0,-3-3 0 15,3 2-2-15,2-1-4 0,-1 0-1 0,6-6-2 16,-1 1-4-16,6-1-2 0,3-5 2 0,3-1-1 16,0-1 3-16,4-4 2 0,3-2-6 0,0 1-16 15,2-3-22-15,2-4-22 0,-1-1-46 0,2 0-40 0,0 0-49 16,2 0-50-16,-1-1-39 0,-1-2-60 0</inkml:trace>
  <inkml:trace contextRef="#ctx0" brushRef="#br0" timeOffset="108164.7186">27141 13230 2380 0,'-2'7'4'0,"-4"2"-1"16,1-1-2-16,-2-4 11 0,0 4 15 0,-3 4 5 15,2 2 4-15,-5-1 9 0,3 4-1 0,-2 2 10 16,2-2 3-16,0 2-1 0,0-1-19 0,1 0 4 0,3-1-2 16,1-1-6-16,0-3-3 0,4 4-15 0,-1-4 6 15,4-1-8-15,1 0 8 0,2 0 8 0,1-3 12 16,2-1 11-16,5 1-1 0,-1-2 23 0,2-2-13 0,3-2 7 15,3 2-3-15,-1-2-5 0,5-2-15 0,1 0-15 16,0-2 0-16,2-1-16 0,3 0 0 0,-2-3-5 16,-1 3 2-16,-1-1-12 0,-1-1 1 0,0-1-2 0,-1 0-7 15,-2-1-21-15,-3-1-17 0,2 2-24 0,-3-1-26 16,-2 0-24-16,2 0-36 0,-4 0-30 0,0 1-33 16,-3 1-36-16,-1-1-49 0,-1-2-53 0</inkml:trace>
  <inkml:trace contextRef="#ctx0" brushRef="#br0" timeOffset="109962.3035">27773 14359 2588 0,'-3'2'-3'0,"1"-1"3"0,-1-2 13 16,6-1 18-16,-3 2 10 0,-1 0 8 0,-1-1 7 16,2 2 14-16,0-2 20 0,0 1 11 0,0-1-7 0,2-1-19 15,-1 2-8-15,4-3-5 0,-2-1-12 0,4 0-9 16,3-2-20-16,3 0-7 0,4-5-9 0,4 3 0 15,1-1-2-15,5-1-3 0,2 0 11 0,-1 1-4 16,4 1 3-16,-4 1-9 0,-1 0 4 0,-5 2-6 0,0 0-1 16,-3 3 1-16,-6 1-7 0,-2-2-2 0,-2 3 3 15,-5 1-3-15,-3 0 2 0,1 1 7 0,-4-2-1 16,2 2-1-16,-3 1 6 0,0 4 2 0,-2 0-2 0,-4 3 6 16,-1 3 6-16,-1 0-3 0,-3 4 2 0,-2-1 2 15,-1 0-8-15,-2 1 4 0,1 0-1 0,1-1-3 16,3-3-8-16,1 1 5 0,1-3-6 0,5 0 1 15,-2-3 1-15,4-1-9 0,2 0 2 0,1-2 0 16,2 0-2-16,4-1-2 0,-1-1 7 0,0 2-2 0,4 1 0 16,2-3 5-16,-1 2 2 0,2 0 3 0,3 0-2 15,0 0 3-15,3 2-3 0,0 1 4 0,2-2-1 16,0 0 4-16,-1 1-4 0,0 0-8 0,1 2 7 16,-1-1-5-16,-2 1 2 0,0-1-1 0,0 1-4 0,-3 1-5 15,1-1 3-15,-1 0 4 0,0 0 4 0,-3 0-1 16,2 1-6-16,-3-1 3 0,2 0 1 0,-3 0 5 15,0 0-9-15,-1 1 16 0,0 0-14 0,-4 0 8 16,1 0 7-16,-3 1 8 0,0-1 10 0,0-2 11 16,-1 1 9-16,-3 3-1 0,-2-5 21 0,0 3 5 0,-1-2 4 15,-4 0-13-15,0 1 0 0,-3 2-19 0,-2-1 1 16,-1-1-14-16,-1 3-19 0,-4-4 1 0,2 4-10 16,-1-2 3-16,-1 0-5 0,0-1 7 0,2-4-11 15,0 3 1-15,3-1-4 0,1-3-33 0,-1 1-14 16,4-3-23-16,-1 1-37 0,1-3-28 0,1 2-33 0,2-4-48 15,-1 2-43-15,2-5-68 0,1 0-69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1:05:51.0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8112 15238 2323 0,'0'0'40'0,"0"0"16"15,-42-36 19-15,42 36 10 0,0 0 9 0,0 0 23 0,0 0 12 16,0 0 5-16,0 0-5 0,0 0-16 0,-12-11-6 16,12 11 6-16,0 0-5 0,0 0-8 0,0 0-4 0,0 0-6 15,0 0-6-15,0 0-4 0,0 0-4 0,0 0-14 16,0 0 5-16,0 0-14 0,0 0 0 0,0 0-12 15,0 0-9-15,0 0-3 0,4-10-9 0,-4 10 2 0,0 0-5 16,0 0 3-16,63-76-10 16,-45 58-6-16,4 0 1 0,-1-2-2 0,3 2-10 0,1 0 7 15,0 1-3-15,2 4-4 0,-2 1 2 0,-1 3 2 16,-3 2-6-16,1 2 1 0,-4 2 5 0,-3 3-8 16,-4 1 10-16,-2 1-3 0,-2 3-3 0,-4-1-1 0,2 4 8 15,-5-1 0-15,0 3 3 0,-2 1 0 0,-1 2-13 16,0 4 5-16,-2 2 0 0,-2-1-5 0,-3 3 5 15,2 1-9-15,-2-2 1 0,1 0 3 0,-1-2 8 16,4-2-3-16,-1-3 0 0,0-1 12 0,2-1-16 0,2-3 7 16,0-2 1-16,3-2-13 0,-2-1 1 0,2-1 5 15,0 0-6-15,2-1-1 0,-1-1 3 0,4 0-6 0,0 2 1 16,4-2 11-16,-1 0-1 0,3 0 5 0,5 0 4 0,-3 0-6 16,7-2 4-16,-1 2 4 0,3 0-3 0,2 0-2 15,-1 0 6-15,4 0-10 0,-2 3 1 0,3-2-3 16,-5 4 9-16,1-3 0 0,-2 3-2 0,-3 0 5 0,-3 0-9 15,-2 2 10-15,-1 1-3 0,-5-3 7 0,-2 3-8 16,-1 1 4-16,1 0 6 0,-5 3 5 0,-1 0 5 0,0-1-4 16,0 2 1-16,-1 1 4 0,-5-1 3 0,0 4-4 15,-1 0-9-15,-1-1 1 0,-3 1-6 0,0 1-11 0,-2-1-24 16,-1-3-43-16,0 1-48 0,0-1-47 0,1-2-61 16,-3-2-82-16,4-4-139 0</inkml:trace>
  <inkml:trace contextRef="#ctx0" brushRef="#br0" timeOffset="158.2767">8755 15190 2919 0,'6'-3'22'0,"-5"2"22"0,1-1 7 16,3 0-1-16,-5 1 0 0,-2 2-3 0,1-1 5 0,1 0-3 15,0 0-43-15,0 0-47 0,0 0-53 0,0 0-46 16,0 0-52-16,3-1-69 0,-1-2-114 0</inkml:trace>
  <inkml:trace contextRef="#ctx0" brushRef="#br0" timeOffset="1267.1914">9676 14188 2967 0,'7'-12'7'0,"-4"4"25"15,-2 4 25-15,1-4 10 0,-4 6 13 0,1 2 4 16,-2 0-1-16,1 0-3 0,-1 2-12 0,0 1-27 0,1 3-32 16,-1 0-7-16,-2 3-15 0,1 1-3 0,-1 4 2 15,0 1 6-15,-2 4 6 0,4 1 10 0,-3 2 16 0,3 5 0 16,2-1 6-16,-1 3 10 0,4 3 9 0,-1 3 3 15,2 1-4-15,2 1-2 0,-1 2-7 0,3 0-2 16,-1-1-5-16,2 2-8 0,5-3-11 0,-4 0-8 16,7-3 2-16,-2-3 1 0,5 1-5 0,-1-6 4 0,4-1-4 15,-3-3 2-15,2-3-2 0,4-2 4 0,-2-3 3 16,1-4-4-16,1-1 2 0,3-6 2 0,-2-2 5 16,3-4-4-16,1-3 6 0,0-3 2 0,0-3-7 0,0-4 1 15,-3 0 2-15,-4-1-5 0,1-1 2 0,-6-2-1 16,-3 3-1-16,-5 3 2 0,-2-1 3 0,-5 3 0 15,0-1 5-15,-8 3 5 0,1-1 6 0,-5 4 3 0,1-1 1 16,-5 2-1-16,0-2 2 0,-4 4 1 0,-1 0-3 16,-4 0-7-16,-2 4-12 0,-1 0 1 0,1 0-4 15,0 3-2-15,1-1-3 0,-2 5-9 0,3-3-3 0,5 2-7 16,0-2-15-16,3 2-32 0,1-1-33 0,2-1-38 16,2 1-26-16,-1-1-45 0,6 0-51 0,-3 0-46 15,4-4-47-15,0 3-47 0,0-1-46 0</inkml:trace>
  <inkml:trace contextRef="#ctx0" brushRef="#br0" timeOffset="2739.1771">10863 13864 2565 0,'-1'-5'16'0,"-4"2"29"15,2-1 18-15,0 1 22 0,-3 1 9 0,1 2 2 16,0 0 5-16,0 0 6 0,2 2-13 0,-3 0-27 0,3 1-19 16,1-1-20-16,-1 0-2 0,1-1-1 0,1 3-8 15,-3-3-9-15,4 1 0 0,0-2-3 0,0 3-4 16,0-1 1-16,2 0-10 0,0 1-5 0,1 1 9 0,2-1 1 16,2 2-2-16,1 2 5 0,2-2 0 0,5 4-3 15,0-1 6-15,4 0 5 0,3 0-5 0,2 0 0 16,6 4 2-16,0-3-4 0,2 1 1 0,1 1 2 0,1 0 0 0,1-1 2 15,0 4-6-15,-4 0 5 0,3-3 3 16,-4 1 3-16,-4 2 12 0,1-1 6 0,-2 1 6 16,-4 1 13-16,-2-1 21 0,-3 2 21 0,0 1 16 0,-7 0-5 15,4 1 13-15,-8 1 12 0,-2 2 4 0,-2 0-10 16,-1 0-10-16,-3 3-23 0,-3 1-13 0,0-1-6 16,-2 2-12-16,-2-1-25 0,0-1-7 0,-5 2-2 15,0-4-5-15,0 1-8 0,-4-5-32 0,0 2-13 0,-1-6-31 16,-2-2-32-16,-1-1-29 0,-1-5-33 0,1-1-32 15,-1-3-17-15,2-6-14 0,0-4 2 0,0-1-11 16,0-4 2-16,4-3-6 0,-1-8 4 0,2-1 17 0,-1-4 15 16,4-3 36-16,-2-4 12 0,4-2 36 0,-2-2 34 15,2 0 36-15,3-1 43 0,-4 0 23 0,7 2 35 16,-2 2 24-16,0 3 30 0,2 3 17 0,0 4 11 0,1 3 9 16,0 3 4-16,-3 3-4 0,4 1-12 0,0 4-12 15,-1 0-21-15,4 1-14 0,-2 2-2 0,3 0-15 0,-2-1-26 16,4 1 1-16,-2 0-14 0,3 0-19 0,2-2 4 15,0 0-7-15,1-2-8 0,3 0-3 0,1-2 5 16,1-2-9-16,5 1 4 0,1-3 6 0,0 3-6 16,4-2 2-16,-4 2-9 0,5 2 5 0,0 1 5 15,-1 1-3-15,3-1-23 0,-4 2-25 0,2 0-40 0,-2 2-39 16,2 0-41-16,-2 1-64 0,-1 1-73 0,2 1-80 16</inkml:trace>
  <inkml:trace contextRef="#ctx0" brushRef="#br0" timeOffset="4916.2507">8943 16663 3358 0,'-2'7'1'16,"-1"-2"12"-16,2-2-1 0,1-7 4 0,-2 5 2 15,1-1-5-15,-1 0 1 0,2 2 12 0,0-2 10 0,0 0 4 16,0-2 3-16,0 2 6 0,0 0 2 0,0-1 21 15,0 1 3-15,0 0-9 0,2-1-9 0,1 1-18 16,-2-3-7-16,4 3-12 0,-1-5-1 0,5-2-12 0,2-4-4 16,6-2-3-16,2-6-3 0,6-2 0 0,10-7 9 15,4-3 1-15,6-5-4 0,7-2-3 0,8-7 2 16,5-3-2-16,5-3-2 0,8-1 1 0,6-2-4 0,3-5 6 16,5 2-7-16,2-4 6 0,8 1-7 0,-1 0 1 0,6-1 6 15,1 0 1-15,-2 0-2 0,1 1 1 0,-2 0 1 16,-4 2 1-16,0 2 4 0,-8 0 1 0,-5 5-7 15,-3 1 1-15,-5 1 1 0,-4 5-5 0,-8 4 8 0,-5 2-4 16,-6 2-1-16,-8 3 2 0,-3 4-2 0,-8 2 2 16,-6 5 3-16,-6 3-5 0,-4 2 1 0,-9 3 9 15,1 4 13-15,-4 2 0 0,-9 4 14 0,-1-1 1 16,0 1 10-16,-1 1 8 0,-2 1-1 0,-1 2-8 16,0-3-15-16,-4 3 0 0,5-3-7 0,0 3-4 0,-2 0-11 15,2 0-15-15,-2 0-29 0,3 2-41 0,0-2-43 16,1 0-58-16,1 1-59 0,-2-1-74 0,2 0-96 0,0 0-112 15</inkml:trace>
  <inkml:trace contextRef="#ctx0" brushRef="#br0" timeOffset="7732.7274">9474 15169 2323 0,'-2'0'18'0,"1"0"10"16,-2-3 9-16,4 2 11 0,-2 1 4 0,-1 1 9 15,0-1-1-15,-1 2 2 0,1-1-24 0,1 0-10 0,1-1-7 16,-4 2-12-16,4 1-9 0,0-3-14 0,-2 0 2 16,4 2-4-16,-2-1 7 0,0 1 0 0,0-1-3 15,1 1 2-15,3 1 1 0,-2-2 9 0,1 2-3 0,1-1 6 16,-1 1-1-16,0-1-2 0,-1 0 3 0,1-2-3 0,-2 0 9 16,3 0-5-16,-3 0 5 0,2 0-6 0,-3-2 7 15,0 0 6-15,0 2-1 0,-3 0 13 0,3-1-1 0,0-1 0 16,-1 2 5-16,1 0 5 0,-2 0-3 0,0 0 5 0,2-1 7 15,-1 1-13-15,1 0 5 0,-3 0 3 16,3 0-3-16,-2 0-6 0,0-1 4 0,1 1-9 0,-2 1-8 16,1-1 3-16,-1-1-5 0,1 1-2 0,-1 1-6 0,-1-1 2 15,2 1-12-15,0 2-1 0,1-3 4 16,-2 4-4-16,1-3-7 0,0 3-2 0,1-1-1 0,1-1 4 16,0 1 2-16,0 1 3 0,0 1-2 0,0 0-4 15,3 1 9-15,-1-2-6 0,2 1 9 0,0-2-9 0,1 1 4 16,2-2-3-16,-1 2 4 0,1-3 2 0,2-1-4 15,-1-2 9-15,0 1-3 0,-2-1 8 0,5-3-6 16,-3 1-4-16,-1-4 4 0,-1 4 0 0,2 0 5 0,-5-2-5 16,0 3-3-16,-1 0 2 0,-2 1 6 0,0-1 4 0,0 2-5 15,-2-2 2-15,-1 3 1 0,0-2 1 0,-2 1 1 16,2 0-5-16,0 0 2 0,-2-1-8 0,2 2 2 16,0 0-1-16,-1 0-7 0,3 0 2 0,-2 0-2 0,1 0-1 15,2 0 0-15,0 2 7 0,-4-2-9 0,4 1-1 16,1-1 1-16,-1 0 0 0,0 1-2 0,3-1-1 0,-3 3 0 15,2-3-5-15,1 3 9 0,-3-2 2 0,3 0-5 16,2 2 2-16,-4 1 3 0,4-4-5 0,0 4 8 16,1-1 0-16,-1-1 0 0,0-1-3 0,-1 0 3 0,1 0-1 15,2-1 2-15,-1 1 4 0,-2-3-4 0,0 1 2 16,0 0-4-16,0-1 1 0,-1 0 0 0,0-3 3 0,-1 4-2 16,1-5 7-16,0 4-8 0,-2-5 2 0,1 2-1 15,-2 0 9-15,0-3 4 0,1 1-7 0,-2 2 1 16,1-2-2-16,-3 2-3 0,0-2 4 0,0 1 8 0,-2 2-10 15,2 0-2-15,-2 0 3 0,2 0-3 0,-2 1-3 16,0 2 5-16,1 0 0 0,-1-1-9 0,2 2 4 16,-1 0-9-16,1-1 1 0,0 2-7 0,0-1-24 15,0 2-27-15,-2-1-26 0,2 1-36 0,-2 3-42 0,2-1-49 16,0 1-74-16,-4 0-67 0</inkml:trace>
  <inkml:trace contextRef="#ctx0" brushRef="#br0" timeOffset="8988.8683">10127 15279 2346 0,'0'-2'15'0,"-5"1"16"16,5-5 8-16,3 5 10 0,-7-2 5 0,4-1 4 0,0 3-1 16,0-1-1-16,0 0-18 0,1-1-16 0,4-1-4 15,-2-1-12-15,2 1-7 0,-1-4-4 0,8-2 5 16,0-1-4-16,4-2 7 0,4-3-2 0,2-1-5 0,4 1 5 15,-1-2 2-15,4 1 2 0,-1-1-4 0,-1 1 5 0,-3 3-4 16,-1 2 2-16,-5 4 1 0,-3-1-5 16,-3 5 1-16,-4 0 2 0,-2 2-9 0,-2 2 8 0,-4 0 2 15,0 0 6-15,0 0 1 0,-1 2-1 0,-4 1 0 16,-1 2-2-16,0 0 4 0,-4 4 0 0,-4 2-3 16,0 3-11-16,-5 1 2 0,-2 3 3 0,-1 2 0 0,-2-3 3 15,1 2 5-15,2-2-10 0,-1-2 5 0,2 0 5 16,0-2 5-16,3 0-2 0,1-1-5 0,0-4 4 0,5 1-1 15,-1-2 3-15,4-2-10 0,1-1-1 0,3-1-5 16,2-2 1-16,-1 0 0 0,6-1-11 0,-3 0 7 16,2-1-2-16,1 1 4 0,0-1 4 0,3-1-4 0,1-3 4 15,4 2-2-15,-2-1 0 0,6-3-3 0,0-2-2 16,3-2 5-16,1-1-12 0,3-1 8 0,0 0-8 0,-1-4 6 16,4-1 4-16,-2 1-4 0,-1-1 8 0,1 1-11 15,-4-1 10-15,3-1-2 0,-6 2 1 0,1 3 0 16,-4-1 0-16,1 3 4 0,-6 0-2 0,-2 4 5 0,-3 1 5 15,1 0-4-15,-6 3-1 0,0 3 2 0,-4-1-9 16,-2 2-3-16,-3 0-3 0,-3 3 8 0,-3 3-13 16,-3 4 1-16,-3 0 8 0,-4 4-4 0,-3 1 6 15,-2 4 0-15,1 0-3 0,-1 3-6 0,0 0 8 0,2-2 4 16,2 2-9-16,1-1 4 0,3-1-1 0,3-2 5 0,3-2 1 16,2 1 0-16,3-5-3 0,4 0-5 0,1-4 4 15,5-2-4-15,0-1 4 0,6-2-4 0,-1 1-2 16,3-4-1-16,0 3 4 0,2-3 4 0,1 0 0 0,2-3 1 15,3 3-2-15,3-4 2 0,-3 0-2 0,6-2 7 16,0-2-6-16,3-2 1 0,0-1-2 0,0-1-5 0,2 0-3 16,1-3 3-16,0 1 6 0,1-3-8 0,-4 2 4 15,3 0-1-15,-4 0 1 0,1 1 5 0,-6 2 5 0,-1 0-3 16,-3 0 0-16,-3 3 5 0,-1 1 4 0,-4 3 1 16,0 0 8-16,-4 1 5 0,0 1 11 0,-4 0 0 15,3 2 1-15,-4 0-11 0,-2 1 0 0,2 1-6 16,-3 0-7-16,-2 2-8 0,-1 2-14 0,0 3-4 15,-1-1 1-15,-3 2 10 0,0 2-7 0,2-1-4 0,-2 3 14 16,-2-1-8-16,3 2 6 0,-2 1 1 0,3-1-19 16,-1 2-8-16,1-1-13 0,1-2-10 0,2-1-27 0,2-2-9 15,4-1-35-15,-1-1-24 0,2-2-4 0,2-2-36 16,-1 1-8-16,2-3-21 0,0 1-32 0,0-2-52 0</inkml:trace>
  <inkml:trace contextRef="#ctx0" brushRef="#br0" timeOffset="14996.1508">9796 13754 1507 0,'2'-1'16'0,"-2"0"24"0,0-1 6 0,1 0 10 15,-2 2 17-15,-1 0 12 0,2-1 2 16,-1 2 1-16,1-2-3 0,0 0-29 0,0 1 12 0,-2 0 5 16,2 0-13-16,0-1-5 0,-2 1 11 0,2-2 8 15,-2 2-17-15,2 0 11 0,0-1-17 0,0 1-15 16,0 0 0-16,0 0-5 0,0 0-17 0,-2 0-2 0,2 0 4 16,-1-1-4-16,1 0 3 0,-2-1-3 0,-1 2-2 15,3-1 1-15,-5 0 7 0,2-2-3 0,-2 3-2 0,2-1 7 16,-2-1-2-16,-1 1 4 0,-1-2-6 0,1 2 0 15,-2-1-2-15,0 0 1 0,0 0 3 0,2-1-7 16,-5 3-1-16,2-2 3 0,-1 1 8 0,2-3-4 0,-4 3 3 16,2 0-10-16,0-2 4 0,-2 3-4 0,1-2 8 15,0 1-3-15,0 0-2 0,-2-2 1 0,1 3 1 0,2 0-1 16,-1-1-2-16,-2 1 7 0,2-2-11 0,0 2-1 16,0-2-3-16,1 2-3 0,-2 0 2 0,4-1 7 15,-5 2-7-15,2-2 0 0,2 2-2 0,-3-1 2 0,-1 2 2 16,1-2 4-16,0 2-10 0,1-1-1 0,-1-1 1 15,-1 3-1-15,0-2 2 0,2 2 3 0,-2-3-8 16,2 3 2-16,-2-1 8 0,2 0-8 0,-1 0 4 16,1-1 1-16,1 1-3 0,-1 0-3 0,2 1 9 15,1-3 1-15,-3 3-12 0,3-1 12 0,0 1-7 0,0 0 1 16,-3-2 1-16,3 1-5 0,0 1-3 0,-3-1 0 16,1 1 13-16,1 0-14 0,-2-1 8 0,0 2-5 0,0-1 2 15,0 1 5-15,0-1 1 0,1 1-4 0,-2 1-7 16,4-1 12-16,-2 0-4 0,1 0 2 0,-1 0 10 15,2 0-13-15,-1-1 1 0,1 1 3 0,0-1-2 0,1 1 1 16,-2-1-3-16,1 1 2 0,0 1-10 0,2-2 13 16,-3 2 1-16,-1-3-3 0,2 3 5 0,-3-1-5 15,2-3 7-15,-1 3-9 0,-1-1 0 0,2 0 2 0,-1 1-6 16,-2-1 3-16,2 1-1 0,-1 0-1 0,0 0 0 16,1-1 9-16,1 1-4 0,-4-1-5 0,4 3 6 15,-1-3-3-15,-1 2-3 0,2-2 4 0,-1 4-1 0,1-4-3 16,-2 3 2-16,3-3-1 0,-3 2 2 0,1 3-3 15,1-4 0-15,1 3 0 0,-3-2-2 0,3 0 7 16,-2 2-2-16,1-2 3 0,-1 0-3 0,2 3 6 0,-2-2-3 16,2 1-1-16,-2-1 4 0,1 1-11 0,-2 0 8 15,2 0-6-15,0 1 5 0,0-1-5 0,-3 0 4 16,4 0 2-16,-2-1-6 0,0 2 6 0,0 0-10 16,1 0 8-16,0-2-9 0,2 2 7 0,1-1 1 0,-3 1-8 15,4 0 4-15,-2-2-1 0,1 1 7 0,-2-2-5 16,4 2-1-16,-1 0 3 0,-2 1-5 0,1-1 7 0,-2 1-4 15,4 0 0-15,-1 0-3 0,0 0 3 0,0 1 3 16,0 1-5-16,-2 1-1 0,2-2 0 0,-1 3 7 16,1 0-1-16,-2 0-1 0,0 2-3 0,2-2 3 0,-1 1 1 15,4 0 3-15,-3 0-3 0,-1 2-8 0,4-2 3 16,-2 0 5-16,2-1-1 0,1 0 1 0,1 1-2 16,-2-2-1-16,2 2 2 0,0-2 12 0,0 1-10 0,0 2 2 15,0-3-1-15,0 1 3 0,0 0-2 0,2 2 6 16,-2-2 0-16,0 1-10 0,1-4 18 0,1 1 0 15,-2 1 0-15,0-3-5 0,1-1 2 0,-1 0-9 0,3 0 1 16,-3-3 7-16,2 1-10 0,-2-1-2 0,0 0-1 16,0-3 2-16,1 3-1 0,1-1 9 0,-1 0-3 15,1-1-3-15,-2 0-6 0,2 0 10 0,-2-1-11 0,0 2-34 16,1-2-31-16,1-1-41 0,-2 0-46 0,0 0-50 16,2-1-45-16,-2-2-80 0</inkml:trace>
  <inkml:trace contextRef="#ctx0" brushRef="#br0" timeOffset="15426.3674">8206 14396 1863 0,'-1'-8'16'0,"-4"-1"18"0,2 5 9 0,0-4 17 0,-2 3 15 15,0 2 4-15,-1 2 14 0,0-2 1 16,4 3-16-16,0 0-12 0,2 0-14 0,0 0-19 0,4 21-53 31,-1-13 8-31,-3 1-4 0,3 5 12 0,-1-1 10 16,4 4-9-16,-3 0-3 0,0 4 0 0,2 1 8 16,3 1 1-16,-3 0 4 0,4 1-7 0,-1 0 6 0,0-1-1 15,3-1 3-15,0-4-4 0,-1 1-4 0,2-5 4 16,-3 0 8-16,3-4-2 0,0-2-4 0,1-4 6 15,-2-2 5-15,2 0 11 0,-1-4 18 0,2-3 7 0,1-2-2 16,-1-2 5-16,0-2 7 0,2-3 8 0,0 0 4 16,-2-1 6-16,0-2-11 0,0 0-7 0,-2-1-1 15,0 3 1-15,-4-1 3 0,0 3 4 0,-3 3-13 16,0 0-8-16,-1 1 1 0,-1 3-7 0,-3-1 4 0,2 3-2 16,-2 1-13-16,-2 0-11 0,2 3-5 0,0 0 4 15,0 0-43 1,0 0-20-16,0 0-16 0,0 0-37 0,0 0-40 15,0 0-43-15,0 0-74 0,0 0-57 0,0 0-65 0</inkml:trace>
  <inkml:trace contextRef="#ctx0" brushRef="#br0" timeOffset="18502.0272">10884 16895 1809 0,'0'-7'20'0,"-5"-2"25"0,5 1 16 0,0 1 23 16,0-3 18-16,0 5 23 0,0 0 14 0,0 1 13 0,0 0 3 15,0 1-4-15,-1 2-10 0,1-3 0 0,0 4-2 16,0 0-1-16,0 0-8 0,0 0 2 0,0 2-18 0,0-2-18 16,1 2-1-16,-1-2-22 0,0 1-10 0,0 2-23 15,0-2-6-15,0 2-26 0,0-3-1 0,2 5-4 16,1-1 1-16,0 4-8 0,-2 4-5 0,4 0 2 15,2 2 4-15,-2 6 13 0,4 1-5 0,-3 1-1 0,5 1-4 16,2 0 5-16,3-3 2 0,-1-1 0 0,1 0-2 16,3-4-9-16,-1-2 7 0,1-4 2 0,-2 0-1 15,1-4-3-15,0-3 9 0,-2-2-11 0,0-2-4 0,-2-3-2 16,4-4-6-16,-4 0-10 0,2-4-10 0,-2-4 2 16,2 0-14-16,-2-4 6 0,0-2 1 0,-1 2 12 0,-2-3-3 15,0 4 11-15,-3-1 11 0,-2 3 2 0,-2 4 7 16,0 2 13-16,-3 2 8 0,3 5 1 0,-4 0 2 15,0 5 0-15,0 0-4 0,-2 0-6 0,4 5-6 0,-2-3-10 16,0 1-12-16,0 4-6 0,6 0 5 0,-1 3 0 16,1 2 1-16,7 5 6 0,-2 1 6 0,4 4 3 15,3 1 2-15,3 4-13 0,-4-3-29 0,4 2-37 0,1-1-53 16,0 1-67-16,-1-2-37 0,1-2-47 0,-2-4-54 16,-4-2-55-16,1-4-47 0</inkml:trace>
  <inkml:trace contextRef="#ctx0" brushRef="#br0" timeOffset="18946.4551">10871 16320 3015 0,'-39'-5'1'16,"1"2"5"-16,-6 6 2 0,9-3-1 0,-8 5 7 0,1 4 1 15,0 3 14-15,1 3 3 0,2 2 0 0,2 0-4 16,2 5-2-16,4-1 1 0,4 4-3 0,2 4 0 0,4 0-8 15,4 7-6-15,4 2 7 0,7 4 8 0,3 3-3 0,3 6-2 16,5 2-1-16,7 3 1 0,1 5 2 0,4 2 0 16,5 5-2-16,5 4-9 0,5 1 3 0,3 2 8 0,5 4-3 15,5-4-1-15,4 1-6 0,3-9 4 0,2-1-7 16,6-11 4-16,2-4-4 0,7-9-1 0,1-7 2 16,3-10 1-16,4-5-16 0,3-9-10 0,-1-6-20 0,0-9-7 15,-3-7-11-15,3-6-17 0,-4-9-13 0,-3-8-4 16,-2-7 6-16,-4-5 8 0,-2-5 18 0,-3-6 5 0,-2-4 9 15,-7-4 8-15,-6-4 6 0,-2-1-9 0,-9-3-1 16,-5-2-3-16,-8-1-1 0,-6 0 5 0,-7-4 6 16,-8 1 2-16,-4-1 11 0,-11 2 23 0,-2 3 32 0,-7 3 16 15,-6 1 25-15,-6 4 3 0,-5 4 4 0,-3 5-1 16,-9 3 8-16,1 6-19 0,-8 5-14 0,-4 1-11 16,-4 6-24-16,-3 3-5 0,-5 6-4 0,-5 6 1 0,-2 3-5 15,-7 9 0-15,1 4-7 0,-2 9-2 0,0 9 0 16,0 8 2-16,4 4-7 0,-1 8 5 0,5 6 1 0,2 6-4 0,7 6-8 15,4 1-29-15,5 3-19 0,7 3-36 16,5-1-24-16,7 2-45 0,8-2-46 0,5 0-47 0,8-3-62 16,7 0-62-16</inkml:trace>
  <inkml:trace contextRef="#ctx0" brushRef="#br0" timeOffset="21213.2756">14077 16269 2414 0,'-9'0'7'16,"-4"-3"9"-16,3-1 11 0,1-1 5 0,1 2 6 0,-2 1 11 16,2 2 8-16,2-2 6 0,1 2-6 0,5 0-4 0,0 0-10 15,0 0-4-15,0 0 1 0,0 0-5 0,0 0-4 0,0 0-4 16,0 0-1-16,0 0-2 0,0 0-1 0,0 0 4 16,0 0-2-16,0 0 1 0,0 0-1 0,0 0-2 15,0 0 8-15,0 0 1 0,0 0-1 0,0 0 0 0,0 0 0 16,0 0-7-16,0 0-7 0,0 0 13 0,0 0-13 0,0 0 0 15,0 0 4-15,26-32 1 0,-26 32-6 0,0 0 3 16,31-41 11-16,-23 29-16 0,3-3 3 0,-1 1 1 0,3-1-2 16,-1 1-12-16,1 1 3 0,1 0-6 0,-1 2-9 15,0-1 2-15,0 3 11 0,0 1-12 0,0 3-4 0,-2-2 11 16,0 5-2-16,0-2 4 0,-1 1-4 0,-1 2 2 16,-1 1-11-16,0 0 2 0,0 1 7 0,-1 1-9 0,0 3 2 15,-3-1-5-15,1 2 9 0,-1 2 2 0,0 1 4 0,-2 2 7 16,1 2 0-16,-3 4 6 0,-3-1-3 0,0 2 5 15,-2 3-6-15,-2 1-1 0,-1 0-1 0,-2-1 3 0,2-3-11 16,-2 1 2-16,1-2 3 0,1-5 1 0,1-2 1 16,1-1-4-16,3-2-2 0,0-2-2 0,-2-2 4 0,5-3-24 15,0 0 5-15,0 0-7 16,0 0 7-16,0 0-2 0,30 10 4 16,-17-8 14-16,-2 0-3 0,4 3 6 15,2 0-6-15,0 0 2 0,2 0 5 0,1 2-1 16,2 0 2-16,0 3-6 0,3-2 4 0,-4 1-6 0,3 3 4 15,1-2 1-15,-2 0-2 0,-1 1 6 0,1 0-11 16,-2-2 10-16,0 3-4 0,-3-3 6 0,-1-1-3 0,-2 1 3 16,-2-1-6-16,-2 1-1 0,-3-1 6 0,0-1 2 15,-5 0 4-15,-1 0 2 0,-2-1-1 0,0 0 4 0,-5 4-1 16,0 0 4-16,-2 0 0 0,-2 2 6 0,-2 2-2 16,0 0-5-16,-5 1 10 0,2 0-8 0,-3-3 10 0,1 4-3 15,-3-3-1-15,4-1-6 0,-2 0 4 0,4-3-1 16,-2-1-11-16,2 0 0 0,1-2-1 0,2 0-2 15,0-4-2-15,3 3-3 0,0-3-12 0,2-1-25 0,1 0-18 16,0-2-29-16,0-2-30 0,0 1-34 0,-1-1-24 16,0 0-34-16,0-2-33 0,-3 0-30 0,1-1-36 0,0 0-60 15</inkml:trace>
  <inkml:trace contextRef="#ctx0" brushRef="#br0" timeOffset="22325.0597">15003 16232 3955 0,'-1'5'16'0,"-3"0"15"0,3-6 15 16,1 1 5-16,-3 2 0 0,3 0 1 0,-2-2-1 16,0 3 3-16,4-3-11 0,0 0-17 0,-1 1-20 15,-2-1 1-15,1 1 0 0,0-1 3 0,0 0 9 0,0 0-4 16,0 0-12-16,0 0 11 0,0 0 1 0,1-1-9 15,1 0 3-15,-2 0-19 0,0-1-27 0,1 1-26 0,-1-1-18 16,2 1-45-16,0 1-46 0,-2-1-38 0,1 1-66 16,2-3-50-16,1 3-105 0</inkml:trace>
  <inkml:trace contextRef="#ctx0" brushRef="#br0" timeOffset="22909.5708">15428 15362 3210 0,'4'-4'21'0,"-1"3"15"0,-3-2 11 16,2 0 7-16,-4 2 12 0,0 1 4 0,1 0 7 15,-3 1 7-15,3-1-24 0,1 3-11 0,-3-3-14 16,1 4-8-16,-1 0-12 0,0 4-6 0,-2 1-1 0,-3 2-1 15,2 3 1-15,-1 4-3 0,-1 5 11 0,2 2-1 16,-2 7 6-16,4 2-5 0,0 2-1 0,3 4-4 16,1 2 5-16,1 2-1 0,6-1-8 0,-1 2 1 0,5-2-3 15,2-2 3-15,1 0 2 0,-1-4-3 0,5-4-7 16,0-2-2-16,2-5 8 0,2-2 2 0,-1-4-4 0,0-3 1 16,2-4 1-16,1-1 1 0,-3-3-1 0,2-2 9 15,-1-2-13-15,-2-5 6 0,2 0 7 0,-4-1 0 0,0-3-5 16,-2-3-1-16,-3 1 8 0,0-5-2 0,-3 2 3 0,0-1-8 15,-3-1-2-15,0-5 2 0,-6 4-1 0,3-5-3 16,-6 1-1-16,0-1-2 0,1 0 1 0,-6-3 1 16,-2 3 1-16,1-3-9 0,-3 2 8 0,-5 5 2 0,2-2-6 0,-2 4-1 15,-1 1 0-15,-2 4-1 0,-2 2-6 16,0 0 7-16,3 4-6 0,-1 0-6 0,0 4-1 16,-2 1-12-16,1 1-11 0,2 3-20 0,-1-1-12 15,3 3-29-15,-1-1-31 0,3-1-33 0,0-1-44 0,6-1-41 16,0-1-42-16,2-1-39 0,3-1-52 0</inkml:trace>
  <inkml:trace contextRef="#ctx0" brushRef="#br0" timeOffset="23528.3266">16079 15255 2438 0,'-9'-5'13'0,"1"5"8"0,-3-5 11 0,4 1 19 0,-5 3 0 16,-1 2 2-16,3-1 7 0,-2 0 2 0,4 3-14 15,-1-2-5-15,3 1-11 0,1 1-17 0,2-3 1 0,-1 2-4 16,4 1-7-16,0-2-10 0,0 1 1 0,4-1-1 16,-3 2 1-16,2 0-5 0,2 1 0 0,3 2 0 0,-2-2 4 15,2 3 10-15,4 1 1 0,-2 1 3 0,5 0 4 16,2-1 7-16,1 5 1 0,0-2 3 0,3 2-6 16,0 1 12-16,2 2-1 0,2-1 6 0,1 0 0 15,0 2 5-15,0-2 2 0,3 2 2 0,-3 0 12 0,3 0-11 16,-2-1 0-16,-2 1-6 0,2 0 3 0,-4-1-6 0,0 0-3 15,-1 0 2-15,-3 0-5 0,-3-2-2 0,-1 2 14 16,0-1 1-16,-5 0 10 0,2-1 2 0,-4 0 10 16,-2-1 0-16,2-1 5 0,-4 1 9 0,0 0-6 0,-3-2 1 15,-1 2-22-15,0 1 0 0,0-3-7 0,-1 3-3 16,-4 1-7-16,2-1-6 0,-5 0-12 0,2 1-12 16,-2-2-11-16,-4 1-26 0,0 0-38 0,1-4-39 0,-5 1-49 15,2-3-55-15,-2-3-56 0,-2-2-74 0,0-3-75 16,-1-5-68-16</inkml:trace>
  <inkml:trace contextRef="#ctx0" brushRef="#br0" timeOffset="23751.6079">16002 15163 2380 0,'-13'-13'14'0,"-1"4"9"16,1-3 13-16,5 0 12 0,-1 3 12 0,1 3 8 0,5 1 9 15,1-1-2-15,2 1-11 0,0-2-9 0,2 3-6 16,3-2 2-16,0-1-6 0,1 2-2 0,3-2-8 16,-1-1 2-16,4-1 4 0,1 3-1 0,2-3-1 15,4-1-17-15,-1 3-11 0,5-3-6 0,1 1 2 0,4 0-2 16,0-2-16-16,2 3-24 0,4-3-44 0,1 1-34 16,1-2-61-16,3 0-75 0,-1 1-122 0</inkml:trace>
  <inkml:trace contextRef="#ctx0" brushRef="#br0" timeOffset="25031.7208">16968 14636 2368 0,'-7'-16'24'0,"3"0"32"0,-2 7 25 16,2-3 15-16,1 1 15 0,-2 4 19 0,2 0 16 15,0 4 10-15,1-1-19 0,1 3-28 0,1-1-27 0,0 2-7 16,1 2-23-16,-1-2-18 0,0 1-19 0,0-1-20 16,0 3-6-16,0 0-8 0,2-2 3 0,0 6-5 15,1 0 7-15,2 4 0 0,3 4 6 0,2 5 5 16,5 6 8-16,4 5-4 0,3 5 9 0,3 5-10 0,10 7 8 16,-1 5 1-16,6 5-4 0,5 4 12 0,3 2-6 15,1 2 15-15,4 1-12 0,0 1-23 0,3-1-58 0,-3-2-59 16,2-6-52-16,-4-2-107 0,1-5-88 0</inkml:trace>
  <inkml:trace contextRef="#ctx0" brushRef="#br0" timeOffset="26062.3396">14730 17808 3723 0,'0'3'1'0,"0"1"1"0,-3-4 3 0,1 0-2 16,-1 0-3-16,-1 2 2 0,4-2-4 0,-1 1-1 15,1 0-4-15,0-2-1 0,0 1 2 0,0 1-2 0,1-1 5 16,-1 0-7-16,2 1 12 0,0-1-9 0,-1 0 9 16,1 0 3-16,0 0 4 0,2 2 12 0,1-2-2 0,3 2 20 15,1-2 0-15,7 0 20 0,-2-2 8 0,8-2 8 16,1-2-3-16,5-1 1 0,4-3 5 0,4-4-2 16,4-3-4-16,6-4 2 0,4-4-13 0,8-6-1 0,9 0-8 15,7-6-7-15,7-4-9 0,9-5-9 0,3 0-3 16,13-7-8-16,3-3-6 0,8-2-3 0,8-3-5 15,4-2-4-15,3-5 8 0,8-4-5 0,6 0 3 0,7-5-6 16,3-4 2-16,4-3-10 0,-2 1 6 0,1-3 2 16,1 1-10-16,-6 4 2 0,-6 4-2 0,-8 7-2 15,-10 5 2-15,-10 11 3 0,-4 5 1 0,-8 9 1 0,-12 4 5 16,-7 8-3-16,-10 2-2 0,-7 5 3 0,-7 0 2 16,-9 5 1-16,-9 3-4 0,-8 2 1 0,-5 2 3 0,-9 1 4 15,-6 4-3-15,-3 1-7 0,-7 1-1 0,-4 1-6 16,0-1-8-16,-3 2-17 0,-2 0-14 0,0 0-37 15,0 0-25-15,-4 0-37 0,3 0-54 0,-2 0-51 0,-1 2-36 16,-2 1-73-16,-1 0-58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1:06:47.76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15842 16549 1787 0,'-5'-4'13'0,"1"1"26"0,-2-2 12 15,6 3 11-15,-5-1 20 0,0-1 14 0,0 2 16 0,0 0 16 16,4 2 3-16,-1 0-16 0,1 0 3 0,1-1 13 15,0 2-7-15,0-1 8 0,0 0 3 0,1 1 3 0,-2 0 5 16,2 0 6-16,-1-1 5 0,0 1-7 0,0-1 3 16,0 2-8-16,0 0-1 0,0-2-3 0,2 1-10 0,-2-1 5 15,-2 0-24-15,2 2 0 0,0-2-12 0,-1 0-7 16,1-2-5-16,0 2-23 0,-2 0-9 0,4 0-19 0,-4 0 13 16,2 0-16-16,0 0-5 0,2 0 3 0,-2 0-5 15,0 0 13-15,1 0 2 0,-1 0 4 0,0 0-10 16,2 0-5-16,-2-1 7 0,1 1-12 0,3-2 1 0,1 0-7 15,4-1 2-15,3-2-2 0,5-2 2 0,5-3 7 16,4-2-13-16,8-5 6 0,4-2-6 0,4-3 1 0,6-2-7 16,2-2-5-16,4 1-4 0,2-4 0 0,0 3 2 15,1 0-2-15,0 1-1 0,-3-1-1 0,-2 3-2 16,-5-1 4-16,-3 3-1 0,-2 1 3 0,-4 3 0 0,-5 0-2 16,-3 0 2-16,-3 5 0 0,-4 2 3 0,-2-1-3 15,-3 2 2-15,-3 2-4 0,-2 1 1 0,-3 1 4 0,0 1-1 16,-5 0 0-16,-2 2-4 0,2 1 4 0,-3 2 4 15,-2-2-3-15,-2 1 3 0,1 1-2 0,1-1 0 0,0 0 1 16,-4 0 3-16,4 2 1 0,0-2-7 0,-1 0 4 16,1 1-4-16,-2-1 0 0,2 0 2 0,-2 0-12 0,2 0 3 15,0 0-13-15,0 0-27 0,2-1-26 0,-2 1-39 16,0 0-54-16,0 0-69 0,0 0-59 0,0 0-101 0,0 0-99 16,0 0-119-16</inkml:trace>
  <inkml:trace contextRef="#ctx0" brushRef="#br0" timeOffset="2784.6312">18979 17040 3383 0,'-9'-2'0'0,"1"0"12"0,-1-3 2 0,9-2 9 16,-6 2 4-16,-1 2 0 0,4-2 6 0,2 0 4 15,1-2 6-15,0 2-5 0,3-2-5 0,2-5 4 0,1 1 8 16,3-4 9-16,-1 1-2 0,5-3 10 0,4-1-4 16,3 1-11-16,-2 0 12 0,4 0-13 0,2 1-17 15,2 2-9-15,1-1-2 0,-1 2-18 0,1 3-1 0,-3 1 7 16,2-1-12-16,-5 6-1 0,-2-1 4 0,-2 5-5 15,-5 0 4-15,-1 0 3 0,-2 4-1 0,-3 1-5 16,-2-2 1-16,-3 4 1 0,2 0 1 0,-3 1 9 16,-1 1-5-16,-1 3 9 0,-1-1-9 0,-3 2 10 0,1 2 6 15,-6-1-11-15,3 1 7 0,0-1-7 0,-3-1-2 16,3-1-3-16,3-3 6 0,1-2-14 0,0-1 2 16,3-2 2-16,1-1-7 0,0-3 2 0,0 0 3 0,3 2-4 15,0 1 3-15,0-1 5 0,5 1-4 0,-1 1 6 16,5 2 6-16,-2 0-1 0,1 2-3 0,5 1 0 0,-3-1-4 15,5 2 2-15,-5 0 5 0,8-1 0 0,-3 3-6 16,2-3 1-16,0 3-2 0,-1-2 10 0,2 0-10 16,-3 2 1-16,1-2 6 0,-1 0-2 0,-1-1-5 0,-2-1 11 15,-2-1-4-15,-1 0-12 0,-6-2 10 0,3-1-1 16,-4-1-3-16,-3 1 2 0,-1 1 6 0,-1 0-7 16,0-2 1-16,-1 2-7 0,-1 4-16 0,-1-2-25 0,-1 1-42 15,-3 1-46-15,-3-1-60 0,2 1-79 0,-2-2-83 16,-2-2-118-16</inkml:trace>
  <inkml:trace contextRef="#ctx0" brushRef="#br0" timeOffset="2967.268">19736 16852 4033 0,'14'-5'1'16,"-6"1"9"-16,-2 1 10 0,-1-5 0 0,-4 4-2 0,-1 4 2 15,0-2-1-15,0 1-2 0,0-1-4 0,4 2-12 16,-4-3-27-16,1 3-19 0,2 0-19 0,0-4-20 16,-1 3-27-16,-1-1-53 0,4 0-66 0,-2-1-94 15,2-1-115-15</inkml:trace>
  <inkml:trace contextRef="#ctx0" brushRef="#br0" timeOffset="3547.9613">20393 15978 2311 0,'11'-17'1'0,"2"0"8"0,-5 1 20 0,-4-1 12 0,1 5 22 15,-3 0 19-15,1 4 30 0,-3 3 27 0,3 1 9 16,-3 0 7-16,0 4-12 0,0-1-7 0,0 2-22 16,2 0-19-16,-4 2-33 0,2-1-21 0,0 3-6 15,0 4-14-15,2 4 8 0,1 4-7 0,-2 4 6 0,1 7 6 16,3 2 8-16,-1 9-3 0,1 2-2 0,3 4 2 16,1 0-15-16,3-2 3 0,2 3-6 0,2-5-8 0,2 0-5 15,3-4-1-15,3-4-4 0,1-3 3 0,2-4 1 16,-2-4 0-16,4-2 1 0,1-5 3 0,0-4-1 15,0-1-1-15,0-5 5 0,-4-1-4 0,2-4-3 0,0 0 3 16,-2-4-5-16,-4-1 3 0,-6 2-1 0,-1 1 6 16,-4-1 0-16,0-1-1 0,-4 4 11 0,-7-1 3 0,1-1 4 15,-4 0-9-15,1-1 8 0,-3-1-7 0,-4-1-12 16,1 2 3-16,-3-6-6 0,-3 1-10 0,-4 1-4 0,0-3 0 16,-7 4-6-16,-1-1 1 0,0 1 5 0,-2-1-6 15,0 2-17-15,-1-2-17 0,2 4-21 0,2-1-26 16,5-1-52-16,2 0-49 0,1 0-65 0,4-2-56 0,4 2-88 15,3-2-67-15</inkml:trace>
  <inkml:trace contextRef="#ctx0" brushRef="#br0" timeOffset="3838.1542">20988 15911 2334 0,'5'-12'24'0,"0"0"15"0,-3-1 19 0,0 1 21 16,-4 0 23-16,-1 6 22 0,-1 0 14 0,0 4 4 15,1-1-8-15,-2 1-12 0,2 2-12 0,1 0-26 16,2 0-24-16,-3 0-19 0,5 2-21 0,-2-2-5 0,1 3-25 16,-1-2-1-16,4 3-8 0,-1 3 8 0,2 0-5 15,2 3 0-15,1 2 10 0,3 2 6 0,3 3 8 16,1 6-5-16,4 0 8 0,-2 1 3 0,5 0 7 0,0 3 1 16,2 2 4-16,0 0-6 0,0-1 3 0,-2 1 17 15,0 1-7-15,-1-1 1 0,-3 0 1 0,3-1 6 0,-7-2-12 16,2 3 0-16,-3-4 0 0,-2-2-12 0,-2-1 0 15,-3-3-1-15,-1-2-6 0,-2-2-4 0,-3 0 7 0,-3-1 2 16,0-5-13-16,-4 2-25 0,-2-2-50 0,-3-2-62 16,-1 0-75-16,-5-4-85 0,-2-3-121 0,-4-3-91 0</inkml:trace>
  <inkml:trace contextRef="#ctx0" brushRef="#br0" timeOffset="3992.5049">20833 15918 2729 0,'14'-27'11'0,"-2"1"10"0,4-1 3 0,2 1 7 16,-3 1 8-16,-2 4 6 0,4 0-3 0,-1 3 4 16,2-2-7-16,2 1-10 0,-1 2-4 0,3 0-7 0,-1 3-5 15,1-1-6-15,-2 3-4 0,6 0-30 0,-4-1-46 16,-1 2-58-16,1 0-78 0,0 2-98 0</inkml:trace>
  <inkml:trace contextRef="#ctx0" brushRef="#br0" timeOffset="6236.1373">16728 15037 1380 0,'-5'0'2'15,"2"4"9"-15,-1-3 10 0,4-2 10 0,-1 1 7 16,-1 1 10-16,-1-1 10 0,3 0 12 0,-1 0-1 0,1 0-2 16,1 0 0-16,-1 0-7 0,0 0-1 0,0 0-7 15,0 0-11-15,0 0-10 0,3 0 0 0,-3 2-6 0,2-2-11 16,-2 0 3-16,1 0-2 0,-1 0 2 0,0 0 10 16,0 0 15-16,2 0 9 0,-2-2 17 0,0 2 19 15,0 0 11-15,-2 0 2 0,2 0 9 0,0 0 9 0,0 0-8 16,0 0-1-16,0-1-12 0,-1 1-1 0,1 0-12 15,1 0 3-15,-1 0-17 0,0-1-10 0,0 1-9 16,0 0-8-16,2 0-2 0,-2 0-15 0,0 0 1 0,0 0-11 16,0 0 7-16,8-15-12 15,-8 15-29-15,0 0 1 16,36-70 15-16,-31 58 2 0,4-1 5 16,1-1-8-16,-2 2 1 0,3 0 2 0,-5 0 5 0,6 0-7 15,-2 2 1-15,1-3-3 0,1 2 3 0,-2 1-5 16,0 1 6-16,1-1 1 0,2 0-4 0,0 1 0 15,-1-1 3-15,1 0-3 0,1 1 3 0,2 0 9 0,-3-2-14 16,2 1-1-16,1 0 4 0,1 0 6 0,-4-1-1 16,4 2 2-16,-4-2-7 0,1 4-8 0,-2 0 10 15,-2-1 4-15,-2 1-3 0,0 4-1 0,-3-3-1 16,-2 4 2-16,2-1 2 0,-4 2 4 0,1-1-7 0,0 1 3 16,-2 1-1-16,-2 0-1 0,2 0-1 0,-2 1 0 15,2-1-6-15,0 2 3 0,-1-1 3 0,1-1 1 16,-3 0 2-16,1 3-6 0,1-2 1 0,-2 0 4 0,-2 5 3 15,-3 0-5-15,0 2 0 0,-8 3-6 0,-3 3-2 16,-2 2 1-16,-4 2 6 0,-2 2-6 0,-1 0 2 16,-2 2 7-16,-2-1 0 0,2 1-6 0,0-3 6 0,2 1 3 15,3-2-9-15,2-2 4 0,3-3-1 0,3-3-6 16,4-1 2-16,3-3 5 0,1-1-1 0,6-2 2 16,0-1-1-16,3 0-1 0,-2-2-4 0,0 0 5 0,4 0-8 15,0 0-3-15,-2 0-5 0,0-2-8 0,1 0 6 16,1-1 4-16,1 1 0 0,0-5-2 0,5 1 8 15,-2-4 0-15,2-1 1 0,6-1 12 0,-3-6 0 0,4 4-10 16,0-5 6-16,2 2-1 0,0-1 2 0,-2 1 1 16,0-1-3-16,-1 3 0 0,2-2 0 0,-2 5-6 15,0-1 3-15,-3 2 0 0,-2 1-1 0,0 5 3 0,-3-2 9 16,-3 4-13-16,0 1 8 0,-1 1 13 0,-2 1-5 16,-2 1-9-16,1 0 1 0,-2 0-1 0,1 2-7 15,-1 2 10-15,-5 2-12 0,-3 2-7 0,0 3 4 16,-5 4 9-16,-2 4-9 0,-3 1 3 0,-1 4 7 0,-1 1-11 15,-1-1 9-15,4 0 2 0,1-3-5 0,2 1-3 16,2-5 12-16,3-1-1 0,4-5-11 0,0-1 6 0,0-5-9 16,3 1 5-16,5-3-1 0,-1-3 7 0,1 1-11 15,0-2-1-15,1 0 5 0,-1 0 6 0,4-2 4 16,-1 1-1-16,1-3 4 0,1-3-8 0,1 2 5 0,4-4 7 16,4-4-10-16,0 1 5 0,4-3-5 0,-1-2 3 15,4-1-6-15,2-2 3 0,-1 2-2 0,1-1-3 16,0-2 10-16,-1 4 0 0,2-1-2 0,-5 2-8 15,2 2 7-15,-5 1 4 0,-2 4 1 0,-5 3-3 0,-2 2 0 16,-1 1-9-16,-3 2-1 0,-3 1 4 0,-2 1-9 16,-1 0 4-16,-1 3-19 0,-3 1-15 0,-2 2-21 0,-5 3-34 15,-1 5-43-15,-5 1-53 0,-1 4-59 0,-4 5-82 16,-4 1-71-16</inkml:trace>
  <inkml:trace contextRef="#ctx0" brushRef="#br0" timeOffset="8504.944">16715 15103 1809 0,'-11'1'23'0,"5"-2"23"0,-2-2 19 0,1 0 25 15,0 3 18-15,2-2 14 0,2 4 16 0,-2-4 9 16,3 2-19-16,2 2-19 0,0-2-14 0,0 0-18 0,0 1-8 16,0 1-10-16,0-2-17 0,2 0-7 0,-2 0 2 15,0 0-3-15,1 0-4 0,-1 0-2 0,2 0-4 0,0 0-7 16,-2-2 10-16,1 2 0 0,1 0-1 0,-1-1-1 15,4 1 8-15,-2-2 1 0,3 1-4 0,1-2 9 16,1 0-2-16,1-3-1 0,2-2-5 0,0 0 4 0,5-4-15 16,-2 0 3-16,4-1 1 0,-1-3-11 0,2 2-5 15,0-2-2-15,0 0 2 0,1-1-3 0,-2 3 6 16,-1-6-9-16,0 5 3 0,0 0-1 0,0-1 0 16,-4 4 4-16,1-3-5 0,-5 4 3 0,1-1-1 0,-1 3 3 15,-3-2-10-15,-1 5 6 0,0-2-6 0,-2 1-4 16,1 1 11-16,-1-1-9 0,-2 3 1 0,4-4-5 0,-4 4 13 15,2-2-3-15,-3-1 1 0,4 3 5 0,-3-2-10 16,-1-1 5-16,3 2-3 0,-1-2 2 0,0 2-7 16,-1-2 5-16,3 2 3 0,-3-2-6 0,1 2 1 0,-1 1 15 15,1 0 2-15,1 2 1 0,-3 0 5 0,0 0-1 16,0 2 6-16,0 0-2 0,0 1 4 0,0-1-20 16,0 1 1-16,0-2 2 0,0 2 0 0,0-1-14 0,0 0-12 15,0 0 10-15,0 2-3 0,0-2-2 0,0 0 7 16,1 2-7-16,-1-2-1 0,0-2 6 0,0 2 5 15,0 2-5-15,0-2 2 0,0 0-2 0,2 0 2 16,-2 2-1-16,0-2-2 0,0 1 1 0,0 0-3 0,0 0-2 16,1 2 9-16,-1 0 1 0,4-1-9 0,-3 5 9 15,3 0-11-15,0 3 8 0,3 2 8 0,2 2 1 16,1 2-9-16,-1 4 3 0,4 2 0 0,-2-2 0 0,3 5 5 16,0 3 1-16,3-1-11 0,-1 2 7 0,3 4 0 15,-1-1-1-15,2 0 3 0,2 0-9 0,-1 0 6 16,1-2-2-16,0-1 7 0,2 0-7 0,-3 0 2 0,-1-3 1 15,2-3-1-15,-3-1 9 0,2 2-3 0,-3-2-1 16,0-1-3-16,-4-4 7 0,-1 2 3 0,1-2 10 16,-4 0 4-16,1-1-1 0,0-2 5 0,-5 0 0 0,0-2 6 15,2 0-9-15,-3 0 0 0,3-2-10 0,-5 1-3 16,0-3 0-16,0-1-7 0,-1-1 6 0,0-2-8 16,-1 3-2-16,-1-6 2 0,3 3 1 0,-1-1-2 0,0-1-2 15,-2-2-3-15,0 0 0 0,1 0 12 0,-1 2 0 16,0-1-5-16,0 0-2 0,0-3 6 0,-1 0-5 15,1 2 15-15,0 0-7 0,-2 0-6 0,2 0 2 16,2 0 0-16,-2 0 9 0,0 0-11 0,-2 0 8 0,2 0-9 16,0 0-1-16,2 0 0 0,-4 0 4 0,2-2-7 15,-2 2-3-15,2 0 11 0,0 0-8 0,0 2-25 0,-1-4-35 16,1 2-40-16,-2 0-45 0,2 0-56 0,-1 0-85 16,1-3-77-16,0 6-106 0</inkml:trace>
  <inkml:trace contextRef="#ctx0" brushRef="#br0" timeOffset="11240.0823">17930 15323 1089 0,'0'2'24'0,"0"0"19"16,0-2 29-16,3-2 23 0,-3 2 21 0,0 2 25 16,0-4 19-16,2 2 23 0,0 0-8 0,-2 0 0 0,0 0-23 15,0 0-13-15,0 0-8 0,0 0-21 0,0 0-11 16,-2 2-12-16,2-2-18 0,2 0-10 0,-2 0-3 15,0 0-9-15,1 2-7 0,3-4 3 0,-1 0 5 16,2 2-9-16,-1-5 0 0,7 3-5 0,-1-3 2 0,7 0-6 16,1-4-2-16,4-2-3 0,1 0-18 0,7 0-1 15,0-5-3-15,3 3-29 0,1-3-47 0,-1-1-38 0,2-3-73 16,0 1-107-16,-2-5-112 0</inkml:trace>
  <inkml:trace contextRef="#ctx0" brushRef="#br0" timeOffset="11567.8114">18273 14829 2871 0,'-9'3'3'0,"1"-3"12"16,0-3-2-16,8 1 1 0,-1 1-10 0,-3 1-1 15,4 0 3-15,0 1 2 0,2-1-10 0,1 2-10 16,2-2 0-16,3 3 2 0,0-2 10 0,4 2 6 15,2 0-6-15,6 1 3 0,2 3 3 0,5-2 3 16,4 3 4-16,2-1 1 0,4 5-5 0,2-2-8 0,2 2 5 16,1 2-4-16,2 1 5 0,-5 0-4 0,3 2-7 15,-3 0 1-15,-5 1 3 0,0-2 3 0,-6 2-5 16,1 0 2-16,-7-1-6 0,-5 0 2 0,0-3 4 16,-5 1-3-16,-4-1 4 0,-2-2-2 0,-5 1 1 15,1-2 0-15,-4-1 0 0,1 2 0 0,-5-2 0 0,1 0 1 16,-2-1-7-16,3 1 9 0,-4 0-1 0,-2 1-16 15,2 0-22-15,-1 0-30 0,-2-1-47 0,0 2-56 16,1 0-66-16,-1 1-98 0</inkml:trace>
  <inkml:trace contextRef="#ctx0" brushRef="#br0" timeOffset="12806.9724">20976 14650 2847 0,'-1'0'19'16,"-1"-2"13"-16,1-1 16 0,2 0 11 15,-1-1 4-15,-1 2 4 0,1-1 8 0,0-1-1 0,0 1-9 16,1-2-14-16,1-1-9 0,3-2 0 0,-1 1 7 16,5-4-3-16,0 1-4 0,3-2-2 0,4-2-7 15,0 2 7-15,4-3-13 0,4 1-12 0,0 2-6 0,1-1-6 16,2 1 2-16,0 3 2 0,-2 0-3 0,0 1-5 15,-3 1-1-15,-4 4 5 0,-2 1-6 0,-5-1 3 16,-5 3-1-16,-1 0-1 0,-2 2-1 0,-3-2-1 0,0 1 1 16,0 1 0-16,-3 0-2 0,2 1 5 0,-3 2 2 0,1 3-2 15,-3-1-2-15,-2 4 7 0,-1 0 2 16,-3 3-3-16,3 0 3 0,-5 4-7 0,2-4-3 0,0 1-1 16,4-1 6-16,2-2-7 0,-2 1 0 0,2-2 7 15,2-2-4-15,3 0 4 0,-1 0-10 0,4 0 6 16,-1-1 1-16,5 1-2 0,-1 0 1 0,2 0-9 15,2-1 4-15,2-2 4 0,0 2 10 0,6 1-11 0,-1-2 1 16,6 2 2-16,-2-1 1 0,3 0 1 0,3-2 108 16,0 2-106-16,0-1-9 0,0 1 9 0,-3 1-4 15,0-2 2-15,-1 0-1 0,-4 1 5 0,-1-1-109 0,-4 1 102 16,1-2 5-16,-6 1-6 0,-1-1 8 0,0-2-7 16,-4 1-1-16,1-1 0 0,-3-1 8 0,-1 3-2 15,0-2 2-15,0 0 6 0,-1 2-9 0,-3 1 12 16,1 1-8-16,-4 0-33 0,0 1-34 0,-3 0-55 0,-3 4-66 15,-2-4-78-15,0 3-95 0</inkml:trace>
  <inkml:trace contextRef="#ctx0" brushRef="#br0" timeOffset="12980.7359">21798 14766 3027 0,'12'-7'7'15,"0"2"1"-15,-2 1 16 0,-6-6 8 0,2 4 8 16,-6 2-2-16,0 3-7 0,2-3 4 0,0 2-9 0,-2-1 3 16,0 1-33-16,0-3-25 0,1 0-22 0,2 1-17 15,-1 0-27-15,1-1-55 0,2-3-82 0,0 0-91 16</inkml:trace>
  <inkml:trace contextRef="#ctx0" brushRef="#br0" timeOffset="13622.5684">22587 13759 2357 0,'3'-4'23'0,"-3"-1"25"0,4-3 35 0,-4 3 18 0,1 1 19 15,-1 1 15-15,-1-1 17 0,1 2 18 0,0 1-9 16,0-1-13-16,0 2-35 0,0 0-18 0,0 2-16 16,1 0-14-16,-1-1-17 0,0 2-24 0,0-2-19 0,0 2-10 15,-1 2 0-15,-1 4 4 0,0 3-6 0,1 6 5 16,-1 6-1-16,-1 5 13 0,-2 7 6 0,2 5-6 15,0 3 1-15,-5 2-1 0,8 2-2 0,-1-2-1 16,2-1-1-16,-1-5-7 0,8 0 5 0,0-6 1 16,1-5 5-16,5-1-2 0,2-6 2 0,1-1-2 0,4-4 2 15,1-2 5-15,2-2-5 0,1-4 8 16,2 0-8-16,1-4-2 0,2-3 8 0,-2-2-4 0,0-3 1 0,1-1-2 16,-3-1-6-16,0 0-6 0,-4-2 1 15,-5 2 8-15,-1-2-7 0,-5 2 3 0,-2 1 4 16,-2-2-5-16,-3 3 6 0,-4-2 1 0,0-2 3 0,0 1-10 15,-4 0-6-15,-1-1-4 0,-6 0-12 0,3-1-3 16,-3 1 2-16,-5-2-3 0,2 2-6 0,-3 0 4 16,-4 3-1-16,4-2-7 0,-5 1-11 0,0 2-26 15,-1 1-22-15,-2 2-43 0,1 0-41 0,-1 0-50 0,0 0-52 16,2 2-51-16,1-1-54 0,0 1-45 0</inkml:trace>
  <inkml:trace contextRef="#ctx0" brushRef="#br0" timeOffset="14217.7797">23433 13396 2635 0,'3'-1'5'0,"0"-2"10"16,-3 3 9-16,3-2 8 0,-3 2-4 0,-1 2 2 15,-1 2 14-15,0 1 11 0,-1 2 14 0,-2 6 13 16,-3 1 9-16,1 6 2 0,-6 4 25 0,3 5 22 16,-2 7-14-16,-1 3-8 0,-1 5-12 0,3 4-15 15,1 3-16-15,0 0-11 0,5 4-16 0,2-1-24 0,4-1 1 16,4-5 6-16,6-2-3 0,-2-3-3 0,7-4 4 15,6-5-3-15,0-5 9 0,4-3-1 0,2-5 4 16,2-5-8-16,2 1-1 0,3-5-5 0,1-5-2 0,2-1-2 16,1-5-1-16,2-2-1 0,-6-2-4 0,-3-2-4 15,1 0-1-15,-6-2-1 0,-5 1 7 0,-3-1 1 16,-5-2-8-16,-2 5 3 0,-8-2-3 0,2 0 8 16,-4 0-1-16,-4-1 4 0,-2-2-3 0,1-1-9 15,-2 0 3-15,-3 0-3 0,-2-4 1 0,-2 2-8 0,-3-1-1 16,-2-1-1-16,0 2-3 0,-2 0 3 0,-3 0-3 15,1 2-4-15,-3 2 1 0,2 3 4 0,-3-1-18 16,4 5-31-16,-6 0-39 0,1 2-39 0,0 3-59 16,0 0-65-16,-4 3-73 0,1 0-86 0,-1 4-87 0</inkml:trace>
  <inkml:trace contextRef="#ctx0" brushRef="#br0" timeOffset="17250.4809">17658 15862 945 0,'10'-7'15'0,"-2"2"21"0,1-2 24 16,-1 2 16-16,-3 0 31 0,-2 1 11 0,1-1 38 0,-1 5 19 15,-3-1 5-15,1-1-3 0,-1 0-6 16,0 2-3-16,0 0-19 0,-1 1-5 0,1 0-28 0,-3-1-22 0,1 2-21 16,-1-1-21-16,-1 2-20 0,0-1-8 0,-3 2-12 15,0-1-9-15,-5 2-11 0,3 4-1 0,-7-2 6 16,3 4 0-16,-4 0 8 0,3 4-8 0,-5-1-3 15,0 3 4-15,2-2 2 0,-2 1 0 0,1 0 3 0,-1-1 2 16,2 0-8-16,3-2 3 0,1-3 6 0,0-1-9 16,5-2-2-16,2-1 13 0,-1-1-13 0,7-3 5 15,-4 0 3-15,4 0-15 0,2-2 5 0,0 0 7 0,-2 0 10 16,5-2-13-16,-1 0 17 0,0 1-11 0,3-1 1 16,1-1 14-16,3-1-2 0,2-3-1 0,4 1-9 0,-4-2 7 15,5-3-13-15,2 2 6 0,-2-3 1 0,4 0-3 16,-1-1-4-16,0 1 0 0,-1-1 3 0,-1 0-1 0,0 1 1 0,0 0 8 15,-3 2-1-15,3 2 6 0,-8 1 2 16,1 0 7-16,-4 1 0 0,-1 2 9 0,-2 0 6 16,-4 3-1-16,2-1 17 0,-3 2 5 0,-1 0 2 0,-1 0 9 15,2 0-4-15,-1 2-17 0,-4-2-3 0,0 1-9 16,-2 3-13-16,-3 0-19 0,-1 0 2 0,-5 5-14 16,-2-1-3-16,0 3 2 0,-2-1-2 0,-2 5 9 0,0-1-10 15,5-1 17-15,-2-1-15 0,2 2 3 0,5-3 1 0,-1-3 11 16,4 3-13-16,1-5-13 0,5-2 12 0,0 0-12 15,1-2 8-15,2-2-4 0,0 1 1 0,0-1-9 16,3 0 14-16,-1 0 4 0,1-1-5 0,2-1-1 0,3 1 7 16,1-2 1-16,3-1-1 0,1-1 8 0,2-2-12 15,4-3 9-15,2-1-4 0,1 1 4 0,1-2-8 0,1 0-1 16,0 0-5-16,0-1-1 0,1 1 7 16,-2 0-2-16,-3 2 3 0,0-1 1 0,-1 3 6 0,-6 0-8 15,-1 2 12-15,-4 1 2 0,-3 2 8 0,0-1 2 16,-4 1 1-16,-1 3-1 0,-1-1-2 0,1 0 11 0,-4 1-6 15,1 0-7-15,-2-3-6 0,-3 3-11 0,-1 0 6 16,0 0-1-16,-3 0-4 0,-2 3-1 0,2-1-2 16,-4 1 6-16,1 0-7 0,2 1 1 0,-2 1-19 0,0-1-20 15,3 1-30-15,-2-1-31 0,5-1-31 0,-3 0-31 16,3-1-25-16,3-1-31 0,1 1-31 0,0-4-20 0,4 2-34 16,-3-1-25-16</inkml:trace>
  <inkml:trace contextRef="#ctx0" brushRef="#br0" timeOffset="18904.1064">18005 15502 1919 0,'1'-7'4'0,"-1"3"17"0,-1-1 9 0,1-3 1 16,-2 0 2-16,-1 3-1 0,0-2 2 0,0 2 2 0,-1-2-1 15,-2-1-10-15,3 2-5 0,0-1 9 0,-2-1 3 16,2-1 16-16,0 1-1 0,-1-2 0 0,1 0-5 15,2 0-6-15,-4-1-3 0,2-1-8 0,2-1-4 0,-1-1-8 16,-1 2 1-16,-2 0-3 0,0-2 13 0,0-1 1 16,-2 0 0-16,0 0 12 0,-2-1 3 0,1 3 1 15,-5-3 1-15,4-1 18 0,-3 0-6 0,0 3 0 16,-1-4 3-16,-1 3-3 0,0-1-7 0,-2 0-3 0,3-1 5 16,-2 2-22-16,0-1-4 0,1 1-3 0,2 1-8 15,-4-1-2-15,3 2-3 0,0-2-1 0,-2 1-9 16,2 1 8-16,-4-3-7 0,4 4 5 0,-1-1-3 15,-1-3 0-15,1 3 2 0,2-1-8 0,-2 0 1 0,2 3-6 16,-1-4 7-16,1 2-10 0,-1 1 9 0,1 0-4 16,1 2-4-16,-1-2 12 0,-1 0 4 0,3 4-5 15,-2-1-1-15,2 0 9 0,0-1-4 0,0 0-4 16,1 3 5-16,0-2-1 0,-1 0-8 0,-2 0 3 0,2 0 6 16,-4-1-6-16,3 1 4 0,0 0 4 0,-3 0-2 15,-1-1-3-15,1 1 5 0,-2 1-1 0,1-1-2 16,0 1-1-16,0-1-1 0,-1 2 0 0,-5 0-1 0,2 1-1 15,3 0-6-15,-2-1 10 0,0 3-2 0,1-1 3 16,1 1-3-16,-2 3 3 0,6-3 3 0,-1 1-2 16,4 1 5-16,-4 0-8 0,5 2 3 0,0-3-1 0,3 1 0 15,1 2-6-15,-2-1 3 0,-1-1 0 0,2 2-2 16,1-2 1-16,-1 2-1 0,0 0-1 0,-1 0 1 16,0 2 2-16,1 0-7 0,-2-2 1 0,-2 1 1 0,1 4 3 15,-1-3-2-15,-1 1-1 0,-2 0 1 0,0 1 2 16,2 0-3-16,-3 1 8 0,1-1-7 0,0 3 4 0,-1-2 1 15,-1-1-4-15,3 3 5 0,0-2-4 0,-2 0 8 16,4 0-7-16,-4-1 5 0,4-1-4 0,1 2 5 16,1-2 3-16,-2-1-5 0,4 1-2 0,1 0 4 15,-1-2-8-15,-2 3 6 0,6-3 0 0,-5 3-6 0,3 0-3 16,-1 0 3-16,0 0 3 0,0 2-13 0,1 0 21 16,-2 2-9-16,0 0-4 0,0 1-1 0,0 0 9 15,-2-1-3-15,4 4-3 0,-2-2 10 0,0 1-7 0,0-1 2 16,0 2 4-16,-2 0 5 0,4 0-10 0,0 1 6 15,-4-1 4-15,3 0-8 0,3 2 0 0,-3-1 5 0,1 1-1 16,1 0-4-16,1-1 11 0,-1 3-4 0,1-1-1 16,1 0-1-16,0 2 4 0,-2 0-1 0,0 0 1 15,2-1 4-15,-1 1-8 0,2 2 1 0,-1-2 2 16,-1 0 3-16,2 0-6 0,1-1-2 0,0 1-4 0,-1-1 0 16,1 1 9-16,1 0-6 0,-1 0 3 0,3 0-1 15,-1 0-3-15,-1-2 0 0,2 1 3 0,-2-1 9 0,2 0-9 16,1 0 9-16,-1-1-8 0,3 2 2 0,-2-1 7 15,1 0-4-15,1 2-2 0,1-1 0 0,-3 0-3 0,2-1-2 16,0 3 10-16,1-1 5 0,-1-3-6 0,0 3 1 16,0 0 1-16,2-2-4 0,-2 1 2 0,0 0 2 15,1-2-7-15,-1 2-7 0,0 1 7 0,0-1 4 16,3-2-6-16,-2 2-6 0,-1-1 6 0,6 0-5 0,-6-1 2 16,4 0 3-16,0-1-6 0,1 1 2 0,-1 0 3 15,-1-1 3-15,1-1-4 0,2 1 4 0,-2-2 3 0,4 1-2 16,-2-2 4-16,0 0 0 0,-1 0 2 0,3 1-2 15,-2-3 1-15,0 1 2 0,-1 1-8 0,-2-3-1 16,5 3-3-16,-3-3-1 0,2 0-3 0,-2 3 6 16,-1-1-6-16,1-2-4 0,1 1 7 0,-1 0-3 0,-2 2-1 15,2-4 1-15,0 2 6 0,-1-2-5 0,1 1 2 16,2 0 2-16,-2-1-10 0,2-1 11 0,-1-2 3 16,-1 4-1-16,2-5-8 0,-4 1 0 0,3 1 1 0,-1-1-3 15,3 2 5-15,-5-4-3 0,2 1 3 0,1 2-7 16,-1-2 12-16,1 3-4 0,0-3 6 0,-2-1-1 0,1-1 3 15,3 2 2-15,-3 0-4 0,0-1 10 0,4-2-6 16,-4 0 8-16,1 0-2 0,0-1-7 0,-2 1 3 0,1-1-6 16,1 2 3-16,-3-2-5 0,1-1-6 0,-2 3 1 15,3-5-5-15,0 2 6 0,-1 2 1 0,0-4-4 0,2 0-3 16,-3 2 2-16,0-1 1 0,2 1-4 0,-2-1-1 16,1 1 7-16,-1 1-7 0,2-1 2 0,-4-1 0 15,3-1 5-15,0 4 0 0,-2-6-1 0,-1 3-1 0,4 1-3 16,-4-2 7-16,-1 0-1 0,5 1-4 0,-4 0-4 15,-1 0 1-15,3-1 2 0,-1 1 1 0,-1-1-5 16,2-2 3-16,-1 1 0 0,-1 0 3 0,-1-2-3 16,1 0 5-16,1 2 0 0,-3-2 0 0,2 0-1 0,-1 0 1 15,-2-2-7-15,1 2 9 0,2-1-2 0,-4 0-3 16,1-1-2-16,0 0-2 0,1-2 7 0,-1-1-13 0,0 0 13 16,1 0-7-16,-3-1 2 0,5-1 6 15,-4 0-10-15,0-2 4 0,2 1 3 0,-3-1 1 0,1 3-2 16,0-1-2-16,1 0-2 0,0 1-3 0,-2 1 8 0,1 1-1 15,-1 0-9-15,0 0 5 0,0 3 4 0,1-3-2 16,-2 3 0-16,0-2 2 0,0 0-1 0,1 0-1 16,-4 1 2-16,3-1 3 0,-2 0-15 0,3 0 15 0,0 1-3 15,-4 0-6-15,5-2 4 0,-4 0 2 0,-1 0-5 16,5 0 1-16,-3-1 11 0,1-1-20 0,-1 2 8 16,-1-2 5-16,-1-3-8 0,3 2 8 0,-3 3 2 0,0-1-10 15,0 1 6-15,0-1 2 0,-3 3 0 0,2 0-6 16,1 5 8-16,-4-3-1 0,1 1-4 0,2 3 4 15,-3-1-8-15,3 0 6 0,-1 1-4 0,0 1 10 16,-2 0-2-16,3 1-12 0,-1 0 11 0,-1-1-4 16,1 0 5-16,1 2-3 0,-1 1-1 0,-1-3-6 0,3 2-2 15,-2-3 7-15,2 4-1 0,0-2 2 0,-2 1-6 0,1 0 3 16,-1 0-4-16,2 1-18 0,0-2-6 16,-1 2-10-16,1-1-25 0,-4 0-31 0,4 0-35 15,-1-1-58-15,-2 0-53 0,0 2-67 0,0-3-79 0,-4 3-89 16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1:07:44.9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15372 5304 2460 0,'-5'-1'-5'0,"-2"-2"7"0,4 3 21 16,1-4 17-16,1 2 4 0,-2 1-8 0,-1-1 11 0,0 4-6 16,4-2 0-16,-1 0-3 0,1 1-14 0,0-1-13 15,0 1 7-15,0 0 20 0,0-1-2 0,0 2 13 16,0-1 4-16,0 0-2 0,0-1-6 0,4 0-2 15,-4 0-10-15,1 0-13 0,-1 0-14 0,0 3-1 0,2-3-4 16,0 0 2-16,1 0 3 0,-2 2 4 0,4 0 10 16,2-1 3-16,2 2 19 0,2-1-8 0,4 2 6 15,3-1 15-15,6 1 7 0,3 0 0 0,4-3-5 0,6 4-2 16,4-2-9-16,5 1 4 0,3-3 2 0,6 2-8 16,4-2-9-16,6-1-4 0,4 0-11 0,2 3 4 15,2-1-8-15,6-1 0 0,1 1-9 0,1 0-2 0,1-1-2 16,0-1 0-16,-6 1 2 0,2-1-10 0,-4-2 5 15,0 2 2-15,-3-4 4 0,-2 1-6 0,-1 0-4 16,-1-1 2-16,0 1-1 0,-2-2 7 0,-5-1 1 16,-7 1-6-16,0-1-4 0,-4 0 7 0,-6 1 3 15,-4-1-5-15,-5 4 13 0,-3-3-15 0,-6 3-1 0,0-3 13 16,-6 3-7-16,0 1 0 0,-3-1-1 0,-4 0 2 16,-2 1 1-16,-2 0 12 0,0 0 2 0,-5 1-10 15,2 0 17-15,-4 0-6 0,-1 0 1 0,2 0-1 0,-2 0-8 16,0 0 0-16,0 0-3 0,-2 2 5 0,1-1-11 0,1-1-1 15,0 0-4-15,0 0 4 0,0 2-7 16,-2-2 1-16,2 0-14 0,-2 0-13 0,4-2-18 0,-4 2-31 16,2 0-33-16,-1 0-49 0,-1-2-48 0,2 2-80 15,-1-1-59-15,-4-1-98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2:45:32.2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9604 5366 1798 0,'-3'-9'4'0,"-1"-2"12"0,-1 2 23 16,4-4 11-16,-4 0 6 0,2 5 2 0,3-1 13 15,0-1 11-15,0 2 4 0,3-1 12 0,0-1 0 16,0 1 6-16,2 3 5 0,-1-1 4 0,-1 3-3 0,0 1-7 15,0 3-6-15,0-3-31 0,-3 6-23 0,0-3-13 16,0 3-2-16,1 2 3 0,3 1 3 0,-1 6 6 16,0 1 0-16,2 4 14 0,0-1 12 0,2 8-3 0,-2-2-11 15,3 5-8-15,-1-3-12 0,-1 3-7 0,2-3 3 16,0 1-12-16,-2-2-10 0,0-1 2 0,4-2 0 0,-2 1 5 16,-2-6-3-16,0 0-6 0,4-4 3 0,-4-1-2 15,0-3 7-15,3-2 1 0,-2-2 2 0,-2-3-1 16,3 0 6-16,2-5 1 0,0-3-3 0,5-4 0 15,2-4-5-15,4-6 3 0,6-4 2 0,3-4-5 0,9-6 2 16,0-3-5-16,8-1-1 0,3-5 11 0,2 2-5 16,2-3-9-16,-2 2-2 0,5-2-4 0,0 0-5 15,-5 3 3-15,-1 0-1 0,-1 2-4 0,-1 2 1 0,-6 2 3 16,-2 1 1-16,-2 4 2 0,-4-1 6 0,0 4-4 16,-2 0 2-16,-3 2-9 0,-1 3 3 0,-1 2 5 15,-3 0 4-15,-1 3-4 0,-3 2-6 0,-1 2 6 0,-1 2 0 16,-5 0 0-16,2 3-4 0,-3 3-25 0,-2-2-37 15,0 3-29-15,-3 4-39 0,-2-2-31 0,1 4-52 0,2 0-58 16,-4 4-70-16,0-2-63 0</inkml:trace>
  <inkml:trace contextRef="#ctx0" brushRef="#br0" timeOffset="3269.7339">2745 8406 488 0,'-6'-5'-2'0,"-1"-1"11"0,3-3 13 0,-3 4-2 0,0-2 0 16,0 2 8-16,1 0 1 0,-1 1 11 0,1-4 9 16,0 5 4-16,0-1 2 0,-1-1 19 0,1 2 19 15,1 1-3-15,-3-1 5 0,2 2 7 0,-2-1-11 0,3 1-4 16,-4-1-9-16,1 4-12 0,0-2-11 0,1 0 3 16,-2 0-6-16,1 0-4 0,0 0 15 0,0 1-4 15,-1 2-5-15,3-3 13 0,-1 0 1 0,1 0 10 0,2 0 5 16,0 0-8-16,1 0-4 0,0 0-2 0,0 0 3 15,1 0-6-15,2 0-14 0,0 0-10 0,-2 0-12 16,1 3-6-16,1-3-12 0,1 1-2 0,-1 0-7 0,2 0-18 16,0 0 6-16,-2 0-7 0,3-1 5 0,0 3 4 15,0-1-3-15,5 2 1 0,-3-1 3 0,6 5 6 16,1-3-3-16,3 1 5 0,5-1-4 0,1 0 12 16,6-2 5-16,3-1 0 0,3-2 4 0,8-2 2 0,0-1-3 15,8-2 7-15,-1 0 11 0,7-2-12 0,5 0 10 16,3-3-1-16,5 0-3 0,5-1-1 0,3 0-3 0,1-3-8 15,2 2-12-15,-1-3-6 0,-2 1-11 16,-4-1 4-16,-5 1-2 0,-6 1 6 0,-7 2 3 0,-6-1 1 16,-6 2 1-16,-6 2 5 0,-4 1 4 0,-8 2-7 0,-5 1 3 15,-2 4-6-15,-6-1-6 0,-2 0 7 0,-2 2 7 16,-4 0 8-16,-1-1 4 0,-2 0 17 0,0 3 10 16,0-3 17-16,-2 1 13 0,2-1 3 0,-1 0-3 15,-1 0-1-15,2 0-5 0,0 0-4 0,-2 0-12 16,1 3-22-16,1-3-4 0,0 0-11 0,0 0-3 0,0 0-11 15,0-3 2-15,0 3-16 0,1 0 1 0,1 0-8 16,-2 0-32-16,0 0-37 0,0 0-48 0,2 0-26 16,-1-1-54-16,1 1-48 0,-1 0-76 0,3 0-92 0</inkml:trace>
  <inkml:trace contextRef="#ctx0" brushRef="#br0" timeOffset="3971.4501">6126 8211 2623 0,'-2'0'10'0,"1"0"21"0,-1 0 7 0,4-1 16 15,-4 1 0-15,1 0-1 0,1 1 4 0,0-1 5 0,0 0-11 16,1 0-18-16,1 0-7 0,-2 3-14 0,1-3 2 16,-1 1 2-16,2-1-2 0,-2 0 23 0,0 0-2 15,0 0 4-15,0 0 12 0,0 0-9 0,0 0 0 16,0 0-2-16,78-8-7 0,-78 8-9 0,161-19-14 0,-117 13-1 16,7 2-14-16,1 1 12 0,2 1-1 0,1-1-1 15,3 3 6-15,1 3-6 0,1-1-1 0,2 1-1 16,-2 0-4-16,0-2-5 0,0 2-1 0,-2-2 1 15,-1 3 3-15,0-4 3 0,-1 0 3 0,-1 2 2 0,0-1 7 16,-3 0 1-16,-3 0-2 0,2-1 5 0,-4 0-10 16,-6 0 5-16,-1 0-6 0,-5 0-2 0,-1 0-4 15,-8 0 5-15,-3 0-2 0,-2 0-2 0,-5 0 3 0,-4 0-6 16,-4 0 14-16,-8 0 10 0,0 0-1 16,0 0-2-16,0 0-56 15,0 0-24-15,0 0-44 0,0 0-60 16,0 0-70-16,0 0-89 0,0 0-91 0</inkml:trace>
  <inkml:trace contextRef="#ctx0" brushRef="#br0" timeOffset="5881.9984">2601 9831 449 0,'-5'-3'7'0,"1"2"6"15,-1 0 4-15,-1-2 2 0,1 2 10 0,-2 0 7 16,0 1 25-16,1-3 16 0,-1 3 11 0,1 0 7 16,-1-1 15-16,-2-1 29 0,3 1 3 0,-1 1 26 15,1-3-10-15,0 3-2 0,1-1-7 0,-1 1 3 16,2 0-7-16,1-2-17 0,0 2-1 0,0-2-16 0,1 2-5 15,-2 0-4-15,1 0-4 0,3-2-4 0,-2 2-13 16,2 0-5-16,0 0-8 0,0 0-8 0,0 0-9 16,2 0-6-16,-2 0-2 0,1 0-9 0,1 0 2 0,-2 0-5 15,3 0-4-15,-3 0-5 0,0 2-3 0,0-2-10 16,1 0-2-16,-1 0-4 0,0 0-1 0,0 0-7 16,0 0-5-16,0 0-4 0,2 0-6 0,1 0 8 0,0 0-5 15,2 0 9-15,3 0-3 0,3 0 3 0,5-2 2 16,3-1 4-16,6 1 7 0,1-1-5 0,8-1 3 0,2-1-11 15,4 0 4-15,1-1-6 0,3-1-2 0,1 1-2 16,-1 0 3-16,-1 0 3 0,1-2 4 0,-3 1 4 16,-1 2-2-16,-1-2 10 0,-6 1 4 0,2-1-1 15,-2 2 0-15,-3-1-3 0,0 0 0 0,-1 0-5 0,-1 1 6 0,-3 0-12 16,-2 0 1-16,-1 0 7 0,-2 2-2 16,-4-1-4-16,0 2-3 0,-2-1 4 0,-3 3-3 0,-3 0 5 15,-3-2 2-15,-2 2-4 0,0 0 2 16,-1 2 0-16,-2-2 5 0,0 0-3 0,0 0 0 0,-2 0 6 15,1 0-2-15,1 0-2 0,0 0 3 0,-2 0 13 16,2 0 9-16,-2 0 0 0,1 0 3 0,-1 0-2 16,-1 3-4-16,-2-3 6 0,-1 0-10 0,-3 2-2 0,-3 1-15 15,-2-2-1-15,-3 2-3 0,-5 2-7 0,0 0 2 16,-4 2-1-16,-1-2 1 0,-5 2-6 0,1-2 1 16,-2 0-1-16,4 2 2 0,-5-2 3 0,4 0 1 0,-3 2 1 15,3-2 2-15,0-1 4 0,-2 3 3 0,2-2-1 16,0 0 5-16,1-2 4 0,1 2-3 0,2-1 2 15,1-4-6-15,0 3-1 0,5 0 4 0,2-3 0 0,1 0-7 16,4 0 0-16,1 0 2 0,2-1-7 0,3-1 5 16,4 2-9-16,0 0-4 0,0 0-1 0,2 0-3 15,1 0 6-15,4 0-15 0,-4 0 8 0,2 0-8 16,1 0 10-16,0-3-3 0,3 3 2 0,4-1 3 0,1-2-6 16,3 2 12-16,5-1-3 0,0 0-4 0,5-2 1 0,3 0-4 15,4 0-2-15,1-1-7 0,3 0 5 16,0-2 5-16,4-1-3 0,-1-1 7 0,0 0 1 0,3-2 7 15,-3 0-1-15,2-1 10 0,-4 0-1 0,1 1-11 0,-5 0 0 16,-2 3 3-16,-7 1-5 0,-3 0 1 16,-4 2 5-16,-5 2-1 0,-5 2-5 0,-1 0 7 0,-3 1 2 15,-2-2 8-15,0 2 3 0,-2 0 0 0,1 2-4 16,-3-1-5-16,1-1 5 0,0 0-1 0,-5 0 0 16,0 1-6-16,-1 2-8 0,-3-3-3 0,-2 3 6 0,2-2 4 15,-4 3-16-15,0 0-3 0,-1 0-14 0,-1 0-6 16,3 1-17-16,-2-1-11 0,2 0-15 0,0 1-28 15,0-2-16-15,4 0-19 0,-2-1-19 0,4 1-27 0,1-1-16 16,-3 0-24-16,6 0-33 0,-1-2-28 0,1 3-25 16</inkml:trace>
  <inkml:trace contextRef="#ctx0" brushRef="#br0" timeOffset="7249.8827">4117 9774 1027 0,'-2'-2'0'0,"1"2"14"0,1-3 19 16,0 3 25-16,-3 0 18 0,0 0 21 0,3 0 20 15,0-1 14-15,-3 2 13 0,1-1 7 0,2-1 0 16,0 2-9-16,-2-1-1 0,2 0 1 0,0 0-8 0,0 0-5 16,0 0-6-16,0 0-18 0,-1 0-8 0,1 0-8 15,1 0-12-15,-2 0-14 0,1 0-8 0,0 0-2 0,0 0 1 16,0 0-1-16,1 0-9 0,-1 0 3 16,0 0-6-16,0 0-3 0,0 0-5 0,2 0-3 0,-2 0-1 15,2 0-5-15,-2 0 0 0,3-1-16 0,-3 1 3 16,1 0-4-16,1-1-4 0,1-1-2 0,3 1-9 15,1-1 15-15,1 0-12 0,4-1 11 0,4-2-7 0,1 1 1 16,3 1 3-16,1-2-5 0,3 4 6 16,1-3-11-16,2 0 9 0,-3 4-5 0,5-5 3 0,-1 3-2 15,-1 0-4-15,0-1 7 0,1 1 1 0,-3-1-7 16,0-1 0-16,-2 0 4 0,-3 0-1 0,1-1-3 0,-4 2 10 16,-3-1-11-16,-2 2-1 0,-3-1 10 0,0 1-3 15,-2 1-1-15,-4 1 4 0,-1-1 7 0,-2 0-6 0,0 1 14 16,0-2 0-16,0 4-10 0,-2-1 6 0,2-1 2 15,-2 1-1-15,2-1-4 0,-1 1 0 0,-1-1-8 16,-1 0 1-16,0 2 2 0,-3-2-1 0,-2 0-3 16,0 3 3-16,-2-1 1 0,-4 2-4 0,0-1 6 0,-3 2-5 15,0 0 5-15,-3 2 0 0,-2 1 0 0,-1-1-3 16,0 0-5-16,-2 0 5 0,0 1 0 0,1-1 0 0,-1 0-3 16,4 0-2-16,-1-3 3 0,2 1-5 0,2 0 4 15,2-2-2-15,2-1 0 0,2 1 0 0,0 0 3 16,3-1 0-16,-2 0-3 0,3-2 2 0,1 0-4 0,1 3 2 15,-3-3 0-15,4 2-5 0,0-2 1 0,2 0 2 16,0 0 0-16,3 0-1 0,-2 0 1 0,2 0 1 16,0 0-2-16,0 0 7 0,2 0-7 0,-2 0-3 0,0 0-2 15,1 0 1-15,-1 0 1 0,2 0-3 0,-2 0-12 16,2-2-8-16,-2 2 7 0,0 0-12 0,1 0 0 16,-1 0 1-16,0 0 1 0,2 0 0 0,1-3 9 15,-1 3 9-15,1 0-7 0,2-2 16 0,2-1 1 0,1 0 0 16,2-1-2-16,4 0 3 0,-1-2 5 0,2 1-4 15,1-1 2-15,0 0-5 0,2 0-9 0,-1 0 1 16,-3-1 6-16,0 4-9 0,1-3-3 0,-3 3 1 0,-2-2 1 16,-1 2 0-16,-1 2 9 0,-2-2-1 0,-1 2-5 15,-3 1 9-15,-1-1-3 0,-1 1 5 0,0 1 0 16,0-1 1-16,0 0 4 0,-1 1 4 0,1-1-3 0,-2 0 7 16,2 0-5-16,0 0-1 0,0 0 7 0,-2 0-2 15,1 0-1-15,1 0-5 0,0 0 10 0,0 0-15 16,-2 0-4-16,1 0-11 0,1 0-14 0,-2 0-20 0,2 0-21 15,0 0-39-15,-3-1-27 0,3 0-41 0,-2 1-47 16,2-3-68-16,-4 3-70 0</inkml:trace>
  <inkml:trace contextRef="#ctx0" brushRef="#br0" timeOffset="10268.8532">4792 8874 517 0,'-5'-5'1'0,"5"-1"9"0,-3 0 2 16,1-1-2-16,0 1 3 0,2 2 11 0,0 0 3 16,0-1 19-16,4-2 14 0,-4 2 8 0,2 0 16 0,1 2 23 15,-3-2 2-15,3 1 3 0,-3-1 16 0,0 1-6 16,0 0 7-16,2 0 1 0,-2 4 4 0,0-3-3 15,0 1 6-15,0 0-8 0,0 1-12 0,0 0-15 0,-2 0-8 16,0-3-13-16,-1 3-8 0,3-1-15 0,-5-1-7 16,3-1 2-16,-2 1-7 0,0 1 11 0,-1-3-3 15,2 5-10-15,-2-4-8 0,1 1 5 0,-1-1 0 0,0 0 2 16,2 3 3-16,-2-2-12 0,0 0-4 0,0-2 4 16,-1 5-5-16,-2-4-5 0,0 2-4 0,2-1-6 0,-2 0-3 15,-3 1 6-15,3-1-8 0,-2 1 7 0,1 0-5 16,-1 0 0-16,2-1-3 0,-2 3-2 0,2-2 1 15,-2 1-2-15,1 1-1 0,2 0-7 0,1-2 9 0,-2 2-4 16,-1 0 8-16,1 0-7 0,0 0-2 0,-2 0-1 16,1 0 5-16,-1 0 2 0,2 0-15 0,-4 0 6 0,2 0 0 15,-1 0 2-15,-1 2 8 0,-1-1-8 0,-1 1 2 16,-1 1-1-16,2-1 9 0,-2 2-7 0,2-1-5 16,-2 2 9-16,0 0-12 0,0-1 8 0,2 1 0 15,-1-2-1-15,1 1-1 0,-1 2 2 0,3-1 1 16,-2-1-6-16,4 1 2 0,-1 0 0 0,-1 2-2 0,3-2 6 15,-1 0-6-15,1 2 2 0,-3-3-3 0,3 1 3 16,-2 2 0-16,1-1 3 0,-1 1-5 0,1 1 1 0,-2-2 2 16,3 2-1-16,-2 2 5 0,1-3-3 0,-2 3-2 15,3-1 0-15,-2 1 0 0,1-1 1 0,0-1-2 16,0 2 5-16,2 0-10 0,-1 1 3 0,0-2 6 0,0 1-5 16,2-2 1-16,0 2-4 0,-1-1 4 0,1 0-9 15,1 0 14-15,-1 0-1 0,-1-2-8 0,3 2 5 16,-1 2 0-16,0-2-2 0,0 0 2 0,2-1 2 15,-3 1-8-15,3-1 1 0,0 1 3 0,1-1-2 0,-1-1 7 16,1 1-2-16,-3-2-4 0,4 2 6 0,-4 1 1 16,2-2-9-16,2 1 2 0,-1 1 1 0,-1-1-4 0,0 1-1 15,1 2 9-15,-3 0-5 0,5 1-2 0,-1 0 7 16,-1 1-1-16,-1 1-1 0,3-1-1 0,-2 1 5 16,2-2-5-16,0 2-4 0,0-1 13 0,0 1-5 0,0-4 2 15,0 2-2-15,0 0 2 0,0 0-1 0,0-2-2 16,2 2 6-16,-2-2-8 0,1 1 6 0,3-1-6 15,-3 0 3-15,4-1 0 0,-3 3-6 0,4-4 5 0,-4 4-4 16,5-3 5-16,-4-1-4 0,2 4 4 0,0-3 5 16,0-1-8-16,0 1 10 0,2-1 2 0,0 1-1 0,1 2-3 15,0-2 3-15,1 0 2 0,-1-1-13 0,0 1 10 16,0 3-7-16,3-4 0 0,-5 1 2 0,2 1 1 16,3 0-6-16,-5-3-1 0,1 3 12 0,2-3-6 0,0 0 4 15,-2 1-2-15,1-1-6 0,0-2 1 0,1 2 4 16,-2-2-1-16,1 0 3 0,-2-1-6 0,3-1-1 15,-1 4 3-15,2-4 7 0,-1 4-5 0,2-4 3 0,1 2 0 16,0-1-10-16,-1 0 5 0,3 0 0 0,-1 2 2 16,-2-3-8-16,3 2 5 0,-1-1-1 0,-1-1-4 15,1 2 7-15,-2-1 0 0,0-1-2 0,2-1-3 0,-2 1 5 16,0-3-5-16,-1 3 3 0,2-2 0 16,-2 2-9-16,-1-1 7 0,4-1-1 0,-2 1-1 0,0-2 4 15,0 3 0-15,0-3-4 0,3 0 4 0,-3 0 5 16,1 0-3-16,0-3 1 0,1 1-3 0,1 0-6 0,-3-2 10 15,2 0-7-15,-1 1 0 0,-1-2-2 0,2-1 4 16,0 0-1-16,-4 2-1 0,2-1 5 0,-1-2-10 16,1 1 9-16,-2-1 2 0,-1 1-3 0,0-2-8 0,1 3 2 15,1-2 2-15,-4-1-11 0,2-1 11 0,1 2-1 16,1 0-9-16,-2 0 11 0,1-1 1 0,-2 1 1 16,1 2 0-16,-2-2 9 0,1 1-11 0,0 0 0 0,-2 0 0 0,0 1-3 15,0-2 4-15,-2 3-2 0,4-1 6 16,-2 1-10-16,-2-2 6 0,1 1 4 0,2 0 0 0,-1 1 0 15,0-3-8-15,1 2 1 0,0-1 0 0,-1 0 4 16,0-1-2-16,1-4-2 0,2 5 4 0,-4-4 0 0,3 0 4 16,1 1-1-16,-2-2-7 0,2-1 10 0,-3 2-3 15,1-2-1-15,1 0 0 0,-3 0 0 0,2 1-4 16,-1 1 3-16,-2-2 2 0,2 4-2 0,-3-1 2 0,1 1-3 16,-1-1 4-16,-1 4-4 0,1-2 7 0,-2 2-4 15,1-3 3-15,-1 2-3 0,0-1-3 0,0-1 4 16,0 0-7-16,0 1 6 0,0-2-7 0,0 1 2 0,0-1-2 15,-1-1-1-15,1-2 3 0,0 0 2 0,-2 0 3 16,1 0-2-16,-1-1 5 0,2 1-5 0,-2-2-1 16,1 2 5-16,-1 0-1 0,2 0-6 0,-3 2 0 0,1-2-2 15,1 4 4-15,-3-1 0 0,3 2 2 0,-2-1-10 16,1 1 6-16,-2-3 10 0,2 4-13 0,-1-2 4 16,3 1-9-16,-3-3 10 0,0 1-7 0,-1-1 3 15,1 3-4-15,1-3-3 0,1-2 11 0,-2 2-4 0,-2-2 6 16,4 0-8-16,-2 0 4 0,3-1 5 0,-4 1-8 0,3 1-3 15,-4 0 6-15,2 0-5 0,-1 2 0 16,0 1 3-16,-2-2 2 0,3 3-5 0,-2 2 9 0,0-2-1 16,2 2-3-16,-2-3 5 0,2 4-5 0,-2-1 3 15,2 0-6-15,0 1 8 0,-2-1-9 0,2-1 6 0,-2 4-2 16,2-2 2-16,-2-2-1 0,-1 1-9 0,3 1 10 16,-2-1-6-16,0-2 4 0,0 2-6 0,2 0-2 15,-2-2 0-15,1 2 0 0,-1 0 4 0,0 1-1 0,2 1 1 16,0-2-3-16,-2 2 1 0,2-1-3 0,-3 1-4 15,4 1-6-15,1-1-15 0,-1 3-20 0,1-2-21 16,1 2-26-16,0 0-34 0,-2 0-44 0,2 2-45 0,2-2-51 16,-2 0-51-16,-2 0-40 0,4 3-41 0</inkml:trace>
  <inkml:trace contextRef="#ctx0" brushRef="#br0" timeOffset="12005.4347">5124 9547 715 0,'-7'0'7'0,"0"0"15"0,-1 0 11 15,1 0 14-15,-1 2 10 0,-1-2 22 0,3 2 11 16,1-1 15-16,-1 2 8 0,1-3 2 0,-1 2-2 16,1-2-8-16,3-1 6 0,-1 1-14 0,0 0-7 0,1-1-1 15,1 1-7-15,-2 0-7 0,3-3 0 0,0 3 7 16,0 0-6-16,0 0-4 0,0 0 4 0,0 3-9 16,0-6-3-16,0 6-11 0,0-3-14 0,3 1-15 15,-2-1-6-15,-1 0-11 0,2 1-4 0,0-1-13 0,-2 0-5 16,3 0-2-16,-2-1 4 0,1 1 6 0,0 0-5 15,1-1 7-15,0 1-8 0,5 0 13 0,0-3 0 16,0 2 2-16,7-3 4 0,0 1 1 0,3-1 5 0,3-1-6 16,3-2 7-16,0 0-1 0,1 0-3 0,0-1 3 15,-1 0-2-15,-2-1-8 0,0 6 1 0,-5-6 3 0,-2 6-3 16,-4-2 0-16,-2 5 0 0,-2-1 0 0,-4 0-5 16,0 1 9-16,-3-2-5 0,2 2-4 0,-4 2 4 15,2-1 1-15,0-2 4 0,-2 1 8 0,1 1 17 16,-1-1-2-16,1 1 12 0,-1-1 15 0,-1 0-5 0,1 0-8 0,0 3 1 15,-3-1-10-15,0 0-9 0,-2 2-11 16,-2 0-4-16,-2-2-14 0,-2 5 4 0,-4-1 6 0,1-1-4 16,-1 0 0-16,1 1-5 0,-2-3 10 0,4 2-8 15,0 0 6-15,3-1 0 0,1-1-4 0,1-3 2 16,1 5 1-16,2-5 3 0,1 3-8 0,0-3 7 16,1 1-2-16,0-1-5 0,3-1 6 0,-1 1-7 0,2 0 2 15,-1-3 1-15,1 3 5 0,0-2-8 0,1-1-5 16,1 3 4-16,-2 0-9 0,1-3 4 0,3 2-6 0,0-3-8 15,-3 0-4-15,3-4 2 0,2 1 0 0,1-4-1 16,1 0 5-16,2-1 2 0,2 0 1 0,-1 0 8 16,0 1 7-16,0 1-4 0,-3 3 7 0,1 2 1 15,-4-1 3-15,-2 2-9 0,-1 2 9 0,1 2-5 16,-3 0-5-16,0 0 7 0,0 0-3 0,-2 0 3 0,2 0-2 16,0 1 7-16,-1 0-10 0,1-1 7 0,0 0 2 15,-2 0-10-15,2 3 0 0,-2-2-4 0,-2 2-10 0,0 0-10 16,-3 2-14-16,2-1-21 0,-5 1-14 0,1 4-18 15,-4-1-25-15,2-1-20 0,-1 0-27 0,1 0-17 16,-2-2-24-16,2 2-17 0,3-2-28 0,0 0-21 0</inkml:trace>
  <inkml:trace contextRef="#ctx0" brushRef="#br0" timeOffset="14291.2892">7155 8631 2074 0,'-3'-4'14'0,"-2"0"11"0,5 1 5 16,3-2 9-16,-3 3-3 0,0 0-1 0,2 1 2 15,-1 0 1-15,-1-2-21 0,2 0-4 0,-4 1 1 0,1-1 1 16,-4-1 25-16,5-1 16 0,-1 1 7 0,-2-1 13 15,3 2 17-15,-2 0 3 0,0 1 11 0,1 0-10 16,-1 2-19-16,-1-2-12 0,0-1 4 0,-2 1-6 0,2-1-5 16,-3 0-5-16,1-1-11 0,-1 1-4 0,1-2-2 0,-3 0-6 15,2 1-6-15,-4 1-10 0,2-2 0 16,-4 1-7-16,1-1-3 0,-1 1 1 0,-2 0-1 0,0 0 7 16,0-1-10-16,-1 0 4 0,0 3-1 0,-1-3 3 15,-1 1 7-15,2 0-1 0,0 3 9 0,0-2-4 16,-2 1 3-16,1 1 2 0,2-2 5 0,-2 1-3 0,0 0-10 15,2-1 5-15,-3 3-11 0,1-1 7 0,-2-2-4 16,0 2-1-16,0-1-8 0,1 0-2 0,1-1 3 16,-1 3-3-16,-1-2 4 0,1 2-12 0,0-2 2 0,-1 1-2 15,1 0-1-15,1 1 7 0,-2-3-6 0,1 3 3 16,0 0 1-16,-2-1 5 0,3-1 2 0,-1 0 2 16,2-1-1-16,-4 3-3 0,3 0 4 0,1 0 1 15,-1-1-3-15,2 1 5 0,-2 0-2 0,2 1 0 0,1-1-2 16,-1 0 4-16,1 0 3 0,-1 0-1 0,3 0 1 15,-1 0-3-15,0 0 1 0,3 0 1 0,-1 0 1 16,-1 0-2-16,3 0 2 0,-2 0-9 0,0 0 0 0,2 3-2 16,-2-2 6-16,-2 0-3 0,2 0-3 0,-3 0-2 15,1 0 3-15,-1 1 5 0,-1 0-4 0,0 1-1 16,-2-1-1-16,2-2-1 0,0 3 3 0,-1-1-4 0,0 1-7 16,2-1 5-16,-2 0-3 0,0 3 5 0,2-5-5 15,-1 3 4-15,1 1-3 0,-3 0 3 0,4-3 1 16,-4 2-7-16,3 0 6 0,-2-1-4 0,0 2 1 0,0-1-2 15,0-1 1-15,-2 1 2 0,1 2-4 0,-1-1 6 16,1 0-4-16,-3 0 1 0,3 1-1 0,-1-1-1 16,1-1-4-16,2 2 2 0,-2-1 3 0,2-1-2 0,-2-1 7 15,2 1-5-15,2 1 5 0,0 0 0 0,-1-3 5 0,1 2 0 16,2 0 0-16,-1 2 1 0,0-1-6 0,0-2 4 16,0 3-7-16,-2-2 6 0,0 1 0 0,1 1-1 15,-2 2 1-15,0-2-6 0,-1-2 4 0,0 2 4 0,0-1-2 16,0 1-3-16,3-2-1 0,-2 2 4 15,0-1-1-15,1-1 8 0,-2 2-7 0,2-1-3 0,-3-1 5 16,2 2-5-16,0 0 2 0,2-2-6 0,1-2 4 16,-1 3-8-16,2-2 3 0,0 0 5 0,1 2-2 0,0-3-1 15,-1 1 3-15,-1 3 2 0,2-5-10 0,-1 3 5 0,-1 1 1 16,2-2-3-16,1 1 5 0,-1 0 2 16,2-1-9-16,-1 1 5 0,2-1 2 0,-2 1 0 0,2-2 0 15,2 2 2-15,-2 0-13 0,3-1 7 0,0 1 6 16,-2-3-7-16,0 2 0 0,2 0 5 0,-2 0-5 15,1 1-1-15,0-3 11 0,0 3-7 0,-1-1-3 0,0 1 2 16,1-2 4-16,-1 5-6 0,0-2 10 0,0-1-1 16,0 4-8-16,-1-2 4 0,0 2-4 0,1-2 4 15,-1 2 1-15,-1-2 2 0,0 3-12 0,0-2 5 0,1 1-1 16,1-2 2-16,-1 3 8 0,0-1-10 0,-1-2-3 16,4 3 1-16,0-3 11 0,0-1-8 0,-1 1 9 15,3-2-5-15,-2 1-5 0,1-4 10 0,-2 5 0 16,2-5-3-16,1 2-2 0,-1-1-3 0,0 0-4 0,4-1 9 15,-2 0-2-15,3 0-2 0,-3 0-1 0,0 0-4 0,2 0-9 16,-2 0-15-16,1-1-15 0,-2 0-26 0,1-1-26 16,0 2-32-16,-2 0-38 0,4-2-27 0,-1 2-26 15,-1-3-13-15,3 3-20 0,-3 0-28 0,0-3-5 16,2 3-24-16</inkml:trace>
  <inkml:trace contextRef="#ctx0" brushRef="#br0" timeOffset="14764.263">4857 8690 439 0,'1'0'7'15,"1"0"3"-15,0-4 9 0,-2 2 18 0,3-1 18 0,0-2 10 16,-3 0 11-16,6-2 22 0,-4 0 14 0,2-1 16 16,-2 3 0-16,1 0 11 0,-1-2 1 0,-1 5 4 0,1-2 3 15,-2 1-8-15,2 2-10 0,-4-1-6 0,4 2-13 16,-4-2-17-16,2 4-17 0,0-2-15 0,0 0-12 15,0 0-13-15,0 0-14 0,-2 2-13 0,2-1 4 0,0-1-13 16,-1 0 0-16,1 5-9 0,-2-1 3 0,-1 1-3 16,1 2-4-16,-1 1 9 0,0 4-3 0,-3 2 4 15,0 1-4-15,-1-1 7 0,1 3 0 0,1 1 0 0,-2-4 11 16,0 1-6-16,4-1-1 0,0-2-1 0,1-2-3 16,2 1 4-16,-2-3-5 0,2 2-1 0,2-3 2 0,-2 1-1 15,2-2-2-15,-1 2 3 0,1-4 7 16,1 2-7-16,0-1 2 0,2-3 5 0,-2 2-6 0,2-1 1 15,-2 0 4-15,2-2-5 0,1 0 0 0,-3-1 7 0,4 0 3 16,0 0-5-16,1-1-3 0,0-2 4 0,3-1-2 0,-1 0 0 16,1-1 1-16,6 0-3 0,-4-2 0 15,4 2-3-15,-2-2 8 0,2 0-10 0,-1 1 2 0,-1 1 5 16,-2 1-2-16,0-1-2 0,-5 2-5 0,-2 2 11 16,-1-2-10-16,-2 3 9 0,0 0-3 0,-2 0-8 15,-1 0 5-15,-1 0-1 0,1 0 7 0,1 0-11 16,-1 0 7-16,0 0-5 0,0 0 3 0,0 0 1 0,0 0-2 15,0 0-9-15,0 3-22 0,0-3-16 0,-1 1-14 16,2 0-23-16,-1 1-32 0,2 0-45 0,-2 1-44 16,0 2-37-16,0-1-59 0</inkml:trace>
  <inkml:trace contextRef="#ctx0" brushRef="#br0" timeOffset="16371.305">6036 9927 1296 0,'-5'0'6'0,"2"-1"6"0,-1-1 14 0,0 0 15 16,1 2 3-16,2-3 9 0,-3 3 6 0,3 0 13 15,1 0 8-15,0 0 5 0,1 0-7 0,-1 3-5 16,2-3-2-16,-2 0-5 0,2 0-2 0,-2 0-12 0,1 0-11 15,1 0-4-15,-1 0-3 0,1 0-7 0,0 0 3 16,-2 0 3-16,0 0-2 0,0 0 1 0,0 0 1 16,1 0-5-16,-1 0-2 0,3 0 0 0,-3 0-2 15,0 0-11-15,1 0 6 0,1 2 2 0,-2-2-1 0,2 1 2 16,1-1 0-16,0 1 6 0,2 0 4 0,0-1 3 16,1 2-8-16,2-1-2 0,-2-1-1 0,4 2-6 15,-1-2-3-15,1 0 1 0,1 2-1 0,1-1 0 0,1-1 3 16,1 0 2-16,0 0-5 0,4 0 4 0,-2 1 3 15,4-1-13-15,-2 0 0 0,1 0-3 0,3 0-1 0,-3 0-2 16,3 0-2-16,0 0-6 0,-4 0 1 0,4-2 7 16,-2 2-8-16,-2-2 7 0,2 2 2 0,-3 0-2 15,1 0-1-15,-1 0 7 0,13 0 0 0,-16 0-5 16,2 0 6-16,0 0-6 0,-2 2 1 0,-1-2 2 0,1 1 5 16,0-1-1-16,-14 0 1 0,16 0 0 0,-5 1-2 15,2-1-1-15,1 0-4 0,-1 0 1 0,-1 1-1 16,1 1 3-16,-2-2-1 0,2 0-6 0,-2 2 6 15,3 0 5-15,-1-1-4 0,1 1 1 0,0-1-2 0,2 0-7 16,-3 0 2-16,4-1 5 0,-3 0-4 0,3 2-2 16,-1-2 1-16,2 0-2 0,-2 0-2 0,-1 0 7 15,0 0-5-15,2 0-1 0,-1 2-1 0,-1-2 5 0,0 0-5 16,2 0 3-16,-2-2 0 0,0 4 0 0,1-4 0 16,0 2 0-16,0 0-3 0,1 0-5 0,-3 0 5 15,5-2 3-15,0 2 2 0,-3-1-10 0,1 1 6 0,1 0 1 0,1-1 5 16,-1 0 2-16,-3-1 5 0,4 2-8 15,-3-1 2-15,1 0 12 0,-1 0-8 0,0 1-1 0,-2-2 1 16,2 2 3-16,0 0-4 0,-2 0 3 0,2 0-3 16,-1-2-4-16,1 2 3 0,0 0 8 0,-3-1-9 15,4 1-4-15,-3 0 0 0,2 0 1 0,-2 0 6 16,4 0-7-16,-2-2 7 0,1 2-11 0,2-2 8 0,0 1 1 16,0 0-6-16,1-2-3 0,-1 3 1 0,2-1 2 15,1 1-1-15,-3-1-1 0,1 0 1 0,1-1-3 0,0 4-2 16,-3-2 8-16,3 0-1 0,-3 1-2 0,-1-2-6 15,-1 1 4-15,1 1 1 0,-4 0-2 0,1 0 9 16,-1-1-8-16,-2 0-5 0,1 0 8 0,-2 0-3 0,1 0 2 16,-3 0-6-16,0 0 11 0,0 0-7 0,1 0 2 15,-1-1 3-15,-3 0-9 0,3 1 6 0,1-1-3 16,-3-1 2-16,4 2-6 0,-4 0 6 0,5-3 9 16,-3 3-1-16,2 0 3 0,0-1 4 0,2 0-5 0,-3-1 8 15,1 1-2-15,1 0-5 0,0 1-6 0,0-3 2 16,0 3 1-16,-1-2-6 0,-1 1 9 0,0 1-10 15,0-1 1-15,1 1 4 0,0-3-4 0,-2 3 1 0,3 0 3 16,-2 0-4-16,-1-1 4 0,3 0 0 0,-3 0-2 16,3-1 8-16,0 2 2 0,-1-2-2 0,1-1-3 15,0 3 1-15,0-3-2 0,2-1 4 0,1 2-2 0,-1-1-2 16,1-2 0-16,0 5-2 0,2-4 4 0,-2 0-7 16,0 2-1-16,1-2 1 0,0 3-4 0,-2-3-1 15,2 2-4-15,0-1 3 0,-2 0 0 0,1 1 7 0,0-1-1 16,2 2 1-16,-3-2 0 0,1 2-3 0,0 0 4 15,2-2-2-15,-3 3-8 0,0-3 6 0,2 2-5 16,-1-2-1-16,-1 2 4 0,0-3 2 0,1 2-8 0,-2-1 5 16,2 3 3-16,-2 0-3 0,0-3 1 0,-1 2-1 15,-3 1-2-15,3-3 1 0,-3 3 5 0,-2-1 1 16,-2 1 1-16,-1 0-5 0,-1 0 6 0,1 0-8 16,-3 0 6-16,0 0 3 0,0 0-8 0,-2 0-1 0,1 1 4 15,1-1 4-15,0 0-3 0,0 0 5 0,0-1-4 16,0 1-3-16,0 0 4 0,0 0-20 0,0 0-15 15,-2 0-31-15,2-1-34 0,0 0-38 0,0-1-59 0,0 2-76 16,0-5-95-16</inkml:trace>
  <inkml:trace contextRef="#ctx0" brushRef="#br0" timeOffset="22038.0694">7255 8741 1244 0,'0'-5'2'0,"0"1"5"16,0-4 4-16,0 6 0 0,0-2 7 0,0 1-2 0,0 2-5 15,0 0 9-15,1-2-5 0,-1 3 3 0,2 0-5 16,-2 0 3-16,0 0-4 0,0 2 2 0,2-1 2 0,-2-1-7 15,1 0 3-15,-1 1-12 0,0 0 0 0,0-1-2 16,2 0-2-16,-2 0-7 0,0 0 7 0,0 3 0 16,-2-3 3-16,4-3 2 0,-2 3 3 0,0 3 2 0,0-3-1 15,0 0 13-15,0 0-4 0,0 0-2 0,0 2-2 16,-2-2 2-16,1 0-4 0,1 0 0 0,-2 0 0 0,2 0-11 16,-2 2 1-16,1-2 0 0,4 2 2 0,-1 1-1 15,-1 2 8-15,4-1-6 0,-3 2 0 0,2 1 5 16,-1 0-1-16,2 2 2 0,-3-1-9 0,1 0 4 15,0 0-2-15,-1 0 2 0,1-3 0 0,0 3 2 0,0-3 4 16,3-1 4-16,-3 1 22 0,1-1 10 0,2-4 7 0,0 3 19 16,2-3 18-16,0-3 20 0,2 3 5 0,-1-6 9 15,4 0-8-15,-1-1-6 0,4-5-13 0,2 0-10 16,2-5-24-16,0-2-19 0,3 0-7 0,1-4-12 0,-1 4-1 16,1-4-9-16,1 3 11 0,-4 0-7 0,-1 1 9 15,-1 2 3-15,-1-2 1 0,-3 6 1 0,-2-1-7 16,-2 2 4-16,-2 3-3 0,0 1 1 0,-3 1-3 15,-1 2-10-15,-1 0 1 0,-2 3-4 0,1 1-2 0,-3-1-5 16,2 0-1-16,-2 2-5 0,0 0-4 0,0 0 1 16,0 0-15-16,0 0-25 0,0 0-33 0,0 0-43 15,1 0-67-15,1 2-63 0,-4-1-51 0,1 1-73 0</inkml:trace>
  <inkml:trace contextRef="#ctx0" brushRef="#br0" timeOffset="33684.0062">5891 9564 1068 0,'-2'0'6'0,"2"-2"9"0,0 0 9 0,0 1 7 15,0 1 6-15,0 0 14 0,0-2 20 0,0 1 15 16,0 0 18-16,0 1 2 0,0 0 7 0,0-3 7 16,0 3-1-16,0-1-12 0,2 2-11 0,-2-3-12 0,0 1-26 15,1 1-11-15,-1 1-13 0,0-1-11 0,2-1-9 16,-2-1 0-16,1 2-4 0,-1 0-5 0,0 0 5 15,2 2-4-15,-2-1 4 0,0 1-3 0,0-2 6 16,0 0-6-16,0 3-1 0,0-3 10 0,0 1-7 0,0-1 7 16,0 1-8-16,0-1 3 0,0 0-4 0,0 2 3 15,0-1 2-15,0 0-14 0,0 0 6 0,-2-1-6 16,2 2-3-16,0 0-1 0,0 1 5 0,2 2 1 0,-2 2 6 16,2 1 13-16,4 1 7 0,-3 7 11 0,0-1 10 15,3 4-5-15,1 1 2 0,-2 2 5 0,4 5-9 0,-1-4 0 16,0 5-13-16,-2-2-4 0,5 3-1 0,-1 0 4 15,-2 0-5-15,2 0-9 0,2 0 2 0,-3 2-4 16,2-1 2-16,2 1-1 0,-2-2-9 0,3 0 1 0,-1 0-5 16,3-1 2-16,-2-2 3 0,2-2-17 0,0-3 10 15,1-1-7-15,0-1 5 0,1-3-3 0,-1 0 8 16,1-4 1-16,2-1 0 0,-1-1 16 0,-2-1 3 0,4-3 11 16,-3 1 4-16,2 1 6 0,-1-4-6 0,2-1 10 15,-1 3-2-15,-1-2 3 0,0-1-9 0,5-2-2 16,-2 2-4-16,3-2-1 0,-1 0 14 0,4-1-7 0,4 0 5 15,4 0-3-15,0 0 4 0,4 0 6 0,4 0 0 16,4-2-3-16,4-1-8 0,1 3-7 0,2-3-1 0,1 2-12 16,3-3-1-16,-1 0-10 0,-1-3-4 15,0 2 8-15,0 0-2 0,-2 2-5 0,1-3-6 0,1 1 16 16,-2 1-8-16,2-2 3 0,-1 4 0 0,1-3-5 16,2 2-6-16,1-2 5 0,-4-2-1 0,4 0-4 0,1-1 6 15,4-1-3-15,-2 0 7 0,5-4-2 0,2 1-3 16,4 0 8-16,3-1-2 0,7 1-8 0,0-1-5 15,0 0 1-15,6-1-2 0,-2-1 2 0,4 3 6 0,0-3-4 16,4 1 2-16,-3-1 5 0,4 0 5 0,1-1-3 16,1 1-4-16,1-1-5 0,-2-1 9 0,2-1-4 15,-2 1-3-15,4-4 4 0,-2 2-8 0,0-3 2 0,2 0 6 16,-6-3-3-16,3 1-9 0,-5 1 7 0,0-4 1 16,-3 2-4-16,-2-1 4 0,-4 0-1 0,-1 2-1 15,-2 1-1-15,-4 0 6 0,-1 1-8 0,-6 2 0 0,-4 1 4 16,-1 0-1-16,-6-1 1 0,-1 5-1 0,-4-2 7 15,-2 1-8-15,-3 2 6 0,-5 1-3 0,-2-1 5 16,-4 3 0-16,-4 0 1 0,-3 1-4 0,-7 1-4 0,-2 2 12 16,-3-1 0-16,-1 0 0 0,-3 2 1 0,-2 0-3 15,-1 0-8-15,1-2-3 0,-2 1-25 0,0 0-42 16,-2 1-42-16,0-3-40 0,0 0-70 0,-1-2-59 16,-1-1-75-16,-3-2-92 0</inkml:trace>
  <inkml:trace contextRef="#ctx0" brushRef="#br0" timeOffset="34107.1104">12471 8751 3333 0,'-5'-2'9'0,"-1"1"21"15,1-3 18-15,7 2 6 0,-5 1-5 0,-1 1-5 0,4 1-10 16,-1 1 5-16,1-2-15 0,0 3-19 0,0 1-23 16,-2 1-2-16,2 4 2 0,-1 3 15 0,1 0 0 15,0 5-3-15,0 3 1 0,0 2 3 0,1-1 4 16,2 3-2-16,2-2 4 0,3 1-10 0,0 0 6 0,0-3 3 16,1-3 4-16,5 0-4 0,-1-2 5 0,3-3-7 15,-2-1 2-15,3-3 2 0,0-4 8 0,0-1-7 0,1-3 10 16,0-3-2-16,1-1-7 0,-1-1 8 0,0-3-2 15,0-4 3-15,-2 3 5 0,-1-3 6 0,-4 0 7 16,1-1 5-16,-3-1 11 0,-3-1-1 0,-3-2-2 0,-3-1 0 16,0-2 9-16,0 0 1 0,-4 3-5 0,-1-2-4 15,-3 0-5-15,0 3 4 0,-1 0 1 0,-2 2 10 16,-2 4-18-16,-1-1-8 0,-4 3-13 0,0 0 0 16,0 1-9-16,-2 1 0 0,1 2-13 0,-2 0-19 0,1 4-24 15,2 0-26-15,-3 0-25 0,3 0-31 0,2 3-45 16,2-1-57-16,4 2-60 0,2-1-53 0,0 0-28 15,7 3-28-15,1-1-45 0</inkml:trace>
  <inkml:trace contextRef="#ctx0" brushRef="#br0" timeOffset="34554.235">13231 8698 3296 0,'-2'0'12'16,"-1"0"32"-16,-2 0 32 0,5-5 9 0,-4 2 7 15,-1 3 5-15,4 0-3 0,-2 0 0 0,3 0-9 0,0 0-32 16,0 0-30-16,1-1-5 0,1 0-10 0,-1 2-5 16,1-1 7-16,1-1 0 0,1-1-7 0,0 0 1 15,4-1-4-15,1 0-4 0,5-1 4 0,4-5 5 0,2 1-6 16,6 0 4-16,4-1 2 0,3-3-9 0,2-1 13 15,3 1 2-15,6-1-6 0,0-1-3 0,5-2-1 0,0 1-2 16,3-2-1-16,4 0 5 0,-1 1-6 0,2-1-4 16,-3 0 3-16,1 0-1 0,2 0 6 0,-4 0-1 15,3 0 2-15,-4 0 1 0,4 2 2 0,-3-1-3 0,-1 0 4 16,-3 2 3-16,2 0-8 0,-7 2 3 16,-1 0-6-16,-5 3 7 0,-7-2-7 0,-1 6 4 0,-8-2 0 15,-5 2-7-15,-4 3 6 0,-13 2 39 0,0 0-5 16,0 0 7-16,0 0 0 0,0 0 1 0,0 0 4 15,0 0 0-15,0 0-8 0,0 0-14 0,13-4-1 16,-13 4 1-16,0 0-58 31,0 0-14-31,0 0-48 0,0 0-45 0,0 0-41 0,0 0-57 16,0 0-51-16,0 0-52 0,0 0-58 0,0 0-65 16</inkml:trace>
  <inkml:trace contextRef="#ctx0" brushRef="#br0" timeOffset="35194.4342">15969 7932 1017 0,'-16'-4'32'0,"0"0"12"0,3-1 20 0,-1 0 26 15,2-2 25-15,-2 2 15 0,6 0 15 0,-2-2 15 16,2 2-16-16,4 1 3 0,-1 0-7 0,2 0-11 0,1 1-4 16,0 1-1-16,2-1-4 0,0 3-3 0,0-1-2 15,2-2-9-15,-2 3-1 0,2 0-14 0,-1 0-14 0,1-1-16 16,-1 0-5-16,-1 1-12 0,2 0-17 0,0 0-9 15,-1 1-8-15,-1 0-5 0,0-1-7 0,0 0-3 0,0 3-4 16,0-2-13-16,0-1 3 0,0 3 2 0,0-1-2 16,2 1 3-16,4 2-1 0,-5-1 8 0,6 4-3 15,1 1 12-15,-2 0 3 0,3 2 6 0,3 1-3 0,-3 0-1 16,4 1 4-16,-4-1-1 0,4-1 1 0,-1 0 2 16,1-2-3-16,1 1-3 0,-2-4 4 0,-3 2 4 15,0-3-4-15,-1-1-3 0,-1-1 5 0,-2-1 0 0,0 1-3 16,-1-3 2-16,-3 0-2 0,1 0 1 0,-2 0 1 15,0-1-1-15,2-1-3 0,-2 2 4 0,0-2 4 16,1-1 4-16,1-1-4 0,-2-1-11 0,0-3 5 0,1 0 0 16,-1-2 3-16,4-2-6 0,-1-3-2 0,-2-1-4 15,3 0 4-15,-1 0 8 0,3-1 0 0,-5 2 0 16,3 3-3-16,-1-1 11 0,0 4 1 0,-1 2-1 0,1 2 0 16,-2 2 2-16,1-2 0 0,0 5 0 0,-2 0-7 15,1 0-12-15,-1 3-3 0,0-3-4 0,0 2-3 16,0-2-8-16,0 3-4 0,2-3-4 0,1 5 7 15,0-2 10-15,-2 1 1 0,4 1-4 0,2 2 0 0,1 2 7 16,2 0 5-16,2 0 6 0,-3 3-3 0,5-1-9 16,-2-1 3-16,1 2 7 0,-1-2-3 0,-3 0 5 15,4-2-6-15,-2-2-2 0,-1 2 3 0,0-4 0 16,3 4-7-16,-5-3-30 0,5-2-22 0,-2 1-47 0,3-3-40 16,-5 3-55-16,4-4-58 0,1 0-90 0,1 0-88 15</inkml:trace>
  <inkml:trace contextRef="#ctx0" brushRef="#br0" timeOffset="35394.0528">16716 7778 3284 0,'-3'-3'6'16,"-1"2"18"-16,1 1 33 0,1-5 15 0,0 2 4 15,2 2-3-15,-1 0 6 0,1 3 1 0,1-2 3 0,-1 2-16 16,2-4-25-16,-2 2-22 0,3 0 4 0,0 0-4 15,0 0-7-15,0-2 1 0,1-1-14 0,0 0-9 16,6 2-24-16,2-4-26 0,1 2-51 0,6-3-42 0,0 0-59 16,7-3-82-16,-1-1-76 0,1-2-85 0</inkml:trace>
  <inkml:trace contextRef="#ctx0" brushRef="#br0" timeOffset="35579.9763">17124 7311 2600 0,'0'0'-23'32,"0"0"0"-32,18-9 6 15,7 9 15-15,-20 11 17 0,4 4 19 0,2 4-5 16,2 4 8-16,1 1-2 0,2 5-3 0,2 4 3 16,0 1-7-16,3 5-5 0,0-1-25 0,-3 2-21 0,1 1-45 15,-3-3-73-15,1 0-111 0</inkml:trace>
  <inkml:trace contextRef="#ctx0" brushRef="#br0" timeOffset="36331.5603">16027 8429 2611 0,'-1'0'1'0,"-3"-2"15"0,1 2 24 0,6-1 9 16,-3-1 9-16,0 2 2 0,-3 0 0 0,3 0-2 0,0 0 17 15,3 0-1-15,-3 0-12 0,2 0 8 0,0 0-8 16,-1 0 1-16,1 0 1 0,1 0 2 0,0-2-16 16,2 0-11-16,4-1-17 0,3-3-14 0,1-2-2 0,7 0 1 15,3-3-4-15,7-1-3 0,2-3 1 0,3 3-1 16,1-2 0-16,2 1 0 0,-3 2 2 0,-4 2-3 16,-1 0 1-16,-3 2 0 0,-4 2-2 0,-4 2-1 15,-5-1 3-15,-3 1 3 0,-2 1-2 0,-4 1 1 0,-2 1 6 16,-3 0 9-16,-1 0 14 0,-1 1 15 0,1-1 6 15,1 0-1-15,-5 2 3 0,-2 1-9 0,-1 1-3 16,-6 1-2-16,-2 2-16 0,-4 1-15 0,-7 4-5 0,-5-3-4 16,1 4-3-16,-6 2 8 0,1-2-3 0,-2 0-5 15,0-4 3-15,2 3-5 0,-1-1 2 0,4-2 3 0,-1 1-2 16,6-3 5-16,3 1 4 0,3-4-4 0,5 1-3 16,4-2 0-16,7-1 0 0,-1-2-7 0,6 2 2 15,1-4-21-15,1 1-14 0,3 1-7 0,-1-2 2 0,2 0 6 16,-1-1 1-16,6-2 2 0,2 0-4 0,9-2 19 15,0-2 11-15,6-1 10 0,4-5 2 0,4 3-5 16,4-2 1-16,1-1-3 0,1 1 5 0,0-1 0 16,-3 1-8-16,0-1 2 0,-1 4 3 0,-4-1 0 0,-3 1-7 15,-7 2 5-15,-1 1 5 0,-4 3-6 0,-2 1 14 16,-7 1 0-16,-1 1 3 0,-7 0 6 0,3 2 14 16,-4 0 6-16,-4 0-7 0,3 0 2 0,-7 0-4 0,-3 0-7 15,-3 0-9-15,-4 4-4 0,-4-1-9 0,-6 2-6 16,-5 4 4-16,-4-1 1 0,-4 3-6 0,-1-1 13 15,-1 5-9-15,-4-3 2 0,2 2 2 0,1-1-5 16,3-1 2-16,4 0-4 0,4-3 11 0,5 1-17 0,6-3 14 16,5-3-1-16,5 0-8 0,4 0-1 0,3-4-7 15,4 0-13-15,1 0-13 0,1 0-8 0,3 0-6 16,-1-1 1-16,5-2 4 0,2-2-14 0,3-2-12 0,8-2-8 16,0-1-27-16,6-2-16 0,4-3-48 0,2-2-52 15,2 0-45-15,4 0-37 0,-2 0-40 0</inkml:trace>
  <inkml:trace contextRef="#ctx0" brushRef="#br0" timeOffset="44935.2818">2214 12737 635 0,'0'0'33'15,"-10"-3"-3"-15,10 3 15 0,0 0 9 0,0 0 15 0,0 0 20 16,0 0 18-16,0 0 4 0,0 0 11 0,0 0 14 15,0 0 9-15,0 0 6 0,0 0 12 0,0 0-10 16,0 0 4-16,0 0-3 0,0 0-16 0,0 0-11 0,0 0-15 16,0 0-9-16,0 0-26 0,0 0-9 0,0 0-18 15,0 0-13-15,0 0-11 0,0 0-6 0,0 0-17 32,0 0-26-17,0 0 2-15,0 0 18 16,0 0-14-16,0 0-1 15,37-8 7 17,-29 8 14-32,0 3 9 0,3-3-3 15,-2 0 2-15,4 0 3 0,1 0-2 0,2 0 6 0,0 0 0 16,-2-3 0-16,3 3-12 0,-2-1 8 0,2-2-3 0,-2 2 1 16,0 0-1-16,-2-2 1 0,4 2-1 0,-4 0 0 15,2 0 8-15,0-1-4 0,2-1-6 0,-4 3-6 16,2 0 2-16,0-1-5 0,-1-2 6 0,-1 3-1 15,1 0-4-15,-3 0-7 0,-1 3 6 0,2-3 8 16,-1 1-3-16,0-1-4 0,0 3-5 0,-3-1-3 0,3-1 1 16,0 0 11-16,-1 0-5 0,1 2-8 0,-2-2 3 15,1-1-2-15,2 1 7 0,-1 2 3 0,1-2 3 0,0-1-11 16,-2 0 4-16,1 3 5 0,3-3-5 0,-3 1 12 16,0-1-7-16,0 0-2 0,0 0-5 0,0-1 7 15,0 2 1-15,-1-1-2 0,1 0 2 0,0 0-9 16,1 0-3-16,-2 0 5 0,0-1 4 0,0 1-7 0,0 0 7 15,3 0-7-15,-2 0 10 0,0 0-4 0,0 1 5 16,0-1-1-16,2 2 1 0,1-2 3 0,-3 0-2 0,2 0 6 16,-1-2-5-16,-1 2 8 0,2-1 4 0,0-2 8 15,-2 3-6-15,0 0-2 0,-3 0 5 0,0 0 0 16,-1-1 6-16,-7 1 4 0,0 0 3 0,0 0-6 0,0 0 14 16,0 0 7-16,0 0 3 0,0 0-6 0,0 0 3 15,0 0 4-15,0 0-4 0,0 0-7 0,0 0 0 0,0 0-5 16,0 0-10-16,0 0 7 0,0 0-8 0,0 0-9 15,0 0 14-15,0 0-6 16,0 0-9-16,0 0-17 16,0 0-23-1,0 0-28-15,0 0-24 0,0 0-33 16,0 0-41-16,0 0-42 0,0 0-49 0,0 0-59 16,0 0-60-16,0 0-92 0</inkml:trace>
  <inkml:trace contextRef="#ctx0" brushRef="#br0" timeOffset="52944.51">3733 12644 1571 0,'0'0'26'0,"-13"2"-3"0,13-2 3 0,0 0-2 16,0 0 8-16,0 0-3 0,0 0 5 0,0 0-4 15,0 0 4-15,0 0-3 0,0 0 10 0,0 0 13 16,0 0-4-16,0 0 7 0,0 0-4 0,0 0 0 0,0 0-8 15,0 0 2-15,0 0-4 0,0 0-3 0,0 0 4 16,0 0 8-16,0 0 12 0,0 0 3 0,0 0 4 0,0 0 3 16,0 0-11-16,0 0-1 0,0 0-5 0,0 0-13 15,0 0-15-15,0 0-13 0,0 0 5 16,0 0-37 0,0 0 7-16,67 1-8 31,-56 1 16-31,0-2 2 0,1 2-5 15,0 1 2-15,0-2-2 0,1 1 2 0,1 0 2 0,-3 0 5 16,2 0-8-16,1-1 0 0,-4-1 3 0,4 2-2 16,-3-2 7-16,2 2-4 0,1-2-1 0,-3 0 0 15,1 0 0-15,1-2 2 0,-3 2-4 0,4 0 5 0,-3 0 0 16,-3 2 2-16,4-2-5 0,-2 0 0 0,2 3 7 16,-2-3-5-16,1 0 1 0,0 0 3 0,-1 0-2 15,-1 0-4-15,2 0 5 0,-1 0-1 0,-2 0-2 0,4 3 4 16,-4-6 3-16,2 6-5 0,2-3 10 0,-2-3 1 15,1 6 0-15,0-3-1 0,0 0 5 0,0 0 1 16,0-3 0-16,0 3 3 0,3 0-11 0,-3 0 2 0,1 0 0 16,2 0 3-16,-3-3-8 0,3 3 2 0,-1 0-1 15,2-2-2-15,0 0-3 0,-1 2 1 0,2-1 2 16,-2 1 3-16,3-1-7 0,-1 0 5 0,0-1-5 16,1 0-1-16,-1 2 4 0,0-2-4 0,-2 2 2 0,2 0-10 15,-2 0 10-15,2-1-8 0,-3 2 4 0,-2-2 1 16,3-2-1-16,-1 3 7 0,-1-4 0 0,-2 3-5 0,1 0-1 15,0-2 1-15,-2 0 6 0,1 1 2 0,1-1-3 16,-2 3-1-16,1-2 1 0,-1 0 8 0,1 0-2 0,1-1 4 16,0 0-11-16,-2 2 0 0,3-3 6 0,-2 0 2 15,0 3-7-15,0-2 2 0,2-1 0 0,-2 4-3 16,-2-1 4-16,2-2-8 0,2 2 0 0,-4-1-5 0,4 0 6 16,-2 2-6-16,2-3-1 0,-2 3 1 0,1-2 7 0,-2 2-2 15,1-2-1-15,1 1-4 0,-3 0 4 16,3 1 3-16,-2 0-4 0,1-1 1 0,1-1-5 15,-2 2 1-15,1-1 2 0,-1 0 3 0,-1 0-4 0,0 0-4 16,1 0 8-16,-2-2-5 0,-1 3-1 0,1 0 6 16,-2-1 1-16,2 0-3 0,-1-1 4 0,1 1-2 15,-1 0-3-15,2-2 3 0,-3 3 4 0,1 0-1 0,1-1-9 16,-1-1 4-16,-1 2 3 0,2-2-1 0,-2 0-2 16,0 2 7-16,0-1-5 0,0 0-3 0,2 1 4 15,-2-3 2-15,-2 3-5 0,2 0 7 0,0-1 2 0,-4 0 2 16,3 1 9-16,-3 0 8 0,1 0 8 0,1 0-10 15,-2-3 5-15,-1 6 8 0,0-3-2 0,0 0-4 16,0 0-8-16,0 0-3 0,0 0-4 0,0 0 4 0,0 0-10 16,0 0-7-16,-1 0 1 0,-2 0-7 0,3 0 10 15,0 0-12-15,0 0 0 0,0 0-2 0,-2 0 7 16,1 0-13-16,1 0-21 0,0 0-23 0,0-3-29 16,0 3-33-16,-2 0-37 0,2 0-41 0,-2-3-79 0,1 3-108 15</inkml:trace>
  <inkml:trace contextRef="#ctx0" brushRef="#br0" timeOffset="62680.1683">8913 9390 2052 0,'-2'-1'1'0,"2"2"17"15,0-3 9-15,0-1 8 0,0 3-2 0,2 0 2 0,-4 0-3 16,2 0 8-16,0 2 1 0,0-2-7 0,0 1 5 16,0 0-3-16,-3 0 13 0,2 2-7 0,2-3 1 15,-2 1-9-15,1-1-4 0,0 3-11 0,0-3-11 0,0 2-13 16,1-2-7-16,2 0 4 0,-3 0-1 0,0 0-1 15,0 1-1-15,0 1 4 0,0-2-3 0,2 2 6 0,-2-1-7 16,-2 1 0-16,2-2 2 0,0 3 2 0,2-3-2 16,-4 1-1-16,2-1 4 0,-3 0-1 0,3 3 0 15,3-3 2-15,-3 0 4 0,0 2 1 0,2-1-1 0,-1 1 1 16,1 2 2-16,3-1-2 0,-2 2 5 0,-2 0 2 16,6 2 0-16,-1-2 11 0,2 4 4 0,-2-2 1 15,4-2 0-15,-1 6 1 0,2-5 3 0,1 2 4 0,0-1 3 16,2 0-10-16,2 0 4 0,-2 1 3 0,4 0-4 15,1-1 4-15,3 2 1 0,1-1-5 0,4-1-4 0,2 0 4 16,6 0-5-16,-1 1-1 0,4-2 2 0,3-1 3 16,4 0-1-16,2 1 0 0,-1-2 1 0,6 1-7 15,-3-1 0-15,5-1-6 0,1 1 9 0,2 0-7 0,1-2-2 16,1 2 4-16,4-1-7 0,0 0 10 0,4 1-3 16,3-1-1-16,0 4-12 0,0-4 4 0,0 1-3 15,1-2-5-15,-7 4 0 0,1-1-5 0,-5 0 2 0,0-1 8 16,-1 1-4-16,-2 2 4 0,-3-2 3 0,1-1 4 15,0 1 10-15,2 1 6 0,0-1 0 0,0-1 4 16,1-1 8-16,1-1 0 0,-3 3-2 0,2-2 5 16,0-2-3-16,2-1-7 0,1 3 7 0,-1-3-6 0,1 0-4 15,3 0-6-15,-1 3 5 0,0-3-11 0,3 0-5 16,-1 1-1-16,-2 0-7 0,0 1-1 0,-3-1-4 0,1 0 0 16,-6 0 1-16,-3 2-4 0,2-2 3 0,-5 2 0 15,3-1 5-15,-5 0-2 0,1 1 7 0,3-1 1 16,-3-2-8-16,4 3 15 0,-1 0-3 0,1-1 0 15,2 0-4-15,-2 1 0 0,1 0-3 0,-1-2 2 0,-1-1 2 16,5 3-9-16,-5-3 5 0,1 3 1 0,1-2 4 16,0-1-2-16,2 1 1 0,0 1 1 0,1-1-2 15,0 1 2-15,3-2-8 0,-2 0 2 0,-2-1-9 0,2 1-1 16,-2-1-1-16,1 1-4 0,-3-1 3 0,-2-1 2 16,0 2 3-16,1 0 0 0,-5-1 2 0,4 0 1 15,-1-2 2-15,1 3 5 0,1-3-5 0,2 3 0 0,-3-4-7 16,2 2 4-16,-1-1-1 0,0 0 1 0,-2-2-5 15,0 4 1-15,-1-4-3 0,-5 2 2 0,1-1 8 16,-1-1-5-16,-1 0 3 0,1 2 7 0,-3 0 2 0,0-1-6 16,2-1 9-16,-2 5-5 0,1-5 7 0,0 3-9 15,-3 1 2-15,5-3-7 0,-2 2 0 0,-4-1 6 16,2 1-6-16,-2 0 0 0,-1-1-6 0,-4 2 5 16,2-1-1-16,-3 0 4 0,-2 0 0 0,-2 2 2 0,-3-3 1 15,4 3 2-15,-7-3-3 0,1 3 6 0,-3-1 1 16,0-2-3-16,-1 2 6 0,-2 1-5 0,1-1 5 0,-6 0-6 15,2-1 1-15,-1 2-5 0,-1 0 1 0,0 0-3 16,-6-2 0-16,4 2-5 0,-3-1 0 0,0 1 4 16,-6-1 6-16,3-2-4 0,-1 3-6 0,-3 0 4 0,1-1-14 15,-2 1-10-15,1-1-19 0,0-2-22 0,0 2-39 16,0 0-25-16,0-2-63 0,0 0-93 0,-2-3-81 0,2-2-73 16</inkml:trace>
  <inkml:trace contextRef="#ctx0" brushRef="#br0" timeOffset="63122.909">16049 9310 2460 0,'-7'0'-8'0,"0"2"1"0,3-4 2 16,2-1-7-16,-1 2-2 0,1 0 1 0,0 1-8 0,1 1 1 15,1-1 11-15,0 0-1 0,1 0 0 0,-1 1 4 16,4-1 2-16,-4 0-2 0,1 0 12 0,1 0-3 16,1 0-3-16,-1 0-2 0,3 0 2 0,-2 1 2 15,3 1-1-15,2 3 3 0,0-1-2 0,6 2-1 0,-1 1-1 16,4 0 9-16,-1-2-3 0,3 4-1 0,3-1 1 16,-5 1 0-16,5 1-4 0,0-2 6 0,-1-2 0 15,0 5-8-15,0-2 4 0,-1 0-2 0,-1-1 2 0,-2 4-8 16,2-4 4-16,-2 1-3 0,-2 0 2 0,-1-1-2 15,-5 1 0-15,3-1 6 0,-3-3-2 0,-1 2 5 16,-2-2-2-16,1-1 3 0,-3 2-8 0,2-2 2 0,-4-1-2 16,3 1-5-16,-4-1 3 0,1 2 5 0,0-1 1 15,1-1-8-15,-3 2 5 0,1 0 12 0,1 0-4 16,-2 1 4-16,0 2-3 0,2-3 1 0,-2 3-2 0,-2 1 5 16,0 0 8-16,1 2-17 0,-4 0 10 0,2-1 5 15,-4 4-6-15,0 1-5 0,-1 0 6 0,-4-1 1 0,0 3-7 16,-1 0 8-16,-2 0-8 0,0 0-19 0,-2-1-17 15,3-3-30-15,-4 1-36 0,1-1-42 0,0-2-37 16,-1 0-57-16,-1-2-56 0</inkml:trace>
  <inkml:trace contextRef="#ctx0" brushRef="#br0" timeOffset="70096.8677">6520 12685 401 0,'-2'-2'2'15,"-1"-1"2"-15,0-1 15 0,0-1 10 0,0 2 12 16,1 1 9-16,-1-1 7 0,3 2 8 0,-2-2 7 0,2 2 14 16,-1-2 4-16,2 3 0 0,-2-4-6 0,-1 4 0 15,4 0-6-15,-4 0 6 0,2 0 8 0,0 0-10 0,0 3 0 16,0-3 10-16,0 0 9 0,0 0 7 0,0 0 18 15,0 0-5-15,0 0-6 0,0 0 8 0,0 0-14 16,-2 0-11-16,2 0-6 0,-1 0-15 0,-1 0-2 0,2 0-6 16,-1 1-12-16,2-1-3 0,-2 0-5 0,2 0-10 15,-2 0 0-15,2 2-2 0,-1-2-17 0,0 0-3 16,2 0 6-16,-2 0-13 0,1 1 1 0,1 0 3 0,-2-2-9 0,2 0 1 16,-2 2 0-16,1-2 0 0,-1 1-9 0,2 0 2 15,-2-2 4-15,0 2-10 0,0 0 11 16,0 0-6-16,0 0-3 0,1 0-1 0,1 0 11 0,1 0-5 15,-1 0-2-15,4 0 5 0,-1 0-4 0,1 0-1 16,0 2 10-16,1-2-3 0,0 0-7 0,0-2 1 0,1 2-1 16,2 0 5-16,-1 0-3 0,0 0 6 0,1-1-7 15,4 1 2-15,-4 0 3 0,2 0 0 0,1-3 5 0,-2 6-4 16,1-3 1-16,0 0-7 0,0 0 2 0,-2 0 5 16,1 0-3-16,-6 1 4 0,4-1-14 0,-3 0 7 15,1 0-4-15,-1 2 8 0,0-2-5 0,-1 1-4 0,0 0 4 16,1-2-2-16,1 2 4 0,-1-1-8 0,0 0 8 15,-1 0-3-15,1 0 9 0,-1 0-1 0,0 0-5 16,1 2 2-16,0-4 5 0,-1 4 1 0,3-2-2 16,-2-2-6-16,2 2-1 0,0 0-1 0,0-1 5 15,-2 1 1-15,3 0-8 0,-2-1 5 0,1 2 1 0,-2-1-2 16,2 0 1-16,-2 1-1 0,1-1-2 0,-2-1-1 16,1 2 10-16,2-2-7 0,-2 1 1 0,-1 0 0 0,0 0 1 15,0 0-3-15,2 1 3 0,-2-1-5 0,0 0 1 16,1 0 1-16,-1 2-2 0,2-2 0 0,0 1 1 15,-2-2-2-15,-1-1 4 0,3 4 5 0,-2-4-9 0,1 2 3 16,0-1-1-16,1 0 4 0,-1 1-3 0,0-2 2 16,2 2-1-16,-2 0-9 0,1 0 13 0,-1 0-3 15,2 0-7-15,-3 0 3 0,1 0-1 0,-1 0 3 0,0 0-4 16,-1 0 7-16,1 2-6 0,0-2 3 0,-2 0 3 16,2 1-2-16,-1-1 2 0,0 0 1 0,-1 1-3 15,3-1-3-15,-3 0-1 0,2 0 2 0,-2 0-2 0,2 0 4 16,-2 0-2-16,2-1-2 0,1 1 3 0,-1-1 1 15,-2 1 4-15,0 0-8 0,2 0 4 0,0-2-5 16,1 2 2-16,0 0 4 0,-3-1-2 0,2 1-4 0,0-3 1 16,-2 3 3-16,2 0-3 0,-3 0 2 0,3 0 2 15,-1 0 1-15,-1-1-2 0,0 1 1 0,-1 1 2 0,1-1 2 16,0 0 0-16,-1 0-5 0,1 0 1 0,-1 0-4 16,-2 0 2-16,4 0 1 0,-4 0 0 0,0 0-3 15,0 0 4-15,0 0 2 0,0 0-4 0,0 0 2 0,0 0 4 16,0 0-3-16,0 0-4 0,0 0 4 0,0 0-2 15,0 0 1-15,0 0 1 0,1 0-2 0,-2 0-3 16,1 0 1-16,0 0-4 0,-3 0 4 0,3 0-2 0,0 0-1 16,3 0 2-16,-6 0 0 0,6 3 1 0,-3-3 2 15,0 0 5-15,0 0 4 32,0 0 5-17,0 0 3 16,0 0 3-15,0 0-4-16,0 0 12 0,0 0-10 16,0 0-2-16,0 0-16 31,0 0 16-15,0 0-13-16,0 0-31 15,0 0-17-15,0 0-19 0,0 0-50 16,0 0-54-16,0 0-88 0,0 0-107 0</inkml:trace>
  <inkml:trace contextRef="#ctx0" brushRef="#br0" timeOffset="75008.974">7794 12501 935 0,'1'-1'12'0,"-1"0"23"16,2-1 23-16,-2 2 11 0,0 0 13 0,0 0 22 15,0 0 15-15,0-1 6 0,0 1 1 0,0 0-17 0,1-1-16 16,-1 1-4-16,2 0-13 0,-2-3-22 0,2 3-11 16,-2 0-7-16,0-1-12 0,1 1-6 0,-1 1-3 15,2-1-10-15,-2 0 4 0,0 0 1 0,0 0 1 0,1 0 2 16,-1 0 0-16,0 3-1 0,0-3 4 0,0 0-3 16,0 2 0-16,0-2-1 0,-1 2-3 0,1 0 1 15,0-2 0-15,0 0 0 0,-2 3-4 0,1-3-1 0,1 1 3 16,0 2-4-16,0 1 2 0,0 0-1 0,0 1 7 15,0 0 4-15,0 5-3 0,1 1 3 0,1 0-3 16,-1 1 7-16,1 1-1 0,0 2-5 0,3 0-6 0,-1 2-10 16,-1-1 8-16,2 1 3 0,0 0-4 0,-1 0-3 15,3 1-6-15,2-3 5 0,-4 3 0 0,3-3 5 16,-2 2-7-16,2-1 4 0,-2 1 3 0,2-1-4 16,-1-2 6-16,2 2-2 0,-3-1-3 0,1 0 7 0,1 1-4 15,1-1-5-15,-1-1 5 0,-2-1-7 0,1-1 9 16,2 0-2-16,-3 1 3 0,1-2-7 0,1-1 2 0,-2 0 0 15,2-3-2-15,-3 3 8 0,1-3-10 0,0 0 3 16,4 2 0-16,-2-1 10 0,1 1 2 0,4-1 4 16,-2 3-4-16,-1-1 4 0,3 3-1 0,2-2 1 15,-1 2 0-15,2-1-7 0,-1 2 0 0,2-2-6 0,5 3 1 16,-2-2 2-16,1 0 2 0,1 0-2 0,1-1 4 16,1 0 7-16,-1 0 8 0,2-2 4 0,0 1 18 15,-1-1-2-15,1-3 10 0,-1 1 13 0,-1 0 0 0,3-3-5 16,-4-1 2-16,-1 1 13 0,1-1-7 0,0-3 10 15,-3 3-2-15,1-4-5 0,1 3 2 0,-2-3 0 16,0 0-6-16,-2 0-10 0,1 0-14 0,2 0-21 0,-2 0 4 16,-1 3-2-16,0-3-14 0,-3 0 1 0,3 2-7 15,0 0-4-15,0-2 8 0,-1 0 4 0,1 0-6 16,1 0-6-16,-1 0 10 0,2 2-6 0,-5-4 10 0,2 2-3 16,0 0-4-16,-2-2-6 0,0 0 9 0,2-1-11 15,-3 0 4-15,-1 1 4 0,6-1-6 0,-5-1-3 16,2-1 6-16,-2 2 5 0,-2-1-15 0,0 3 9 15,-3-3-1-15,1-1-15 0,-3 2-15 0,-1 1-31 0,-1-1-41 16,-1 1-29-16,0-2-47 0,-3 1-68 0,0 0-98 16,0-2-104-16</inkml:trace>
  <inkml:trace contextRef="#ctx0" brushRef="#br0" timeOffset="75422.657">9012 12995 3672 0,'-9'5'-2'16,"-2"-3"7"-16,3 1 4 0,5-8 3 0,-1 7-4 16,0-1 0-16,2 0-4 0,2-1-2 0,0 0 0 0,2 0-9 15,-2 0-2-15,3-1-4 0,-2 1 5 0,3 0-4 16,-1 1 3-16,2-1 6 0,3 0 3 0,1 1-3 15,4-1-2-15,1 0 0 0,2 0-11 0,3 0-6 0,2-1 0 16,0-1-8-16,3 0-7 0,0-1 4 16,-3 1-2-16,1-2 1 0,0 1 12 0,-3 2 8 0,1 0 3 15,-1 0 2-15,-5 0 3 0,2 2 3 0,-3 0 0 16,-1 0 3-16,-2 3-4 0,-2-3-2 0,-2 2 0 16,0-1 4-16,-3 1 7 0,-3-3 11 15,0 0 8 1,0 0-8-16,0 0 4 0,0 0-1 0,0 0-1 0,0 0 1 15,18 83 1-15,-16-69-6 0,-1 2-14 16,-1 1 3-16,2 0-1 0,-2 0 3 0,0 2-1 0,0-1 1 16,0 2 0-16,-3-1-8 0,3 0 0 0,-2 1-22 0,1-1-23 15,1-1-35-15,-2-1-48 0,0-1-33 16,1-2-59-16,-1 1-65 0,0-3-74 0</inkml:trace>
  <inkml:trace contextRef="#ctx0" brushRef="#br0" timeOffset="95610.9196">9027 9535 586 0,'0'0'14'0,"0"0"23"16,0 0 10-16,0 0 14 0,0 0 6 0,0 0 10 15,0 0 7-15,1 0 8 0,-1 0-13 0,2-2-14 0,-2 2-3 16,0 2-9-16,-2-4-4 0,2 2-8 0,0 2 5 16,-1-4-12-16,1 4-1 0,0-2-14 0,0 0-7 15,0 0-1-15,0 0-6 0,1 0-2 0,-1 0-7 0,2 0 2 16,1 0-3-16,-3 0 8 0,1 0-5 0,-1 0 0 15,2 0 2-15,0 0 0 0,-2 0-3 0,1 0 2 16,1 0 1-16,1 0-3 0,0 0 6 0,2 0 2 0,-2 0-5 16,5 0 10-16,0-2-5 0,1 0 10 0,4-1-3 15,0 1 8-15,1-1-6 0,2-2 2 0,1 2 1 16,-1-1-7-16,1-1-1 0,-2 2-3 0,0-1 2 0,0 2-6 16,-2-3 2-16,-1 2-1 0,-3 0-3 0,-1 1 7 15,0 0 3-15,-3 2-10 0,-2-2 2 0,-1 2 5 0,-1-3 3 16,-1 6-1-16,0-3 10 0,-1 0-1 15,1 2 1-15,0-2 10 0,-2 0 4 0,0 0-1 0,1 2-6 16,-2-2-1-16,-1 1-2 0,-3 0-10 0,0-1-4 16,1 3-5-16,-5 2-2 0,-3 0-9 0,1 0 5 0,-3 1-2 15,2-1 0-15,-3 3 4 0,1-4 3 0,-2 1-3 16,4 1-6-16,2-2 6 0,-1-2 6 0,1 3-9 16,3-2-2-16,3 0 5 0,0-1-9 0,2 1 11 0,-2-2 2 15,5 0-3-15,1-1-6 0,-2 0 5 0,4 0 2 16,-2 0 0-16,1 0 3 0,-1-1-12 0,0 1 0 15,5-1 2-15,-5 1 2 0,1-1 0 0,1-1 1 0,0 2 2 16,1-2-3-16,0 2 0 0,0-3 5 0,5 0-2 0,3-2-2 16,-1 3 2-16,3-5 3 0,-1 3-10 15,2-4 6-15,0 3 3 0,1-2 4 0,-3 2-2 0,-1 2 0 16,1-2-2-16,-2 1-1 0,0 2 6 0,-2-1-2 0,-1 3 2 16,0-3-5-16,-4 1-1 0,2 0-1 15,-5 0 7-15,2 2-8 0,-2-3-1 0,0 3 2 0,-2 0-1 16,2 0-3-16,-2 0-20 0,1 0-26 0,-2 3-29 15,1-3-34-15,-3 1-42 0,-2 0-45 0</inkml:trace>
  <inkml:trace contextRef="#ctx0" brushRef="#br0" timeOffset="96448.7247">9117 8848 566 0,'0'0'-5'0,"0"-2"15"0,0 0 13 0,0 1 13 0,-2 1 14 15,2 0 10-15,-1 0 12 0,1 0 6 0,0-3 19 16,0 3-1-16,0 0-4 0,0 0-4 0,0-1-7 16,0 1-10-16,0-3 3 0,0 3-3 0,0 0 1 15,0 0-10-15,0 0-5 0,0 0 1 0,0 0-4 0,0 0 5 16,0 0-11-16,0 0 12 0,0 0-4 0,1 0 9 16,-1 0-1-16,0-1 1 0,0 0 0 0,0 1 5 0,2-1-7 15,-2 1-13-15,2-2-8 0,-2-1-17 0,1 3-2 16,2-4-14-16,0-1 0 0,-1 1-11 0,-2-1 5 15,3 0-4-15,0-3-4 0,-1 1 11 0,1-1-9 16,0 2 5-16,4-2-5 0,-3 1 0 0,4-3-2 0,-2 1 1 16,4 2 1-16,-1-4-10 0,2 2 12 0,1 1-5 15,0-1 7-15,1 1 2 0,1-1-1 0,-1 0 3 0,4-2-2 16,-3 2 9-16,5 0-12 0,-3-2 7 0,3 2-5 16,-1 0-2-16,0 1 0 0,-1 0-2 0,3 1 7 15,-3 2-8-15,1-1 4 0,-1 3 1 0,-3-2-4 0,3 3 1 16,1-3-2-16,-2 3 3 0,-2-1-4 0,2 0-1 15,-1 2 7-15,0-2-10 0,-1 3 8 0,-1-1-2 16,-2 1 0-16,1 0-4 0,-2 1 0 0,1-1 0 0,0 0-1 16,-2 0 4-16,4-1 0 0,0 0-1 0,-2-2 4 15,3 3-4-15,0-5 2 0,2 2-1 0,0-1-4 16,1 1 3-16,1-2-2 0,1 3 6 0,-2-2-2 0,0 1 2 16,4 2 2-16,-5 0 8 0,1-1 1 0,2 2-2 15,-3 0-3-15,1 0-2 0,-2 1-4 0,0 0 6 16,0-1 0-16,0 1-4 0,-2 0-7 0,1-1 8 0,-3 0-4 15,-1 0-1-15,0 0 8 0,-1 0-3 0,-1 0-3 16,0 0-2-16,-2 0 8 0,-2 0-6 0,1 3 0 16,-2-3 2-16,4 2-8 0,-2-2 2 0,1 0-1 0,-2 2 2 15,3-2-1-15,-2 2 0 0,0-2 5 0,2 3 0 16,-1-3 2-16,1 2-10 0,-2-1-9 0,-2 1-25 16,2-2-26-16,-2 0-31 0,0 3-32 0,-2-3-46 0,1 0-33 15,-4-3-40-15</inkml:trace>
  <inkml:trace contextRef="#ctx0" brushRef="#br0" timeOffset="97028.786">10149 8257 1007 0,'-6'-1'19'0,"-1"1"13"0,1-3 12 0,4 1 14 16,-1-1 2-16,0 3 0 0,2 0 3 0,1 0-4 16,0 0-20-16,0 0-15 0,4 0-16 0,-4 2-16 0,2-1 0 15,-1 0 0-15,1 0 0 0,1-1 0 0,2 0 4 16,-4 1-2-16,6 1 8 0,-1-1 5 0,2-1-1 16,0 3-2-16,2-2 1 0,2 0 4 0,-1 0-2 0,2 0-1 15,1-1 1-15,-1 1-5 0,4-1-2 0,-3 0 4 16,4 3-1-16,-6-1 0 0,4 0-3 0,-3 0 4 15,2 0-10-15,-3 1 6 0,0 0 6 0,-2 1-5 16,-2-1-1-16,2-1-4 0,-2 3 7 0,2-2-3 0,0 1 2 16,-1-1-2-16,1 0-1 0,1-1-1 0,-1 1-3 15,2-2 4-15,2 2-3 0,-3-1 0 0,0-2 4 16,2 2 0-16,-2-1-5 0,-2 2 1 0,2-3 5 0,-3 2-1 16,0-1 2-16,0 2-2 0,-3-3-4 0,-1 4 0 15,0 0 5-15,-4-1-1 0,3 1-8 0,-3 1 7 16,-2 0 2-16,1 2 4 0,-3 0 5 0,3 0-9 0,-2 3 0 15,-2-1 7-15,1 1 1 0,-1 0-2 0,1-1-12 16,1 1 1-16,-2-2-1 0,4 1 6 0,-2-1 2 16,1 1-7-16,-3-1 6 0,2 0-3 0,-1 1 2 0,0 1 0 15,0-4 3-15,-1 5-2 0,2-5-4 0,-1 5 2 16,-2-5-5-16,5 2 2 0,-2-1 5 0,-1 1-6 16,1-2 0-16,2 0 5 0,-1 0-2 0,0-1-1 0,1 0 5 15,-3 0-6-15,4-3 2 0,-1 1 4 0,-2 0 0 16,3 1-9-16,-2-2 8 0,-1 1-5 0,2-1 2 0,-1-1-1 15,2 1-10-15,-1 1-15 0,1-1-10 0,-2-2 0 16,2 0-12-16,-2 3 4 0,1-2-18 0,1-1 8 16,-2 0-8-16,1 0 1 0,1 3-7 0,-2-2-11 15,-1 1-13-15,1-1-32 0</inkml:trace>
  <inkml:trace contextRef="#ctx0" brushRef="#br0" timeOffset="101377.8364">16315 7691 996 0,'-1'-2'1'16,"-1"-5"13"-16,0 4 12 0,1-2 19 0,-1 1 16 15,1 2 7-15,-1-2 3 0,0 2 7 0,1-3 28 16,-1 5-2-16,1-4-3 0,-1 4-15 0,0-4-15 15,1 0-8-15,-1 2 4 0,0-1 3 0,2-1-25 0,-4 1-3 16,3 1 0-16,-1-2-5 0,-1 1 2 0,1-2 4 16,-3 2-2-16,2-2-13 0,-2 2-2 0,0-1-3 15,-4-1-3-15,1 1-7 0,0-1 0 0,0 1-2 16,-4-1 4-16,1 0 1 0,-3-1 1 0,1 1-5 0,-3 1-2 16,2-1 7-16,-3-1-4 0,-1 2 3 0,1-1-4 15,-1 0 5-15,-2 2 0 0,1-1 0 0,1 2-4 0,0-3 0 16,0 3 1-16,-1 1-3 0,0-3-1 0,3 4-8 15,-1 0-5-15,-1 0 4 0,1 0 1 0,4 0-1 16,-1 0 7-16,0 0-1 0,2 2-7 0,-1-1 6 16,3-1 4-16,1 2-4 0,-1 0 4 0,1 0-5 0,-2-2-4 0,1 4-1 15,4 0 6-15,-6 0-3 0,3-1-3 16,0 2 2-16,-2 0-7 0,0 2 7 0,0-2-5 16,-2 4 4-16,0-1-4 0,-1 1-3 0,2 1 3 0,-2 0 0 15,1 2 1-15,1-3 2 0,-1 3-2 0,1 1-2 16,3-1 4-16,-2 0 0 0,1 1 3 0,1 0-8 15,-1 2 5-15,2-1-4 0,4 3 4 0,-3 0 0 0,0 0-6 16,2 0 6-16,2 3 1 0,-2-4 4 0,5 1-2 16,-3 3 9-16,1-3 1 0,2 0-1 0,2 0 7 15,-2 2-3-15,3-1 4 0,-2 2-1 0,4 1 2 0,-2 0-5 16,4 1 2-16,2 2 3 0,-3 0-4 0,4 2 4 16,1-1-6-16,0 1 3 0,2-1-2 0,1-1-4 15,0 2-6-15,4-2 2 0,-2-2-1 0,2 2-4 16,1-3 0-16,0 0 1 0,2-4-6 0,1 2 7 0,-1-2-5 15,-1-1-2-15,4 0 8 0,-4-2-4 0,3-2-1 16,0 1 5-16,1-2 2 0,-1-1-1 0,-2-1 7 16,1-1-5-16,2-3-3 0,-2-1 11 0,-1 1-1 0,-1-3-9 15,0-1 5-15,0-1-6 0,-1-1-1 0,3-3 1 16,-2 1-2-16,1 1 1 0,2-5-8 0,-2 2 6 16,3-2-5-16,0-1 4 0,-1-1 4 0,0 0-1 0,0-2-5 15,2 1-3-15,-1-1 10 0,0-2-4 0,-2 1-1 16,0 1-5-16,0 1 3 0,-3-3 3 0,0 1 0 15,-2 1 0-15,-2-1-6 0,0 2 4 0,-3-3 2 0,1 1 4 0,-3 1-4 16,-2-1 3-16,0 0 8 0,0-1-5 16,-3-2 0-16,-1 1 5 0,1-1-1 0,-2-2 4 0,1 1-5 15,-3-4 0-15,1-2-4 0,0 1 4 0,-1 0 7 16,-1-2-10-16,0-1 4 0,-1 0-7 0,-1-1 11 16,-1 4 6-16,-1-1-1 0,0 0 3 0,-3 3 5 15,1-2 14-15,-3 1-2 0,1 0 5 0,-2 3-4 0,-1 0-7 16,0-1 4-16,-3 0-6 0,1 1-15 0,0 0-6 15,-2 0 4-15,0 0-5 0,-2 3-6 0,0-2-7 0,-1 0-1 16,0 2 0-16,0-1 5 0,-3-2-4 0,-1 5-4 16,5-2-1-16,-5-1 2 0,0 3 8 0,2 0-3 15,2 1-2-15,1 0 1 0,0 3-3 0,0-1 6 16,4 2-5-16,1 2-6 0,-2 0 0 0,2-2-2 0,-2 5 7 16,3-1-6-16,-3-1-4 0,1 2-5 0,0 1 0 15,-2-1 2-15,0 2-9 0,-2 0-12 0,4 0-21 16,-4 2-12-16,3-1-8 0,0 1-23 0,1-2-23 15,-1 3-8-15,3-2-27 0,-1 2-24 0,0-1-16 0,3 1-26 16,-4-3-33-16,4 5-35 0,-3-3-37 0</inkml:trace>
  <inkml:trace contextRef="#ctx0" brushRef="#br0" timeOffset="103661.6274">14782 7120 2074 0,'0'-5'9'0,"0"1"25"0,0-1 21 0,0-5 19 0,0 5 11 15,-2 3 6-15,1-1 13 0,-3 3 1 0,4-1-3 16,-1 1-12-16,1 1-22 0,-2 1-22 0,2 1-12 16,0-1-8-16,-2-1-19 0,4 1-2 0,-2-2-8 0,0 4-9 15,0-1-6-15,2 5 4 0,-2-1 7 0,1 6-4 0,3 0 8 16,0 4 6-16,1 0-4 0,2 5 4 0,0-2 3 15,3 3-2-15,-2-1-4 0,3 2 6 0,0-3 0 16,-2 0-6-16,4 1 6 0,0-4-6 0,1 1 8 16,-2-1-2-16,1-1-17 0,1-1-23 0,1-3-41 0,-1-1-47 15,-5-1-48-15,3-3-54 0,-3-3-78 0</inkml:trace>
  <inkml:trace contextRef="#ctx0" brushRef="#br0" timeOffset="104130.4075">15100 7071 2063 0,'-8'-9'16'0,"-2"-3"14"0,2 2 14 0,2-6 4 0,1 3 0 16,2 1-2-16,1 0 1 0,2 0 4 0,4 0-15 15,-1-1 1-15,2-1-11 0,4 2-3 0,-1 0 9 16,0 3 8-16,3-4-7 0,0 6-7 0,-1-2 2 0,3-1-18 0,0 5-1 15,0-1-5-15,0 2-4 0,-2 2-8 16,3 4 6-16,-1-2 2 0,1 3-1 0,-3 2 3 0,-2-1-2 16,1 1 3-16,-2 0-9 0,-2-1 9 0,-3 2-6 15,1 0 2-15,-3-3-2 0,-1 2-3 0,-1 0 3 16,-3 1-1-16,4-1 8 0,-5 1-2 0,2-2-1 16,-2-1 1-16,1 4 4 0,-6-2 3 0,4 0 4 15,0 0-4-15,-2-1-2 0,-2 2-5 0,6-2 6 0,-3 1-2 16,2-2-6-16,4 2 0 0,-3-3-7 0,3 4-2 15,-1-2-1-15,4 1 4 0,-1 0-10 0,3-1 0 0,-1 6 5 16,2-3-2-16,4 5 1 0,2-2 12 0,2 1-7 16,3 2 3-16,1-1 11 0,2 3 2 0,1-1-6 15,1-2-1-15,0 4 6 0,-1-2-5 0,-2-2 4 16,1 1-2-16,-3 0-1 0,1-3-1 0,-6 0 0 0,1 2 7 0,-4-3-5 16,0 1 0-16,-3 0 1 0,1-1-1 15,-3 3-2-15,-3-2 2 0,-1 0 4 0,-1 0-6 0,-4 2 10 16,1 0-5-16,-1 0 1 0,-2 0 7 0,-3 2-8 15,2-1-19-15,-3-1-21 0,2 0-36 0,-2-3-46 16,-1 1-34-16,3-3-44 0,-2-2-66 0,4-2-86 16</inkml:trace>
  <inkml:trace contextRef="#ctx0" brushRef="#br0" timeOffset="104336.493">15695 7070 2323 0,'-1'-2'10'0,"-2"-1"15"0,3 0 10 0,0-2 7 15,0 2-3-15,0-1-3 0,1 3 3 0,-2-3 4 16,2 2-14-16,1-1-17 0,1 1-6 0,0-3-14 0,4 0 7 16,-1 1 0-16,5-1-2 0,2 0-9 0,1 0 6 0,3-2-19 15,4 0-43-15,2 2-49 0,-1-3-67 0,2 4-81 16</inkml:trace>
  <inkml:trace contextRef="#ctx0" brushRef="#br0" timeOffset="104850.8562">16323 6416 2600 0,'-9'-3'7'0,"2"1"21"0,2-1 18 16,5-4 0-16,-1 5-5 0,1 2-6 0,-2-2-5 15,4 4 2-15,-1 0-11 0,-1 1-21 0,2 0-21 16,0 1 6-16,-1 4 3 0,2 1 3 0,2 5 9 0,3 1-9 16,-2 7 11-16,2 2-2 0,5 4 6 0,-1 2-11 15,1 4 4-15,3 0-20 0,3 2-32 0,-3-2-34 16,1 0-44-16,1-1-54 0,-1-4-61 0,-1-4-63 0</inkml:trace>
  <inkml:trace contextRef="#ctx0" brushRef="#br0" timeOffset="105066.2665">16821 6571 2542 0,'-2'-10'1'0,"4"-2"9"0,1 3 5 0,2-6 3 16,6 2 1-16,-2 0-1 0,10-1-1 0,-1-1-1 15,5 1 3-15,3-2-8 0,0 1-4 0,4-2 0 0,4 1-2 16,-1-1-1-16,2 0-10 0,1 3-14 0,2-3-52 16,1 2-57-16,-1 2-70 0,2 0-102 0</inkml:trace>
  <inkml:trace contextRef="#ctx0" brushRef="#br0" timeOffset="105250.7009">17283 6586 1338 0,'-4'4'22'0,"4"-2"12"0,2-4 21 0,0 2 11 15,-1 0 2-15,2 0 13 0,-3 0 7 0,5 0 7 16,-1-2-20-16,1 0-6 0,7-1-15 0,-2-2-12 0,6-2-5 15,3 2-11-15,3-2-12 0,1-5-30 16,2 2-30-16,2-4-73 0,-2-1-97 0</inkml:trace>
  <inkml:trace contextRef="#ctx0" brushRef="#br0" timeOffset="105584.2634">17550 5884 1539 0,'-17'0'29'0,"4"0"23"0,4 0 4 0,6-5-2 16,2 3-4-16,-3 1 2 0,4 1-12 0,0 1 0 15,2 1-28-15,1-2-22 0,-1 3-8 0,1-1 6 16,-1 0 2-16,4 3 1 0,1 0 12 0,3 2 3 16,3 3-1-16,3 0-4 0,0 1 9 0,3 1-5 0,3 1-1 0,2 3-1 15,3-3 7-15,-1 2-10 0,3-2 2 16,-1 0 4-16,2-1-3 0,0 0-2 0,0 1 5 0,-1-1-1 15,1-1-8-15,-2 1 6 0,-3-2-3 0,2 0-7 16,-6 2-1-16,-1 0 2 0,-3-3 5 0,-4-1-6 16,-1 1 0-16,-6-1 3 0,-2 1 1 0,0-1 9 15,-4 1-1-15,-4-1-3 0,-1 2-2 0,0 1 8 0,-2 1 6 16,-2-1-3-16,-4 3-2 0,2 0 1 0,-5 1 0 16,0 2-1-16,-2 0 1 0,-3 1-7 0,-1 0-39 15,0 1-38-15,-3 1-47 0,-2-1-65 0</inkml:trace>
  <inkml:trace contextRef="#ctx0" brushRef="#br0" timeOffset="106960.2587">18722 5562 2311 0,'0'-3'4'0,"0"-2"16"16,-3 3 23-16,5-3 13 0,-2 3 8 0,0-1 0 0,-2 3 10 15,0-1 1-15,2 1 5 0,2 0-6 0,0 0-14 16,-2 0-10-16,-2 0-2 0,2 1-4 0,0 0-11 15,2-1-5-15,-2 2-12 0,0 0-7 0,0-1-14 0,1 1-4 16,-1 0-9-16,3 0 4 0,-3 1-1 0,4 2 6 16,-4 3 5-16,4-2 2 0,0 4 1 0,-1 2 1 0,4 0 0 15,-3 1 1-15,2 1 5 0,1 1 0 0,-1 1-1 16,1-1-5-16,0 0 7 0,-1 1-1 16,2-3 0-16,0 1 2 0,0 0-11 0,0-1-28 0,0-2-34 15,1 2-41-15,-1-1-61 0,-1-2-79 0,1 0-96 0</inkml:trace>
  <inkml:trace contextRef="#ctx0" brushRef="#br0" timeOffset="107363.4091">19171 5514 2391 0,'2'-7'2'0,"-2"-1"9"16,1-1 6-16,7-4 3 0,-1 3 8 0,-1 0 1 15,3-1 3-15,-1 1 10 0,4-2 9 0,1 3 2 0,-1-2 6 16,2 5 0-16,-5-1-7 0,4 2 0 0,-2-1-4 16,-1 1-8-16,1 4-13 0,0 0-13 0,-2 1-7 15,3-2-2-15,1 4-7 0,-1 0 1 0,0 3 1 0,-1 1-3 16,1 0 1-16,0 5 2 0,-2 1-1 0,-4 1-4 15,1 2 7-15,-2 0 1 0,0 5 1 0,-3-2 0 0,-6 4-1 16,1-2 4-16,-2 2-8 0,-2 2 11 0,-3 0-5 16,1-3-1-16,-7 4-1 0,6-5 0 0,-2-2 0 15,2-3-4-15,2-1 3 0,2-2-7 0,0-4 2 16,5-3-2-16,-1-3-2 0,4 0 5 0,-2-2-1 0,1 0 3 16,3-1 6-16,1-2-6 0,3 3 5 0,2-5-1 15,5 0 9-15,3-2-9 0,4-1 1 0,7-3-1 16,2 0-25-16,2-2-20 0,1-2-38 0,1-2-40 0,-1 0-68 15,-1 0-53-15,-1-3-57 0,-4-1-72 0</inkml:trace>
  <inkml:trace contextRef="#ctx0" brushRef="#br0" timeOffset="107814.7114">19543 4931 1047 0,'-56'-15'11'16,"1"3"29"-16,-2-2 17 0,0 2 7 0,-4 1 17 0,2 2 16 15,-2 1 19-15,-3 4 15 0,4 1 10 0,-1 1-16 16,-3 4-5-16,3-1 0 0,-1 4-12 0,0 2-6 16,6 3-20-16,-3 1-14 0,5 4-19 0,2 4-14 0,2 2-8 15,5 4-6-15,0 4-8 0,3 2-7 0,4 4 0 16,1 5-3-16,2 2-5 0,3 6-2 0,2 5-7 0,3 0 3 16,6 8 0-16,3 2 7 0,6 4-2 0,7 4 6 15,5 3-3-15,9-1 3 0,5 0 4 0,10-1-6 16,4-4 1-16,9-4-6 0,6-6 4 0,5-6-3 0,7-4 10 15,7-4 2-15,5-7 5 0,5-4 6 0,7-4-3 16,3-4 1-16,5-5-11 0,5-6 6 0,0-7 1 16,-1-2-1-16,3-7-5 0,-1-4 1 0,-1-3 2 0,1-3-2 15,-1-5 5-15,-2 0 1 0,-2-5-12 0,2-3 2 16,-5-3 0-16,-2-4-1 0,-3-7-7 0,1-6-16 16,-3-6-16-16,0-7-29 0,-1-8-6 0,-3-6-19 0,-1-5-13 15,-4-5 4-15,-9-4 10 0,-8 0 19 0,-6-2 26 16,-11 3 27-16,-12 1 27 0,-7 6 29 0,-11 3 26 15,-11 5 4-15,-9 6-1 0,-8 5 0 0,-11 4-7 0,-8 6-2 16,-7 3-16-16,-10 5-12 0,-7 4-13 0,-10 3-2 16,-3 5 0-16,-6 5 9 0,-7 3 5 0,-5 7 0 0,-5 3 2 15,-3 7-3-15,0 7-4 0,0 1-11 0,3 9-4 16,4 1-2-16,4 7-17 0,4 3-32 0,7 6-38 16,3 1-60-16,5 6-65 0,3 6-71 0</inkml:trace>
  <inkml:trace contextRef="#ctx0" brushRef="#br0" timeOffset="116435.6537">5774 11539 1244 0,'-12'-5'6'0,"-1"0"3"0,0-4 4 0,5 3 7 15,-6 0 5-15,2 0 10 0,0 1 5 0,1 1 10 16,4 1 14-16,-2-2 6 0,0 0 16 0,1 4 20 16,1-3-2-16,1 0-6 0,0 1 9 0,-1 0-1 0,1 1-19 15,3-1-4-15,-2 1-14 0,-1-1-20 0,3-1 3 16,0 4-2-16,-2-3-15 0,0 2-7 0,2-2-3 0,-2 1-6 15,-3-1 3-15,0-1-12 0,2 2-7 0,-5-2 0 16,0 0 7-16,0 1 9 0,-3-1-4 0,-1 1 9 16,1 0-11-16,0-1 14 0,-2 1-3 0,2 3 0 15,-3-2 1-15,1-1-4 0,-2 1 2 0,1 2-5 0,-2-1 4 16,0 1-7-16,0 0 3 0,-3 1-2 0,-2-1-4 16,3 3-11-16,-1-3 16 0,-1 2-5 0,1 0-4 15,-2-2-2-15,0 3 0 0,2-1 1 0,-1 1-5 0,2 0 1 16,-3-1-5-16,4 1 1 0,-1-2 1 0,2 3 0 15,-1-3-2-15,0 4-4 0,3-3 5 0,-2 0 1 16,2 1-11-16,-2 0 6 0,3-1-2 0,-3 1-4 0,3 1 8 16,-1-1 0-16,0 1 0 0,-1-1-1 0,-1 0 5 15,3 1-1-15,-1 1 3 0,-1 1 9 0,-1 0-10 16,1-2 7-16,0 0 1 0,-1 3 0 0,3 0-3 0,-4-2-2 16,3 1 4-16,-1 2-2 0,-1-3 4 0,1 1-5 15,0 0-3-15,-1-1 6 0,3 1-4 0,-1 0 2 16,1-3-7-16,0 2-1 0,0-1 1 0,2 0-2 0,-2 0-1 15,0 1-5-15,2-1 7 0,0 0-4 0,-2 0 4 16,2 0 1-16,-2 1-3 0,2 1 1 0,-2-1 1 16,-1-1 5-16,2 1-4 0,0-1 0 0,0 1 3 15,0 1-7-15,-3 0 1 0,1-1-5 0,1 1 7 0,0 0-8 16,-1-2 1-16,1 3 1 0,-3-3-7 0,5 0 7 16,-2 1 4-16,0-1 0 0,2 0-5 0,3 0-3 0,0 0 4 15,-3-3 1-15,1 4 1 0,0-1 2 0,2 0-5 16,1 0 4-16,-2 0-4 0,1 0 14 0,-1 1-1 15,2-1-7-15,0 1 8 0,0-1-6 0,0 2 2 0,0-2 3 16,0 2-1-16,1-2-6 0,0 2 4 0,-1 0 3 16,-2-1-9-16,4 1 6 0,-2 0-2 0,1-2 2 15,-1 3-2-15,2-1 1 0,-2 0-4 0,3 0 0 0,-1-1 3 16,0 2-2-16,-1-2 2 0,1 2-4 0,0-2 5 16,0 2-2-16,2-2 5 0,0 0-4 0,-1 0-1 15,1 2-1-15,0-2-2 0,1 1 7 0,-1 0-8 0,-1-2 5 16,1 3-9-16,0-1 11 0,-1-2 1 0,1 3-2 15,-1-1 1-15,1-1-4 0,0 1 4 0,0 0-1 16,1 0-1-16,0 0-6 0,0 0 5 0,-1 0-1 16,0-1 7-16,1 3-5 0,2 2 1 0,-2-4-2 0,2 5 5 15,-2-2 5-15,-1 1-10 0,3 0 7 0,0 0-9 16,-2-1 4-16,3 1 4 0,-3-1 1 0,4 1-6 16,-1 0 3-16,-1 1 0 0,1 0-10 0,1-2 10 0,-2 3 0 15,1 2 0-15,1-3-6 0,-1 0 4 0,2 2-1 16,-1-2-3-16,1 1 11 0,1 3-11 0,1-2-3 15,-1 1-5-15,1 1 10 0,2-1-1 0,-2 2-4 0,3 1 9 16,0 0-8-16,-2 2 7 0,2-1-1 0,-1 1-1 16,1-2-7-16,1 1 7 0,1 0-2 0,-1 0-4 15,2-1 0-15,1-1 0 0,-2-1 2 0,2 1 5 0,2 1-1 16,-1-2-9-16,1-1-1 0,1 1 2 0,1-1 2 16,1 1-3-16,-1-2 3 0,0 0-4 0,4-1-2 15,-4-2 7-15,4 2-2 0,0 0-1 0,-2-1 1 0,2 0-1 16,-1 0-1-16,1-2 3 0,-3 3 5 0,2-3-5 15,0 4 10-15,0-2-2 0,-2 1 2 0,2-2 2 0,0 2 2 16,-1 0-2-16,0-1 4 0,0 0-1 0,0 1-4 16,2-4 7-16,-1 1-6 0,0 3 0 0,-2-2 1 15,2 0 1-15,0-1-4 0,1-1 4 0,-1 1 1 0,0-1-5 16,1 1 5-16,-1-4-4 0,1 2-2 0,-1-2 3 16,0 0 1-16,-2 0-5 0,2 0-4 0,-2 0 4 15,0 0-1-15,-1-1 5 0,0 2 0 0,1-1-4 0,-1 1-2 16,-1-3 5-16,2 1-1 0,2 1-1 0,-3-2 0 15,1 2-1-15,2 0-5 0,-1-1 1 0,0-1-1 16,4 0 0-16,-3 1 3 0,1-2-1 0,1 1-2 16,0-1-2-16,1 0 7 0,-1-1-2 0,1 2-3 0,-2-3-2 15,2 2-3-15,1-2 4 0,-2 0-8 0,1 0 7 16,0 0-7-16,-3 0 5 0,2-1 2 0,-3 1 5 0,0-1 2 16,2 1-4-16,-2 0 8 0,0 0-4 0,2-3 1 15,-1 2-2-15,1-1 4 0,-1 0-2 0,3-1 0 16,-2-1 1-16,1-1 2 0,2 2-1 0,-2-1 7 0,2-2-2 15,2 2-7-15,-1-3 1 0,1 0-3 0,0 1 4 16,3-3-8-16,-1 4 4 0,0-3-9 0,0 1 4 16,-1-2 2-16,1 4 4 0,-5-2 1 0,3 2-6 15,0-2 6-15,-6 2-1 0,3 0 1 0,-3-2-3 0,-2 2 0 16,-1 1-5-16,1 0-1 0,-3-2 3 0,3 0 0 16,-3 2-3-16,-1 1 0 0,4-1 4 0,-3-1 2 0,-1-1-4 15,2-1 1-15,-2 3-3 0,2-3 1 0,-2 1 5 16,1-3-3-16,1 4-4 0,-1-3-4 0,1 0 8 15,0 0-3-15,1-2-3 0,1 0 2 0,-1 0-1 0,1 2 4 16,-1-3 5-16,-1 2-1 0,1 1-1 0,-2-1 4 16,1 0 3-16,-2 1-5 0,0 0 1 0,-1 1-1 15,0-3 2-15,1 3 3 0,-2-2 0 0,0 1-3 0,0-1 2 16,-2 2 5-16,1-2-1 0,0 0-1 0,1 2-2 16,-1-4-3-16,-1 1 1 0,3 0 4 0,-3-2-1 0,1 0-5 15,1-2 6-15,-1 1-2 0,0-1-3 0,-1 0 3 16,1-2-3-16,-2-1 1 0,2 1 1 0,-2-1 6 15,0 0-10-15,1 0 2 0,-1 0-1 0,0 0 4 0,1-2-5 16,-3 2-1-16,0 0 2 0,-1 2-7 0,1-2 4 16,-1 0 2-16,1 0-1 0,0-1-1 0,-3 0 1 15,2 0 1-15,1 0-2 0,-3-1-2 0,4 1 4 0,-2-1-1 16,-1 0-1-16,-1 0 1 0,0 1-2 0,2 0 1 16,-2-1-6-16,-2 1 6 0,2-1-5 0,-1 1-3 15,-1-1 4-15,2 2-4 0,-1 0 8 0,-2-1 2 0,3 0 1 16,-2 2-2-16,1 0 7 0,-1 0-2 0,-1 2-2 15,1 2 9-15,1 0-6 0,-3-1-4 0,1 2 7 16,0 0 0-16,0 0-9 0,-1 0 9 0,2-1 3 16,-3 3-6-16,0-1 1 0,2 0 3 0,-2 1 0 0,2 1 3 15,-2-2 0-15,-1 2-2 0,3-4-2 0,-2 3 1 16,0-2-1-16,2 1-5 0,-3-2-5 0,0-1 1 0,1 1 2 16,-1-1-1-16,1 0-1 0,-2 1 2 0,1 0-2 15,0-1 4-15,0 1 6 0,-1 0-6 0,1 3 5 16,1 0-1-16,-3 1 4 0,2 0-1 0,1 1 1 0,-1 2-2 15,2 1-3-15,0 1 3 0,1-2-9 0,-2 5 7 16,2-4-8-16,0 2-2 0,1 0-1 0,-1 0-1 16,0 0-3-16,1 1 6 0,2 0-4 0,-3-2-2 0,0 3 0 15,0 0-3-15,0-1-13 0,1-1-17 16,-4 1-18-16,2 1-48 0,0 0-35 0,-1-1-52 0,-3 0-54 16,5 0-69-16,-3 0-71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2:51:25.56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7233 10957 2553 0,'-3'-3'1'0,"1"-1"6"0,-1 1 21 0,-1-4 19 16,1 5 8-16,0 0 6 0,-4 0 4 0,5 2 10 15,0-1 10-15,1-1 21 0,-1 2-7 0,0 0 3 0,1 0 0 16,1 2-2-16,0-1-5 0,0 0-7 0,0 0-14 16,0-1-25-16,0 0-14 0,0 2-25 0,0-2-7 15,0 0-5-15,0 0 1 0,1 1-7 0,-1-1-2 16,0 0 0-16,2 0-2 0,0 0 2 0,-1 0-5 0,-1 0 1 16,0 0-1-16,2 0 3 0,-2 1 2 0,0-1-4 15,2-1 1-15,-2 2-2 0,1-1 7 0,2 0 7 16,0 2 9-16,0-2 6 0,4 1 9 0,1-1 2 0,1 0 12 15,4 0 3-15,-2-1-1 0,5 1-2 0,0-2-13 16,1 1 4-16,0 1-12 0,1 0 7 0,2 0-7 0,-2 0-1 16,4 0-2-16,-2 0-7 0,1-1 9 0,3 1-10 15,-1 1 2-15,4-2-6 0,-3-1 1 0,2 2 1 16,-2 0 4-16,5 0 1 0,1 0-6 0,-3-1 4 16,3 0 1-16,-3 0 1 0,1-1-6 0,2 1-1 0,-2-1 4 15,1 0-3-15,-2 0 1 0,-1 0 2 0,0-1-3 16,-2 2-4-16,1 0 7 0,-1-2 1 0,-2 1-7 15,-1 1-2-15,-1 0 6 0,-4 1-6 0,1 0 1 0,0-1 2 16,-5 0-5-16,0 2 3 0,1-2 1 0,-5 1 4 16,3 0-8-16,0 1 7 0,-2 0 1 0,3-1-3 15,0 2 5-15,-1-2-8 0,2 2 4 0,-2-2 6 0,0 0-2 16,1 0-2-16,0 0 0 0,2 0 6 0,-3 0-3 0,3-2 6 16,2 2-6-16,-2 0-4 0,2-1 8 15,-2 0-3-15,4 1-1 0,-4 0-1 0,3-1-3 0,-1 1-5 16,-3-1 8-16,-2 0-4 0,1 1-1 0,-2 0-2 15,0 0 6-15,-1 1-6 0,-1-1 2 0,-2 0 5 16,1 1-5-16,0-1 7 0,-4 0-7 0,0 0 13 16,1-1 5-16,-1 2 8 0,-1-2 7 0,1 1 2 0,-2-1 2 15,-1 2 5-15,0-1 7 0,0 2-8 0,0-2 0 16,0 0-4-16,-1 1-4 0,1 0-4 0,0-1 1 0,-3 0-9 16,3 0-9-16,-2 0 4 0,2 0-8 0,0 0 3 15,0 0-6-15,-2-1-7 0,1 1 4 0,1 0-4 16,0-1 2-16,1 1-24 0,1-1-24 0,-2 0-48 15,0 0-64-15,0-1-81 0,2-1-118 0,-2 1-168 0</inkml:trace>
  <inkml:trace contextRef="#ctx0" brushRef="#br0" timeOffset="1054.8571">9747 10052 1603 0,'0'1'13'0,"2"-1"16"0,-2-2 11 16,2 2 11-16,1-3 6 0,-3 3 12 0,2 3 15 15,-2-3 16-15,0-3 3 0,1 6-9 0,2-3 6 16,-3 0-9-16,0 1-4 0,0-1-7 0,1 0-20 16,-1 1-13-16,2-1-21 0,-4 0 1 0,2 0-14 0,2 0 3 15,-2 0 5-15,0 0 5 0,0 0 17 0,2-1 2 16,-2 1 20-16,0-1 8 0,1 1 2 0,-1 0 14 16,2 0-2-16,-4 0 0 0,4-3-4 0,-2 3 3 0,0-1-10 15,0 0-8-15,0-2-6 0,1 0-14 0,3-1-5 16,-1-1-4-16,2-3-10 0,1-4-11 0,2 2 3 0,0-2-6 15,0-1 0-15,0 0-2 0,4-2 0 0,-2-2-2 16,0-1 2-16,2-2 4 0,1 1-7 0,2-3-4 16,0-2 1-16,2-3-1 0,1-2-1 0,0 0-5 15,3-3-3-15,0-1 4 0,4-2-6 0,-2-1 4 16,3-2 6-16,0 0-7 0,3-2-1 0,-1 2 4 0,-1-1 4 16,0 5-5-16,-3 1 5 0,-2 4 0 0,-2 1-8 15,-4 9 6-15,-3 3-1 0,-4 3-1 0,-2 3 1 16,-2 6-2-16,-2-1 3 0,-2 3-3 0,-1-1 4 0,0 3-6 15,0 0 4-15,0 0 1 0,0 0-3 0,0 0 3 16,0 0-6-16,0 3 4 0,0-3-4 0,0 0 8 16,0 0-2-16,0 0 1 0,0 0-8 0,-1 0-7 0,1 0-20 15,0 2-32-15,0-2-53 0,0 0-62 0,-2 0-64 16,1 0-88-16,1-2-130 0</inkml:trace>
  <inkml:trace contextRef="#ctx0" brushRef="#br0" timeOffset="2091.7638">10478 9963 1678 0,'0'1'15'0,"0"-1"12"15,0-3 11-15,1 3 3 0,-1 0 3 0,0 0 6 0,0 0 12 16,2 2 16-16,-2-4-1 0,0 4 0 0,0-1 2 16,0-1-1-16,0 0 15 0,0 0 3 0,0 0-12 15,0-1-11-15,0 1-1 0,0 0-1 0,2 0-1 0,-2 0 19 16,0 0-5-16,0 0 6 0,0 0 10 0,0 0 14 15,0-2 0-15,1 2 8 0,-1 0-10 0,2 0-6 16,-2 0-3-16,0-1-12 0,0-1-11 0,1 0-18 0,-1-3-10 16,3 1-27-16,-1-6 5 0,1 0-13 0,2-5-17 15,1-1 0-15,4-4-2 0,2-4 4 0,1-3-11 16,1-1 14-16,0-4-8 0,7-2-2 0,-3-4 5 0,5-4 2 16,1-2-2-16,1-1 0 0,2-2 3 0,3 1-3 15,0 3 2-15,-3-1-4 0,0 6 4 0,-5 6-2 16,0 4 6-16,-3 4-9 0,-5 4 3 0,-3 3-2 0,2 5 1 15,-5 0 2-15,0 4 1 0,-2 1 0 0,-2 0-7 16,0 6 8-16,-1-1-3 0,-1 0 2 0,-2 2-1 16,1 0 1-16,-1 0-4 0,-1 0-6 0,1 0 3 0,0 0-7 15,0 0-3-15,0 0-6 0,0 2-12 0,0-2-13 16,0 0-13-16,-2 1-9 0,2-1-23 0,0 0-19 16,0 0-14-16,-3 0-23 0,3 0-23 0,0 0-21 15,0 0-28-15,0 0-38 0,0 0-45 0,0 0-55 0</inkml:trace>
  <inkml:trace contextRef="#ctx0" brushRef="#br0" timeOffset="3024.7442">10182 9255 1974 0,'-3'2'4'0,"0"-2"7"0,3 0 3 0,3 0 3 0,-1-2 1 16,-2 2 7-16,1 2 11 0,-1-2 18 0,3 0 14 0,-3 0 8 15,2 0 15-15,-1-2 4 0,1 1 7 0,-2-1-5 16,3 0-6-16,0-1-19 0,0 0-14 0,4-3-17 16,1-1-14-16,-1-3-6 0,5-1-6 0,2-2 0 0,2-2-6 15,2 1 2-15,2-3-3 0,0 0 1 16,2-3-2-16,1 0-2 0,0 2 1 0,2-2-9 0,1-4 9 16,-1 4-6-16,-3-2 2 0,2 1-2 0,0 1 0 15,-1 1 1-15,-1 0-1 0,-3 2 5 0,2 0-8 0,-2 3-1 16,2-1-2-16,-1 1 2 0,-2 2 1 0,4-1 0 15,-2 1-2-15,2 0 4 0,-1 2 4 0,1 0 6 16,1 1-9-16,0 2 6 0,1-2-5 0,-1 1-1 0,4 3-3 16,-4 0-1-16,2-2-7 0,0 5 0 0,-3-1 15 15,0 3-7-15,-4 0-4 0,0 4 3 0,-3 0 5 16,-1 0 1-16,-3 1 0 0,-2 3 1 0,1 1-8 0,-2 0 5 16,0 6 9-16,1-1 0 0,-4 3 2 0,1 6-4 15,-4 1 7-15,-1 6 0 0,-1 3 2 0,-1 2-4 16,-4 6-2-16,-1-1-3 0,-4 0-5 0,1 4 5 0,-1-6-8 15,-1-1 2-15,2-6-5 0,1-2-1 0,0 0 5 16,-1-6-3-16,1-4 5 0,-1 2 2 0,0-4 9 16,0-2 2-16,1-1 13 0,0 1-1 0,-3-5-2 15,1 2 8-15,1 0-1 0,-1-4-1 0,4-2 0 0,0 1-3 16,1-2-11-16,2-2 5 0,1-3-1 0,0 3-2 16,2-2 0-16,-2 0-11 0,2-1-2 0,2-1-8 15,-2 1 14-15,0 0-11 0,0 0 1 0,2-1-4 0,-2 1 1 16,0-3 4-16,0 3-2 0,0 0 6 0,0 0-11 15,0 0 6-15,0 0-4 0,0-2-7 0,0 1-11 16,0 2-21-16,0-2-31 0,0-1-43 0,0 0-44 0,0-3-59 16,-2 2-75-16,0-2-83 0</inkml:trace>
  <inkml:trace contextRef="#ctx0" brushRef="#br0" timeOffset="8564.3013">16345 8069 3571 0,'-13'-54'4'0,"13"54"28"0,0 0 11 16,0 0 10-16,0 0 2 0,0 0-3 0,0 0-7 16,-6-13-8-16,6 13-8 0,0 0-63 15,0 0 5-15,0 0 1 0,0 0 6 0,0 0 10 16,0 0 28-16,0 0 12 0,0 0 3 15,0 0 6-15,0 0 4 0,0 0 1 0,79 254-2 16,-65-211-7-16,1 3-9 0,-1-2-4 0,-5-4-3 0,5 1-9 16,-2-4 5-16,-1-4 0 0,0-1 0 0,0-5 1 15,-2-3-8-15,1-2-17 0,-1-2-38 0,-1-7-42 0,1-1-65 16,-1-1-50-16,-3-5-71 0,0-3-87 0,-2-3-102 16</inkml:trace>
  <inkml:trace contextRef="#ctx0" brushRef="#br0" timeOffset="8797.103">16342 8122 3321 0,'-5'-10'9'0,"-1"1"27"0,-1 1 40 0,1-3 16 0,0 2 14 15,0 3-8-15,1-2 3 0,0 4-1 0,3 1-10 16,1-2-25-16,1 1-39 0,3-1-15 0,0 0-17 15,4-2 7-15,2-1 1 0,7-1-2 0,3-3 0 16,3-1 0-16,7 1 0 0,2-1-7 0,4 0 2 0,3-1-24 16,0 2-31-16,0 0-33 0,0 1-38 0,-2 4-46 15,-5 0-52-15,-1-1-57 0,-6 4-78 0,-2 1-72 0</inkml:trace>
  <inkml:trace contextRef="#ctx0" brushRef="#br0" timeOffset="9367.0794">16560 8376 2346 0,'3'6'28'15,"-1"-2"32"-15,-2-1 39 0,1-6 13 0,-1 1 17 16,2 4 5-16,-4-2 0 0,2 0 0 0,2 0-19 0,-2 0-28 16,1 0-40-16,1-2-7 0,1 0-20 0,4 1-1 15,3-4-2-15,3 0 4 0,2-2-10 0,5-2-30 16,4-1-27-16,3-3-43 0,3 1-32 0,3-1-45 0,-2-1-42 15,4 1-50-15,2-2-49 0,-2 3-6 0,-1-1-5 16,1 1 11-16,-4 0 29 0,3 1 30 0,-4 1 41 16,-4-3 49-16,3 1 54 0,-2 3 30 0,-6-3 50 15,-3-1 37-15,0 4 36 0,-6-4 54 0,0 2 54 16,-4 1 52-16,-2 3 31 0,-5-3 37 0,-1 3 12 0,0 2 17 16,-5-2-2-16,1 2-25 0,-1 0-42 0,-3 3-45 15,0-3-28-15,-1 2-34 0,-1 3-22 0,1 0-29 0,-4 3-26 16,4 0-11-16,-2 3-14 0,-2 0-10 0,2 3-9 15,0 1 4-15,-2 2-10 0,2 0-2 0,0 1 3 16,2 0-8-16,1 2 3 0,0-1 1 0,2 1 3 0,1-1-6 16,2-1 4-16,-1 2 1 0,3-3 3 0,1 0-10 15,1-1 0-15,1 0 2 0,1-3-3 0,2 0 0 16,0-3-12-16,2 0-4 0,0-4-11 0,1 2-6 0,0-3-4 16,1-3-15-16,1 1-4 0,-1-5-13 0,4 1-3 15,-4-2-1-15,5-2 3 0,-2-1 13 0,0 0 1 16,1-3 13-16,-4 2 2 0,1-2 22 0,1 2 13 0,-5 0 3 15,2-1 6-15,1-2 3 0,-4 3 7 0,3-1 10 16,-1 0 11-16,-2 1 12 0,0 2 8 0,0 0 23 16,-2 4 8-16,1 1 0 0,-4 2-1 0,1 0-13 15,-1 3-5-15,2 3-22 0,-2-3-12 0,2 1-18 0,-2 2-11 16,1-2 3-16,1 3-6 0,3 1 1 0,-4 3-1 16,7 0 6-16,-2 3 3 0,1-1 0 0,2 2-3 15,2 3-1-15,-1-2-10 0,-1 1-14 0,5-1-25 0,-3-1-37 16,2 1-42-16,-4-1-45 0,3-3-40 0,-2-1-43 15,-2-1-42-15,-1-2-39 0</inkml:trace>
  <inkml:trace contextRef="#ctx0" brushRef="#br0" timeOffset="9559.0484">17628 7999 2243 0,'5'0'25'15,"-2"0"26"-15,-3 0 2 0,4 0 11 0,-6 0 2 16,0 0 2-16,2 3 15 0,-3 1 6 0,3-1-15 15,0 3-22-15,-1-1-1 0,1 4-9 0,-2 2-1 0,0 1 1 16,2 2-12-16,0-2-4 0,0 5-14 0,0-2-3 16,4-1-8-16,0-2-16 0,0 1-24 0,4-2-26 15,-2-3-30-15,0-3-27 0,0-2-26 0,1-2-26 0,-1-5-38 16,3 1-32-16,-1-3-22 0,-3-2-34 0</inkml:trace>
  <inkml:trace contextRef="#ctx0" brushRef="#br0" timeOffset="10278.089">17709 7757 1820 0,'0'-17'20'0,"-1"3"29"0,1-1 18 0,0 3 22 15,-3 4 8-15,1 2 4 0,2 3 2 0,-2 1 9 0,2 2-22 16,0 1-28-16,-1 0-20 0,1-1-22 0,0 3-8 16,1-2-8-16,-1 3-1 0,-1 0-9 0,2 1 6 0,-1 2-4 15,0 2 4-15,2 2 0 0,0 0-3 0,1 4 11 16,-2-3 5-16,5 2-6 0,1-2 5 0,1 4 16 15,1-3-4-15,2 0 7 0,0-1 5 0,5 2 0 16,-2-2-8-16,4 3 11 0,-1-3-8 0,4 2-10 0,1-1 0 16,-1 2-9-16,1-1 1 0,3 2-4 0,-3 0-2 15,-1-2-4-15,-3 1 0 0,3-1-3 0,-7 1 9 0,-1-1 5 16,-4 0 1-16,-1-1 16 0,-3-2 20 0,-3 1 20 16,-2 1 7-16,-2-1 2 0,-3 0 8 0,-1 2 11 15,-2-2 4-15,-5 0-17 0,2 1-18 0,-3-1-23 16,1-3-6-16,-4 3-2 0,3-5-6 0,-2 1-20 0,2-3-4 15,1 0-2-15,1-1 3 0,3-1 0 0,-1-2 0 16,3-1-6-16,2-1-13 0,2-2-9 0,-2 2-22 16,5-7-21-16,-1 0-18 0,-1-1-8 0,5-6-27 0,1-2-2 15,0-4-9-15,6-4 6 0,1-1 9 0,2-4 20 16,2-1 3-16,3-3 9 0,1 1 27 0,1 2 7 16,-1-1 13-16,3 1 11 0,-1 3 13 0,-4 1-5 15,1 4 20-15,-2 3 2 0,-2 3 8 0,-5 5 9 0,1 0 17 16,-3 7 1-16,-3 0 10 0,-1 3 2 0,-2 2-7 15,-1-2-4-15,2 4-13 0,-2-2-5 0,0 1-24 0,0 1-2 16,2 2-5-16,-1-1-2 0,3 1-5 0,0 2 13 16,1 1 4-16,3 2-5 0,-2 2 10 0,1-1-7 15,1 1 0-15,2 0 5 0,0 0-1 0,0-2-2 0,2 2-4 16,-1-2 5-16,2-4-2 0,-1 3 9 0,1-4-3 16,4-1-3-16,1-1 9 0,-2-3-7 0,1-1 2 15,1-3 1-15,0-1 6 0,0-2-2 0,2-4-7 16,-1 0-1-16,-1-4-1 0,1-2 3 0,1-2-4 0,-2-1-5 15,0-6-13-15,0-2-14 0,1-7-14 0,0-1-16 0,2-9-22 16,1-3-15-16,0-6-1 0,-1-3 3 0,-1-2 11 16,-1-1 19-16,-7 7 37 0,-3 3 41 0,-4 6 38 15,-6 10 35-15,-7 7 20 0,-1 7 7 0,-4 9-8 16,-4 6-3-16,-4 4-17 0,0 8-15 0,-2 3-16 0,-2 0-10 16,-2 8-23-16,0 4-4 0,-1 0 7 0,2 6-7 15,2 1-7-15,4 0-3 0,1 2-3 0,5 3-13 0,2 0 5 16,3 0-3-16,6 1 3 0,1 2 2 0,2-2-9 15,4-2-4-15,2-1-12 0,5-5-7 0,2-1-6 16,5-6-20-16,8-2-38 0,4-6-43 0,8-5-33 16,5-2-57-16,5-5-69 0,4-3-92 0</inkml:trace>
  <inkml:trace contextRef="#ctx0" brushRef="#br0" timeOffset="10637.8283">19601 6924 2623 0,'-11'-14'11'0,"5"-1"25"0,-1 3 26 0,4-5 10 0,3 3 3 15,0 2 0-15,3 3 0 0,2-2-2 0,2 6-11 16,3-2-23-16,2 2-20 0,1 2 1 0,4-1-5 15,1 4 2-15,3 0-1 0,1 2 4 0,4 3-6 16,-3 0-2-16,1 4-6 0,3 5-7 0,-2 0-4 16,1 2 1-16,-3 6 4 0,1 1-5 0,-3 3 2 0,1 0 4 15,-4 2 1-15,-2 1-5 0,0 1 7 0,-2-1 4 16,0 0-7-16,-2 2-2 0,1-1 7 0,-3 1 0 16,2-2 2-16,-3 0 3 0,5 0-5 0,-4 0 2 0,-1-1 4 15,2-5 4-15,0 0-1 0,-3-2-2 0,0-2-4 16,0-1-1-16,-2-4-11 0,1 0-22 0,-1-2-24 15,0 0-29-15,-3-4-42 0,4 1-49 0,-1-3-30 0,2-2-40 16,-2-2-31-16,4-2-32 0,-2-2-46 0</inkml:trace>
  <inkml:trace contextRef="#ctx0" brushRef="#br0" timeOffset="11910.084">19878 7316 2403 0,'-11'-2'30'0,"3"-1"30"16,2 2 27-16,2-5 28 0,1 5 4 0,0 0 4 15,0-2 7-15,3 3 0 0,0 0-19 0,0 0-34 0,0 0-23 16,3 0-33-16,0 0-2 0,2 0-2 0,1-3-6 16,2 1-3-16,6-1-11 0,2-3 3 0,5 3-5 0,2-4 0 15,7 2-10-15,4-2-12 0,-1 0-11 0,5 0-15 16,4-1-13-16,0 2-16 0,1-2-21 0,0 1-9 15,4-3-18-15,-2 0-4 0,1 0-17 0,-2-2 1 16,-2 2 7-16,-3-1 6 0,-5-2 23 0,-2 0 6 0,-3-1 31 16,-7 0 14-16,-2 0 24 0,-2 2 19 0,-7 1 20 15,-1-2 15-15,-1 0 33 0,-6 4 40 0,0-3 24 16,-1 3 20-16,-6 1 31 0,1 1 11 0,2-1 1 0,-7 3 6 16,3 4-26-16,-3-2-23 0,-1 3-31 0,-4-3-11 15,2 6-24-15,-6 1-5 0,-2 1-16 0,-2 4-3 16,-4 2 1-16,-3 3-5 0,-1 3 8 0,2-1-15 0,-3 4 0 15,6 0-9-15,1 0 2 0,1 1-5 0,6 1-9 16,2-2-9-16,4-2-4 0,-1 4 8 0,8-3-2 16,0 1 0-16,1-3-5 0,4 0 2 0,-1-3 4 0,4-2-1 15,1-1 3-15,1-2-4 0,-1-2-5 0,0-1-4 16,5-2 4-16,-1-3-11 0,3-1-7 0,-1-1 0 16,-1-2-17-16,6-2-9 0,-2-1-9 0,4-5-16 0,-2 2-10 15,2-3-2-15,0-2-6 0,-1-2 0 0,-1-1 10 16,0-2 10-16,1 0 10 0,-6 0 23 0,4-1 7 15,-3-2 10-15,-2 4 14 0,1-1 6 0,-3 2 9 16,-2 1 6-16,-1 4 5 0,-2 1 11 0,0 3 15 0,-2 1 10 16,0 2 8-16,-1 2 3 0,1 1-6 0,0 2-4 15,-2 0-5-15,1 0-14 0,-1 2-12 0,0-2-14 16,2 3-20-16,-1-2 4 0,-1 0-4 0,5 3-7 0,-1 2 5 16,1 0 1-16,2 2 4 0,1 0-1 0,2 3 11 15,2-1-7-15,2 2 5 0,-3 0 8 0,0-2-9 0,2 2 4 16,-1-4-2-16,2 1 4 0,-2-1-3 0,-1-4-2 15,0 1-2-15,0-2 1 0,0-1 7 0,1-3-4 16,-3-1-8-16,3-2-5 0,-3 1-1 0,1-3-5 0,4-2-11 16,-4 1 2-16,3-3-13 0,1 0 2 0,-3-2-8 15,1 2-4-15,3-3 0 0,-1-3 5 0,2 0 9 16,-1 0-2-16,1 0 11 0,3-1-5 0,-3 3 19 16,3 0 12-16,-5 3 0 0,0 1-3 0,-6 3 1 15,0 3 4-15,-2 1-2 0,-3 3 3 0,-3 0-9 0,0 0 1 16,0 0-4-16,0 2 6 0,0 1 2 0,2-1-4 15,-2 1 5-15,0 1-3 0,3 2 6 0,-3-2-6 0,4 3 6 16,-3-1-4-16,1-2-1 0,1 4 4 0,0-4-11 16,0 1 7-16,3 0 2 0,-1-2-1 0,2 1-4 15,-1-1 2-15,2-1 5 0,3-2-4 0,-2 0 10 0,3 0-4 16,2-2-7-16,-1-2 5 0,0-2-1 0,2 1 2 16,0 0-4-16,0-2-6 0,0-2-6 0,-2-1 0 15,3 0 8-15,-5-2-8 0,5-1 2 0,-3-1-4 16,-1-1-6-16,2 0 2 0,1-3 2 0,-3-1-5 0,4-1-2 15,0 0 4-15,-2-2 4 0,3 1-1 0,0-1 7 16,-2 1 1-16,1-1-6 0,0 3 14 0,-2 2-4 16,-1 2-2-16,-2 3-5 0,-3 4 3 0,-1 2 0 15,-2 3 3-15,-2 0 0 0,-3 5-4 0,2-1 2 0,-2 3 4 16,2 3 2-16,-2-1 2 0,0 1-1 0,0 3-5 16,0 0 10-16,1 1-11 0,1 1 4 0,-1-1-3 15,4 0 3-15,0-1 0 0,1 0-3 0,2-3 6 16,3 2-2-16,2-4 8 0,1 1-4 0,5-4 1 15,0-2-9-15,2 0-12 0,2-2-13 0,2-4-23 0,1 0-26 16,-2-2-17-16,1-2-11 0,0-1-5 0,-1 0 4 16,-1 0 9-16,-2 1 15 0,0-2 25 0,-3-1 13 15,2 1 24-15,-3-2 6 0,2 2 8 0,-2-1 5 0,4-1-4 16,-4 0 3-16,2 2-2 0,3-1 3 0,-4 2-4 16,2 1 7-16,0 3-2 0,-2 0-4 0,1 3 4 15,-3 0-3-15,3 3 1 0,-6 1 5 0,1 1 2 16,-1 3-11-16,-3 2 5 0,-2-1-1 0,-3 5 2 15,2-1 0-15,-3 3-3 0,2 2 5 0,-3 1-2 0,-3-2 1 16,4 2-9-16,-3 0-6 0,3 0-8 0,-1-1-13 16,0 2-3-16,0-2-14 0,4-2 1 0,0 0 1 15,-2 2 11-15,1-4 4 0,-1 0 8 0,0-3 22 16,-2-2 21-16,2 0 38 0,-5-3 47 0,1-2 38 16,-1 0 28-16,-1 0 24 0,-4-1 10 0,2-3 17 0,-2 0 3 15,0-2-14-15,1-1-28 0,-3-3-28 0,0-1-21 0,-3-1-17 16,4-3-6-16,-3-2-26 0,2-1-24 15,2-5-9-15,4 0-27 0,1-5-23 0,1-1-31 16,6-4-29-16,3-4-31 0,5-1-35 0,4-4-35 0,3-2-44 16,3-2-33-16,2-1-33 0,3-2-31 0,-1 3-38 15,1 4-46-15</inkml:trace>
  <inkml:trace contextRef="#ctx0" brushRef="#br0" timeOffset="13943.2842">17984 8326 1539 0,'3'-3'13'0,"-1"-2"26"16,-1 0 16-16,-1 1 17 0,0 2 8 0,0 1 12 15,2-2 4-15,-2 3 14 0,0 0-7 0,2 0-8 0,-2 3-7 16,0-3-10-16,0 1-3 0,0 1-10 0,0-1-4 16,0 0-15-16,0 1-2 0,0-1-21 0,0 0-9 15,0-1-5-15,0 0-6 0,0 5-5 0,0-5-1 0,1 3 6 16,-1 0-1-16,2-1 9 0,-1 2 15 0,-1 0 1 15,4 3 9-15,-4-1 6 0,3 2 3 0,0 0 15 16,0 3 1-16,0 2-2 0,2-1-8 0,0 1 0 0,-2 0-5 16,0 4 5-16,0-1 0 0,0 1-10 0,2 0-5 15,-1 0-3-15,0 0 6 0,-3 0-4 0,3 1 6 16,-3-1-3-16,2 2 2 0,1-3-8 0,-3 0 3 16,2-2-2-16,-1 2-7 0,0-3 0 0,-1 1-13 0,3-4-4 15,-3 2-5-15,3 0 1 0,-2-2-2 0,1 0 0 0,-1-1-3 16,3 1 0-16,-4-1 10 0,2-1-13 15,1-1 6-15,-3 2-2 0,3-1 3 0,0 1-1 0,-1-1-1 16,-1-1 2-16,-1 1-7 0,2-2 11 0,-1 2-4 16,0 0-3-16,-1-4-1 0,1 4 0 0,0-2 0 15,1-3 2-15,-3 2 3 0,1-1-5 0,1-4 5 0,0 5-2 16,-1-2-2-16,-1 0 1 0,4-1 0 0,-2 0-6 16,0 0 4-16,-1-2 0 0,4 3-1 0,-3-1 4 15,3 0-3-15,-4 1 2 0,2-2-1 0,2 0 7 0,-1 2 2 16,1-3 2-16,2 0 4 0,-1 1-5 0,1-1 11 15,3-1-1-15,-2 1-3 0,4 0 2 0,-2-3-4 16,3 1-1-16,3-2-7 0,1-2 7 0,2 4-5 16,2-5-2-16,0-1 1 0,4 4-3 0,-2-4-4 0,4 1 6 15,-2 0-1-15,1 0-4 0,-1-2-3 0,4 4-2 16,-4-6 11-16,2 5-3 0,1-5-4 0,1 5 1 0,-1-5 0 16,2 2 1-16,2-3-1 0,-2 0 5 0,0 2 1 0,0-1-8 15,1 0 8-15,-1 0-8 0,-1 0 3 16,-2 0-3-16,-2 1 4 0,1 2-6 0,0-3 2 0,-2 1-4 15,-1 2 0-15,0-3 4 0,2 0-4 16,0 2 5-16,-1 0-1 0,1-2-1 0,-1-1-2 0,2 0 4 16,0 1 2-16,0 1-6 0,-1 0 2 0,0-2-2 0,-1 0 4 15,1 4 3-15,1-2-5 0,-1-1 3 0,-2 3 2 16,2-2-7-16,0 2 7 0,-2-3-1 0,2 2-3 16,1 1-6-16,-1-1 4 0,1 0 1 0,-1-2-9 0,2 2 18 15,-2 1-8-15,2 0 1 0,-4 0-7 0,1-2 12 16,2 1-2-16,-1-1-5 0,2 0 5 0,-2-2-9 15,1 3-2-15,1-4 6 0,2 1-2 0,-3 0 0 0,2 0 1 16,0 4-4-16,-2-4 3 0,0 3 4 0,1 1-4 16,0-1 1-16,-2 0 2 0,3 0 3 0,-2 2-14 15,3-1 11-15,-1 0-1 0,1 3-5 0,1-3 12 16,-2 4-7-16,0-4-2 0,2 3 1 0,-1-2 9 16,-2 2-6-16,1-1-2 0,0 0-2 0,-1 1 0 0,-3-1 4 15,3 3 3-15,2-4-12 0,-3 2 4 0,0 0-2 16,0 0 5-16,1-2 0 0,0 1-2 0,-3 0-1 15,1-2 0-15,-3 3 8 0,2-2-2 0,-5-2 7 16,3 1-10-16,-1 2 3 0,-2-2 1 0,1 1-1 0,-1-2 2 16,0-2-7-16,2 2-1 0,-1 1 1 0,0-1 6 15,-2-3 1-15,0 2 0 0,1-2-7 0,-1 0-3 16,0 1 7-16,-1 2 1 0,-1 0-11 0,2 1-2 0,-4-1 1 16,2 0 3-16,-2 1-4 0,2 2 8 0,-2 0-6 15,2-2 1-15,-2 0 2 0,0 2-2 0,1-1 1 16,0-1-3-16,-2 4 8 0,-1-4-9 0,-2 3 6 15,0 0 4-15,0-2 0 0,-2-2 5 0,0 1 0 16,0-1-5-16,2-1 2 0,-1-1-5 0,-1-2-6 0,3 1-4 16,-1-3 3-16,-4 3-3 0,6-2-2 15,-2 2 4-15,-2-1-1 0,-1 4 4 0,2-1 3 0,-5 0 4 16,3 3-1-16,-2 2 0 0,-2-4 1 0,0 5 1 16,-3-1 3-16,4 0 2 0,-2-1-5 0,0 1 1 15,-2 1 3-15,0-1 1 0,0-1-2 0,0 1 2 0,-2-1-7 16,0-1 2-16,2-1 3 0,-1-1-8 0,-2 1 4 15,3 1-4-15,-1-3 2 0,1-2-2 0,0 0 2 16,0 2-2-16,0-1 3 0,0-2 2 0,1-1 0 16,-1 3-2-16,3-2 7 0,-2 1-3 0,-2 0 1 15,2-1-1-15,-1 3-2 0,0-1 3 0,0-1-5 16,0-1 6-16,-1 1-8 0,-2 3 4 0,3-3 2 0,0-1 0 16,-1 1-2-16,-1 0-2 0,0 3 4 0,2-3-1 15,0 2-7-15,0-2 1 0,0 3-2 0,0 1 7 16,2 1-3-16,0-1-4 0,-2 3 6 0,0 1 4 15,1 1 12-15,-1 2 5 0,3-3 1 0,-6 4 1 0,3-2 4 16,0 2 9-16,0 0-9 0,-1 0-4 0,1 0-10 16,0 0-9-16,-2 0-8 0,2 0-18 0,-2 2-20 15,2-2-30-15,2 0-33 0,-2 0-41 0,-2 3-35 0,2-3-36 16,0 2-53-16,0-2-57 0,0 3-50 16,0-1-72-16</inkml:trace>
  <inkml:trace contextRef="#ctx0" brushRef="#br0" timeOffset="15368.658">21466 6624 1244 0,'0'-4'10'0,"0"0"10"0,0-5 14 16,2 2 12-16,-2 2 22 0,0-2 13 0,-2 0 5 15,1 0 21-15,-1-1 23 0,1 1-4 0,-1-3-2 16,0 3 1-16,-1-3-9 0,2 1-15 0,-3-1 5 0,1 0-15 16,0 1-27-16,0 0-4 0,-2-2-8 0,2-1-14 0,-2 0-8 15,2 0 15-15,-2 1-12 0,-1-2 1 0,2 1-4 16,-3-1 8-16,2 2 8 0,-1-1-2 0,1-1-1 15,-2 1-13-15,-1 0 4 0,-1 0-3 0,-1-1-3 16,2 2-5-16,-2-2-9 0,-4-1 3 0,3-1-8 0,-2 1 5 16,-3 0 4-16,0-1-4 0,1 0 0 0,-4 0-3 15,3-1 0-15,-4 3-5 0,2-1 5 0,-2 0-8 16,-2-1-3-16,2 1-1 0,-3 0 5 0,1-1 0 16,-2 2-11-16,0-1 10 0,0 2 7 0,2-2 4 0,-3 3 5 15,2-1-2-15,-2 2-4 0,0-1-1 0,2-1 10 16,-3 3-4-16,0-2-10 0,-3 2-5 0,-1 1-5 15,0-1 5-15,0 1 2 0,-5-1 0 0,4 2 1 0,-6 0-7 16,1 1 5-16,1-1 0 0,-1 0 3 0,0 2-3 16,2-2-4-16,-1 3-2 0,2-1-3 0,3 0 7 15,0-1-4-15,2 5 4 0,-2-3-7 0,1 0 3 0,-1 2 2 16,0 1-1-16,3-1 5 0,-3 0-2 0,2 2 1 16,-2-1 0-16,0 0 4 0,0 1-1 0,-2 0-1 15,1 0 1-15,-3 1-1 0,-1 0 0 0,1 1 1 16,-4 1-3-16,0-1-3 0,-2 2 5 0,1 0 0 0,-2-3 5 15,1 4 1-15,1-2 0 0,2-1-3 0,-2 1-2 16,3 1 9-16,2-1-7 0,-1 2 3 0,2-1-1 0,-2-1-9 16,2 4 6-16,-1-2-1 0,1 2 4 0,-2-1-2 15,1 0 1-15,3 0 1 0,-1 0-4 0,0 2 1 16,2 0 1-16,0 0 3 0,0-3-2 0,4 3-2 0,-4 2-2 16,1 0-8-16,-1-1 1 0,2 0 2 0,-2 2-3 15,1 0-2-15,-1-1 3 0,2 3-3 0,-1-2-1 16,4-1 8-16,-2 4-4 0,2-2 5 0,1-1 1 15,-1 0-4-15,4 2-2 0,-1-2 4 0,2 1-7 0,0 0-5 0,2-1 5 16,-3 0 0-16,3 2-1 0,1-1 1 16,0 0 7-16,-4 0-7 0,2 3 12 0,2-1 2 0,0 0 1 15,1 1-5-15,-3-3 4 0,2 2-2 0,1 1-11 16,-2-2 4-16,4-1-1 0,-3 2 4 0,2-2-3 16,0 2-1-16,0-1-3 0,0 1 4 0,0-2 2 0,1 2 4 15,1 1-1-15,-1-2-8 0,2-1 1 0,2 2 2 16,-2-2 0-16,2 0 2 0,0 2 1 0,0 0-3 15,0-3 2-15,2 4 2 0,-3-1-2 0,2 1 0 16,-1-1-2-16,-1 3 9 0,1-2 3 0,2 2-1 0,-2-1 2 16,2 0 0-16,-2 0 2 0,2 0 8 0,0-1 1 15,0 0-13-15,2 1 4 0,0-4-2 0,0 3 2 16,-1 1 0-16,2-3-1 0,1 0 0 0,0 1-3 0,-1 1 12 16,2-1-3-16,2 2 0 0,-4-3-2 0,2 2 0 15,2 1 4-15,-3 1-4 0,3-1 7 0,-4 1-17 16,3-1 2-16,-1 0 2 0,1 2 0 0,-1-1-2 15,-1-1 2-15,2-1 1 0,-1 2-3 0,2-1 7 0,-1-1-4 0,0 0-1 16,1 0 5-16,1-1 1 0,-2 1-4 0,1-1-9 16,1 1 3-16,0-1 9 0,0 0-7 0,0 1 6 15,3-1-4-15,-3 0-1 0,0-1-2 0,1 2 10 16,-1-1-9-16,4 1-8 0,-3-1 11 0,1 3-6 16,-1-2-5-16,1-1 4 0,2 3 3 0,-1 0-14 0,1-1 5 15,-3-1 2-15,3 0-4 0,-1-3 5 0,-2 4 4 16,3 0-14-16,-3-4 9 0,2 2 1 0,2-2-3 0,-2 1-1 15,-2 1 1-15,4-2-7 0,-3 0 3 0,1-3 6 16,0 2-4-16,2-2 2 0,-2-1 0 0,-1-1 4 16,0-2-6-16,0 1 7 0,0 0-10 0,0-2 2 0,-2-3-2 15,0 3 6-15,0-4-6 0,0 4 4 0,0-3 1 16,0-1-4-16,0 0 8 0,0 0 1 0,0 0-4 16,1 0-2-16,-1 0 6 0,0-1-2 0,0 1-1 15,2-1-6-15,-2-2-21 0,0 3-19 0,1 0-24 16,-1-1-36-16,4 1-43 0,-4-3-51 0,0 3-53 0,1-1-63 15,-1-1-51-15,3 0-105 0</inkml:trace>
  <inkml:trace contextRef="#ctx0" brushRef="#br0" timeOffset="17757.9872">20434 8492 2063 0,'-5'-7'11'16,"1"0"13"-16,-3 1 15 0,7 2 13 0,-3 1 0 15,-1 2 2-15,2 1 3 0,0 0 6 0,2 1-2 16,0-1 0-16,2 3 2 0,-2-3-7 0,2 2 4 0,-4-2-2 16,4 3-7-16,-2-1-2 0,0 0-10 0,0 3-3 15,4 1-5-15,-1 3 12 0,2 5 4 0,1 3 10 16,4 3 12-16,2 4 4 0,5 7 12 0,1-2-3 16,4 6-5-16,-1 1-13 0,6-3-7 0,0 6-9 0,1-3-4 15,1 1-9-15,-3-3-9 0,3 2-8 0,-1-3-6 16,1 0-7-16,-5-3-2 0,1-2-7 0,0-5-35 15,-3 0-42-15,-1-4-48 0,1-5-61 0,-2-4-97 0,1-5-105 16</inkml:trace>
  <inkml:trace contextRef="#ctx0" brushRef="#br0" timeOffset="18113.042">21087 8749 3333 0,'-14'-7'17'0,"4"1"9"0,1 2 18 0,3-4 11 0,2 6 4 16,0-2 2-16,0 1-4 0,1 3-3 0,3 0-18 16,0-1-10-16,0 2-18 0,3-1-15 0,1 0-10 15,-4 3-6-15,3-1 7 0,0 2-1 0,2 3 5 16,2 2 1-16,-2 2 1 0,3 3 6 0,5 6 5 0,-1 1 6 16,3 1-1-16,0 6 2 0,3-2-1 0,-4 1-3 15,6-1-5-15,-3 0-1 0,-2 1-3 0,3-3-14 16,-3 0-4-16,2-4 4 0,-2 2-8 0,0-3-2 15,-2-2 4-15,0 0-5 0,-2-1 8 0,-3-3 10 0,2 2 4 16,-4-4-6-16,0 4 9 0,-3-5 4 0,0 0-1 16,-1 1 2-16,-2-3-2 0,-2 2 4 0,1 0-2 15,-2-2 6-15,-3 2-4 0,-1-2-5 0,1 2-14 0,-4 0-11 0,-2 2-5 16,-1-1 1-16,-2-1-12 0,0 4-6 16,-2-2-12-16,-1 0-5 0,3 1 0 0,-1-1 3 15,-2-3-17-15,5 2-22 0,0-2-10 0,1 0-18 0,3-1-15 16,0 1-20-16,2-3-20 0,2 0-29 0,4-1-27 15,-3-2-41-15</inkml:trace>
  <inkml:trace contextRef="#ctx0" brushRef="#br0" timeOffset="28844.1869">9251 10948 2323 0,'-3'4'-3'0,"3"-1"0"16,-4-3 1-16,4-2 1 0,0 2-1 0,0 0-5 15,0 2 7-15,0-2-3 0,-2 2 12 0,-1 1 14 16,-1 1 16-16,0 0 16 0,-1 0 18 0,0 4 16 15,-4-3 2-15,2 2 3 0,1 1-7 0,-1-2-11 0,3 2-14 16,-2 1-9-16,-2 1-15 0,3 1-9 0,-2 1-11 16,1 1 3-16,-1 2 4 0,0 1 2 0,-1-1-2 15,0 1 4-15,-3 0 2 0,0 2 3 0,0 2-3 0,-3-3 3 16,1 3 0-16,-4 1-6 0,1 1 2 0,-3 2-7 16,-1 0-4-16,-1 1 2 0,-3-1 6 0,-1 2-9 15,0 0-8-15,-4-1 9 0,-1 1 2 0,0 0-4 0,-1 0 4 16,-3-3-4-16,1 2-1 0,-2-1 4 0,2 0 7 15,-4-2-11-15,2 2-3 0,-2-3 1 0,1 2 2 0,1-4-8 16,-2 2-1-16,0-1-3 0,0 0 1 0,1-3 6 16,1 0 2-16,-1-1-3 0,0-1-5 0,-1 0 10 15,4-1 2-15,-4-2-1 0,1 3 6 0,-5-1-8 16,2 1-2-16,-3-1-1 0,0-1-1 0,-3 0-4 0,-2 2-9 16,1 0 3-16,-1-2 2 0,2 0-1 0,-2-1 3 15,3 1-3-15,0-1-1 0,1 0-1 0,5 0 6 0,-1-2 4 16,4-1-14-16,0-1 7 0,2 1 1 0,-2-1 7 0,5-1 17 15,-2-1-1-15,1-2 7 0,2 3 0 16,-2-5 6-16,1 3-4 0,-1-2 3 0,0 1-4 16,1-1-16-16,-2 0 5 0,1-1-4 0,-1 2-9 0,-1 1 0 15,0-3 3-15,0 2-3 0,0-1-5 0,1 0 4 16,-1 2-8-16,1-3 3 0,-1 2-1 0,1-3 1 16,2 0-1-16,0 1-8 0,0-2 7 0,2 0 1 0,1-2-8 15,-3 2 5-15,5-2 2 0,-2-2 1 0,3 0-3 16,0 1 3-16,0-1 4 0,1 2-9 0,2-4 9 15,-1 2-2-15,-2-1-2 0,2 1-6 0,0 0 0 0,0-2 9 16,0 0-9-16,1 1 10 0,-1 0-1 0,2-2-12 16,-1 3 7-16,2-1-2 0,-3 0-4 0,0-2-14 15,1 1 11-15,-1 0-7 0,-3 1 1 0,3 0 6 0,-1-1-1 16,0 3 1-16,2-1 5 0,2 0 1 0,-3 1 0 16,3-1-1-16,2 2-2 0,0-4 8 0,-1 4-9 15,1 0 2-15,1-3-2 0,3 4 6 0,0-2-2 0,1 2 2 16,-2-2-2-16,3-1-3 0,0 2 4 0,1-2 1 15,-2 2-2-15,2-3 0 0,2 1-1 0,-3-1-1 16,5 2 3-16,-2-1-3 0,-2-2-4 0,3 2-2 0,-2 0-2 16,1-3 1-16,-2 1-4 0,2 2 5 0,-2-3 0 15,-1 0 3-15,2 2 0 0,-1-3 9 0,-2 0 3 0,2 0-8 16,-1-1 3-16,-2 3-7 0,1-2 4 0,0-1 1 16,0 1 9-16,-1 0-6 0,1 1-6 0,2 1 12 15,-1-2-2-15,0 0 12 0,3 1-14 0,0-2 0 16,2 4-1-16,-2-2-5 0,0-1 8 0,2 3-7 0,-1-1 7 15,0 0-12-15,0-1 17 0,1 1-8 0,-1-1 3 0,-2-2 0 16,4 4 5-16,1-2 2 0,-4-2-14 0,1 0 0 16,0 1-1-16,2-2 6 0,-3-1-8 0,1 1 7 15,-2-1-12-15,1-1-2 0,0-1 11 0,2 2 6 16,-3-3-14-16,-1 2-9 0,3-2 10 0,-2-1-4 0,0 1 7 16,1-2-8-16,-2-2 1 0,-1 0-3 0,2-1 4 15,-1 0 12-15,1 0-12 0,-1-4 3 0,2 6 3 16,-1-4 6-16,3 3-4 0,-2 2 5 0,3-1-4 0,-2-1-5 15,0 4 9-15,2-3-4 0,-1 5 1 0,1-2 4 16,0-1-1-16,2 5-6 0,-3-2 13 0,3 2-3 16,-1 1-2-16,1 0 2 0,2 0-2 0,-4 2 1 15,3 1 0-15,-1-2-1 0,1 0 0 0,1 0 2 0,-1 0-4 16,-1 2 1-16,2 0 0 0,1-2-1 0,0 2-2 16,-3-2-2-16,3 1 4 0,-2 2 0 0,2-1 4 0,0 0 1 15,-3 1 0-15,3 1-4 0,0 1 5 0,-2 2 6 16,1 0-6-16,1 0-3 0,-2 1 6 0,2-2-2 15,-2 2 1-15,2 0-7 0,0 0 6 0,0 0-8 0,0 0 1 16,-1 0 1-16,1 0-6 0,0 0-4 0,0 3 2 16,0-2-1-16,0-1-8 0,-2 1-1 0,2 2 4 15,0-3-3-15,0 3-1 0,0-2 7 0,0 2-10 0,-3 1 11 16,1 3 6-16,1 1 2 0,-5 4-1 0,-1 5 2 16,1 2 6-16,-2 1-8 0,-3 3 10 0,3 2-7 0,-2-1-3 15,0-2-1-15,2 2 3 0,0-4-4 0,1-1 3 16,0 0 1-16,0-4-3 0,2-2 1 0,1 0 0 15,2 0-2-15,0-4 2 0,1 0-3 0,2-1-11 0,-1-1-4 16,0 1-5-16,2-6-3 0,-2 3-7 0,0-3 5 16,2-2-13-16,-2 0 7 0,0 0 3 0,0-2 16 15,0 0 0-15,0 2 6 0,0-3 4 0,0 3 2 0,0-2 3 16,0-1 0-16,1 3-10 0,1-5-8 0,-2-2 0 16,1 1 7-16,3-5-3 0,-1-3-2 0,2-1 1 15,1-3 1-15,-3-2 6 0,3 0 4 0,1-2 3 0,-2 2-6 16,-1-1 1-16,1 4-2 0,-2-1 3 0,3 0 2 15,-1 4 1-15,0-2-6 0,0 0-1 0,1 3 2 0,0 0 3 16,-1 0 4-16,0 1 0 0,0 0-7 0,-1 0 4 16,2 2 6-16,-1-2 5 0,0 3-8 0,-2 1 2 15,2-1-2-15,0 2 0 0,-1-1-2 0,-1 4 5 16,0 0-11-16,1 2 4 0,-3 0-3 0,1 1-2 0,0 1-6 16,-1 0-4-16,-1 0 5 0,0 1-4 0,2-1 6 15,1 0-2-15,0 3 4 0,3-2 5 0,-1 1-2 0,3 0 5 16,2 0-1-16,0 0 1 0,2 2-3 0,-1-1 4 15,3 1-2-15,-1-3-1 0,4 4 4 0,-4-2 0 16,4-2 7-16,-3 0-9 0,3 0 6 0,0-1-6 16,-2 0 7-16,0-1-7 0,2-1 2 0,-4 2 2 0,1-3-4 15,0 2 5-15,-2 0 0 0,-2-2-1 0,-4 3-5 16,1 0 6-16,-1 0 3 0,-3-1-6 0,-1 2 3 16,-2-1-11-16,0 0-15 0,0 0-30 0,0-1-26 0,-2 1-41 15,2 0-52-15,0 1-67 0,-2-1-69 0,1 0-77 16</inkml:trace>
  <inkml:trace contextRef="#ctx0" brushRef="#br0" timeOffset="39227.4559">6094 13660 420 0,'2'-2'7'0,"0"2"-4"15,-1 0 6-15,-1 0 3 0,2 0 8 0,-1 0 11 0,-1-1 14 16,4-1 15-16,-4 2 10 0,1-2 22 0,2 0 7 16,-1 2 20-16,0-2 15 0,-1-1 3 0,2 3 2 15,-3 0 3-15,2 0 1 0,-2 0-9 0,0 0 0 0,0 0-13 16,0 0-14-16,1 0-9 0,-1 0-7 0,0 0-13 15,0 0-19-15,2 2-3 0,-4-1-11 0,2 1-5 16,0-2-7-16,0 0-8 0,0 2-4 0,0-2-8 16,2 2 5-16,-2-2-8 0,1 0 2 0,-1 2-3 0,0-4 1 15,0 4-2-15,0-2-2 0,0 0 3 0,0 0 0 16,0 0 1-16,0-2-7 0,0 0 3 0,2 4-2 16,-2-4 13-16,2 2 5 0,1 0-4 0,-2 0 8 0,3-2 4 15,-1 2 9-15,2 0-3 0,1-1 0 0,-2 1-7 16,3 0-1-16,-2 0 0 0,3 0-5 0,-1 1-4 0,0-1-7 15,1 0 2-15,1 0-2 0,0 2 4 0,1-2-1 16,0 0 2-16,0 0-1 0,-1 0 2 0,0 0 3 16,2 0-3-16,-3 0-4 0,3-2-3 0,0 2 1 0,-1 0-4 15,-2-1 4-15,2 0-4 0,0 0 0 0,-2-1 1 16,2 2 7-16,0 0 2 0,-1-2-5 0,-1-1 1 0,2 3 2 16,0 0-2-16,-2-2 5 0,3 2-3 0,-3-1 3 15,3-1-4-15,-2 2 1 0,1-2 8 0,-2 0-6 16,4-1 1-16,-4 3-2 0,0 0 2 0,2-2-3 0,-1 1-1 15,-1-1 1-15,2 0-2 0,-1 1 2 0,-1-1-1 16,0 2 1-16,2-3-2 0,-3 1-1 0,1 0-7 16,-1 2 2-16,1 0-4 0,-1-3-1 0,-1 3 2 0,1-2-10 15,1 2 3-15,1-2 2 0,-1 1 3 0,-1 0-1 16,2 1-4-16,2-3 2 0,-1 3-5 0,-1-2 7 16,2 1 1-16,0 0-4 0,2 0 2 0,-2-1 4 0,0 2 2 15,1-2-12-15,0 1 8 0,-1-1 7 0,1 2-9 16,-2-2-1-16,1 1 0 0,0-1-1 0,-3 2 2 15,3-3 3-15,-3 3 2 0,1-1-14 0,-1 0 8 0,1-1 5 16,-2 2-3-16,1-1 1 0,0 0-3 0,0 0 3 16,0-1-11-16,0 2 10 0,1 0-2 0,-1-2 0 15,0 2 8-15,2-3-10 0,0 3-1 0,1 0 8 0,-2-2-2 16,1-1-3-16,0 1-3 0,0 1 4 0,-1-3-4 16,0 2 8-16,-1 1 0 0,-1-1-13 0,2 0 11 15,-1 1-1-15,-2 1 4 0,1-1-4 0,-1 2-1 0,-1-1-4 16,1-1 1-16,-1 2 9 0,1-1-10 0,2 0 8 15,-3-1-9-15,1 0 1 0,-1-1 1 0,0 2 1 16,-1 0-1-16,2 0 1 0,-1 0 7 0,-2 0-11 0,4 0 4 16,-4 0-1-16,0-1 4 0,3 1-1 0,-1-1-2 15,0 1 1-15,0-1 0 0,-1-1 0 0,3-1-2 16,-1 3-1-16,0 0 1 0,1 0 0 0,-2 0 12 0,1-2-5 16,3 0-8-16,-1 2 6 0,0 0-1 0,-1-1 1 15,3 0-8-15,-2-2 12 0,0 3-12 0,0 0 3 0,0-2-3 16,-3 1 4-16,0 1 2 0,1-1-1 0,1 1 7 15,0 0-15-15,-2-1 1 0,1-1 2 0,1 2 8 16,-1 0-3-16,2-1-4 0,-2 1 0 0,0-2-1 0,4 0 14 16,-2 2-1-16,-2 0-3 0,4-1-2 0,-1 0 3 15,-1 1 1-15,0 0-1 0,0 0-6 0,1 0-3 0,-3-3 1 16,3 6 1-16,-3-3 1 0,1-3-3 0,0 3 3 16,-2 0 0-16,1 0 3 0,2 0-5 0,-4 0 2 15,3 0-3-15,-1 0 8 0,1 0-10 0,-1 0 5 16,0 0-3-16,1 0 1 0,-1 0 2 0,0 0 0 0,2-3 2 15,0 3-9-15,-2 0 10 0,2 0-3 0,0 0 7 16,-2-1-7-16,1 0 2 0,1-1 1 0,-1 2 0 16,0 0 2-16,-1 0-5 0,1-1 6 0,-2 1-9 0,-1-1 11 15,2 1-8-15,-1-1 5 0,0 1 2 0,-2-2-7 16,2 2-2-16,-2 0-4 0,3 0 7 0,-1 0-9 16,0 0 6-16,0 0-6 0,1 0-1 0,-1 0 7 0,1 0 7 15,-1-2 0-15,1 4-5 0,-1-4 6 0,1 2-1 16,0-3-2-16,1 3-3 0,-3 0-1 0,3 0-3 15,-2 0-2-15,-1-2 8 0,2 1-2 0,1 1-4 0,-4 0 6 16,2-1 1-16,-2 0 0 0,2-1 4 0,-2 2-2 16,1 0-7-16,0 0-1 0,-1 0 5 0,-3 0-1 15,3 0 6-15,-1 0-7 0,-1 0-4 0,1 0 4 16,-1 0 5-16,3 0 0 0,-3-1-2 0,3 1 2 0,-3 0-3 16,2 0 1-16,0 0 7 0,-1 0-2 0,2 0-3 15,-2 0-2-15,0 0 4 0,1-1-2 0,-3 0 3 16,2 1 5-16,-2-2-7 0,1 2 8 0,1 0-6 0,-2 0 5 15,0 0-2-15,0 0-1 0,0 0-5 0,0 0-3 16,0 0 3-16,-2 0-7 0,4 0 5 0,-2 0-3 16,-2 0-3-16,2 0 3 0,0 0 2 0,2 0 1 0,-2 0-3 15,0 0 7-15,-2-2-4 0,2 2-3 0,2 2 10 16,-4-2-7-16,2 0 2 0,-1 0-2 0,1 0 2 16,0 0-5-16,0 0 2 0,0 0 6 0,0-2-8 0,0 2-10 15,0 0-19-15,0 0-34 0,0 0-46 0,-2 2-56 16,2-4-90-16,-3 1-126 0</inkml:trace>
  <inkml:trace contextRef="#ctx0" brushRef="#br0" timeOffset="53765.3851">8706 13607 695 0,'-4'-12'21'0,"4"12"7"16,0 0 4-16,0 0-9 0,0 0-2 16,0 0 2-16,4-10 2 0,-4 10 4 0,0 0 14 15,0 0 10-15,0 0-1 0,0 0 11 0,0 0-1 16,0 0 13-16,0 0 4 0,0 0 3 0,0 0-9 0,0 0 4 15,0 0-1-15,0 0-10 0,0 0 7 0,0 0-9 16,0 0-3-16,0 0 4 0,0 0-6 0,0 0-7 16,0 0 1-16,0 0 13 0,0 0 1 0,0 0 7 0,0 0 4 15,0 0-6-15,0 0 9 0,0 0 13 0,0 0-6 16,0 0-7-16,0 0-8 0,0 0 2 0,0 0-6 16,0 0 2-16,0 0-8 0,0 0-8 0,0 0 2 0,0 0-11 15,0 0-6-15,0 0-10 0,0 0-6 0,0 0-7 16,0 0-29-1,0 0-13 1,0 0 6 0,34 0 16 15,25-2 8-31,-49 2-5 0,2-1 0 0,-1 1 11 16,-1-2-14-16,2 2 0 0,-2 0-2 0,1 0 8 15,0 0 2-15,-2 0-5 0,1 0-2 0,1 0-4 16,-2 2 6-16,3-4-3 0,-2 4 4 0,2-1-7 0,-3-2 5 15,2 2 2-15,-1-1 1 0,1-1 2 0,1-1 1 16,0 2 1-16,0 0-3 0,-2-1 8 0,2 0-9 16,1-1-2-16,-2 2 0 0,-74-1-3 0,74 0 4 0,0 0-4 15,0-1-5-15,-3 0 3 0,3 2 9 0,-3 0-1 16,0 0 5-16,76-3-2 0,-78 3-6 0,-1 0 1 0,1 0 6 16,0 0-7-16,1 0 1 0,-1-2-1 0,-1 2-3 15,1-1 0-15,0 2 6 0,1-1-5 0,-1 0 2 16,1-1 2-16,0 0-2 0,1 1 3 0,-2 0-8 0,2 0 5 15,0-1-1-15,0-1 9 0,0 2-8 0,0 0 0 16,0 0-3-16,0-1 1 0,0 1 11 0,1-1-2 16,-1 1-9-16,0-3-1 0,-3 3 3 0,2 0 3 0,0 0 0 15,-3-2-4-15,0 2-1 0,1 0-3 0,-2 0 9 16,0 0-8-16,3 0 8 0,-1 0-1 0,-2 0-3 16,0 2 1-16,2-2-2 0,-3 0 1 0,4 0 0 0,-2 2 1 15,-1-2 1-15,4 1-8 0,-2-1 2 0,0 0 3 16,-1 1-1-16,0-1 1 0,1 0 5 0,2 0 1 15,-4 0-2-15,2 0-1 0,-2 0 2 0,-1 0 1 0,1 0-2 16,0 0-1-16,2 0-8 0,-4 0 7 0,1 0-9 16,-1 0 10-16,3 0 1 0,-4 0-3 0,3 0 0 15,-2 0 3-15,1 0 2 0,0 1-11 0,1-1 6 0,0 0-2 16,0 0-3-16,0 0-1 0,0 0 1 0,0 0 1 16,1 2-3-16,-1-4 15 0,-2 4-9 0,3-1-3 0,-3-1 6 15,3 0-4-15,-3 1 1 0,2 0-1 16,0-1 2-16,-1 0-10 0,-2 0 16 0,3 0-1 0,-3 2-9 15,0-2 12-15,1 0-6 0,-2 0 1 0,1 0-5 16,0 0 7-16,1 0-11 0,-1 0 4 0,0 0 1 16,0 0-4-16,0 0 8 0,2 0-3 0,-2 0 2 15,0 0-4-15,0 0 3 0,0 0-4 0,2 0 2 0,-1 0-1 0,1 0 4 16,-2 0-5-16,0 0 0 0,1 0-3 16,1 3 2-16,0-3 4 0,-2 0 2 0,0 0 4 0,0 0-12 15,0 0 11-15,1 0 1 0,-2-3 5 0,2 6-7 0,-2-6 1 16,1 3 1-16,0 0-6 0,0 0 7 15,0 0-6-15,-4 0-4 0,4 0-11 0,-1-2-29 0,1 1-38 16,0 0-54-16,-2 0-69 0,1-1-95 0,-3 2-100 0</inkml:trace>
  <inkml:trace contextRef="#ctx0" brushRef="#br0" timeOffset="120752.5208">15949 11716 2824 0,'-9'-11'11'0,"1"2"19"0,0 0 19 0,7 1 27 16,-8 1 5-16,1 5-2 0,3 0-2 0,2 1 3 0,3 1-22 15,-2 0-14-15,2 1-21 0,2 1-18 0,1 0 6 16,0 2 1-16,2 1 10 0,0 3 4 0,4 0 14 16,-1 0-2-16,3 5 10 0,1-1-4 0,-2 1-18 0,3 0 6 15,-1 5-8-15,3 0-8 0,-1 2-2 0,-1 1-1 16,0 4-11-16,-1-1-6 0,1 3 20 0,1-1-16 16,-3 3 0-16,3 0 12 0,-1-1-14 0,-2 1 4 0,3-1 10 15,-1-1-2-15,1-2-13 0,-1-1 6 0,0-3-16 16,-1-4-22-16,-3 0-16 0,2-5-24 0,-3-3-25 0,-1-4-17 15,-3-2-29-15,0-1-45 0,-3-5-73 16,-1-1-102-16</inkml:trace>
  <inkml:trace contextRef="#ctx0" brushRef="#br0" timeOffset="120980.1923">16177 11609 2824 0,'2'-5'22'0,"-2"1"20"0,-2 1 11 0,7 1 4 15,-6 2 12-15,-1-1-6 0,0 2 6 0,4 0-9 0,-2-1-20 16,0 1-18-16,0 0-19 0,2 2-5 0,-2 0-13 16,1 1 4-16,3 2 2 0,0 2 12 0,4 5 8 15,-2 2-4-15,6 4 9 0,0 4 4 0,4 1 6 0,-1 4 10 16,3 2-8-16,1 0-8 0,-1 0-7 0,4-1 4 16,-4-3-5-16,2-1-4 0,-3-4-5 0,2-1-15 15,-3-4-16-15,-2-6-23 0,-1 0-29 0,-5-2-42 0,1-4-48 16,-1-2-62-16,-3-2-63 0,-2 0-76 0</inkml:trace>
  <inkml:trace contextRef="#ctx0" brushRef="#br0" timeOffset="121188.2292">16111 11943 3272 0,'-3'-1'17'16,"-3"1"10"-16,4 0 19 0,2-4 5 15,0 4 6-15,0 0 1 0,0 0-5 0,0 0 2 0,2 0-21 16,-2 2-4-16,0-2-17 0,0 0-6 0,3 0-7 16,-2-2-7-16,1 2 4 0,-2 0-2 0,1 0-1 0,3-1-18 15,0-1-11-15,4-3-31 0,5-3-30 0,1-1-42 16,7-3-37-16,4-2-60 0,3-2-76 0,7-4-60 16</inkml:trace>
  <inkml:trace contextRef="#ctx0" brushRef="#br0" timeOffset="121516.4881">16691 11701 2955 0,'-1'0'22'0,"-3"3"16"16,3-3 14-16,2 0-6 0,-1 1 3 0,-1-1 0 15,-1 0 0-15,2 3-4 0,0-3-22 0,0 2-26 0,2-2-12 16,-2 0 4-16,1 0-4 0,-1 0-4 0,4 0 4 16,-3 0 4-16,2 0 3 0,1 0 10 0,0 0-7 15,3 0 5-15,0 0-1 0,0-2-4 0,-1-1-9 16,4-1-9-16,1-1-3 0,-3-4-4 0,1 1 3 0,-1-4-7 15,0 0 5-15,-3 0 6 0,-1-1 7 0,-4 0 8 16,0 0 4-16,0-2 5 0,-6 3 5 0,0-1 12 16,-3 3 14-16,0-1 14 0,0 3 19 0,-1-1 15 0,3 5 10 15,7 4 0-15,0 0 7 0,0 0-9 0,0 0-13 16,0 0-15-16,0 0-14 0,0 0-23 0,0 0-4 16,-20 16-26-16,-2 14 1 0,21-12-1 15,-2 2-5-15,-1 4 5 0,4-2 4 0,2 2 3 0,1-1-10 16,2 0-10-16,3 2-35 0,1-4-34 0,2 1-28 15,2-3-37-15,3-2-44 0,0-4-43 0,4-2-18 16,2-3-21-16,2-6-34 0,-2-2-30 0,4-5-5 16</inkml:trace>
  <inkml:trace contextRef="#ctx0" brushRef="#br0" timeOffset="122074.9081">17086 11699 1369 0,'5'-7'22'0,"-2"-1"47"0,1 3 23 0,-3 1 25 0,-1 1 9 15,3 3 12-15,-3 0-5 0,0-1 0 0,2 1-22 16,1 0-42-16,-3 1-29 0,1-1-23 0,2 0-14 15,1 3-6-15,1-2 3 0,3 2 4 0,2-2-3 16,2 0 2-16,0 2 2 0,6-1 3 0,-2-1 1 0,2-1-3 16,1-3 2-16,1 0 2 0,-2 1 5 0,1-5-5 15,-1-1 12-15,-4 2-5 0,2-5 4 0,-2 1-4 0,-3-4-4 16,-1 0-1-16,0-3-1 0,0-3 0 0,-4-1-8 16,1-1-8-16,-1-2 5 0,-5-5-6 0,1 0 1 15,-4-2-1-15,-1-4-9 0,-3 0 1 0,0-5 2 16,-2 2 0-16,-5-1 4 0,1-2 3 0,0 4 11 0,-2 4 4 15,1 4 28-15,1 4 14 0,-1 4 12 0,-1 6 13 16,3 1 5-16,-2 6 10 0,1 2-4 0,-1 2-2 0,1 1-15 16,2 2-18-16,2 1-18 0,2-3-7 0,0 6-16 15,4 1-4-15,0 1-16 0,1 5-1 0,1 2-5 16,1 4-3-16,3 4 6 0,2 2 4 0,-2 7-3 0,4 0 3 16,4 3 10-16,3-2-3 0,4 4-3 0,2-2-2 0,1-1 5 15,3 0-1-15,2-5 7 0,0 0-3 16,1-3-3-16,0-5 0 0,-2-4 3 0,0-3 15 0,0-4-10 15,0-5-2-15,-1-2-4 0,-3-5-4 0,0-1 5 16,0-4 2-16,2-3-14 0,-3-4-10 0,-1-2-4 16,0-3-8-16,-2-1-1 0,-1-4-7 0,-1-1-9 15,-3-3-12-15,-2-1 13 0,-1-2-1 0,0-4-8 0,-3-3 8 16,-1-5-2-16,-3 0 11 0,1-1 3 0,-4-5 11 16,-4 0 0-16,1 0 0 0,-2 1 25 0,-4 5 7 15,-2 4 17-15,1 8 6 0,-3 2 13 0,0 7 9 0,0 8 5 16,-3 3 4-16,3 8-10 0,1 1-9 0,1 5-8 15,1 1-10-15,-1 6-10 0,3 2-8 0,0-1-3 16,2 7-7-16,-2-1 2 0,3 6 2 0,1-1-6 0,4 3 6 16,0 2-1-16,0 3-1 0,4-1-2 0,6 6 8 15,-2-2-2-15,1 3-7 0,5-2 8 0,-1 1 0 16,3 1-14-16,0-2-13 0,2-1-26 0,0-3-38 0,3-3-48 16,-3-4-60-16,0-3-70 0,1-4-105 0</inkml:trace>
  <inkml:trace contextRef="#ctx0" brushRef="#br0" timeOffset="123410.2726">18765 10567 2693 0,'-3'-11'19'0,"0"6"17"0,3 1 5 15,0 0-9-15,-4 3 0 0,3 1 1 0,1 1-6 0,1 3 3 16,3 0-23-16,-3 5-16 0,4-1-3 0,2 6 15 16,-2 3-1-16,3 2 5 0,2 2 7 0,2 4-4 0,1 0 7 15,0 3-5-15,3-2 1 0,2 0-8 0,0-2-1 16,3 1-1-16,-2-4-3 0,3 0 0 0,-2-5-1 16,0-4 5-16,2-3-5 0,-4-1 7 0,-2-3 4 15,2-4-4-15,-4-2-1 0,2-4 1 0,-5-3 8 0,3-1-13 16,-1-6 9-16,-1-2-9 0,-1 0-4 0,-1-4 2 15,1-1 1-15,-2-2 0 0,-2-1-8 0,-2-4 5 16,-2 3-6-16,-2-2 3 0,2-2 4 0,-3 1-5 0,-3-1 2 16,2 2 5-16,-1 3-5 0,-1 3 10 0,1 2 7 15,2 4 0-15,0 16 5 0,0 0 3 0,0 0-2 0,0 0 9 16,0 0-45 0,0 0 1-16,0 0-1 15,46 108 27 1,-36-90-10-16,1 2 7 0,3-4-6 15,-3 0 6-15,3-3 1 0,0-3-4 0,-1 0 0 0,0-3 5 16,-4 0-7-16,2-4 5 0,-3-2 3 0,0-2-4 0,0-2 3 16,0-1 3-16,-2-1-1 0,1-4-2 0,-3-2 4 15,3-2-4-15,0-1-2 0,0-2 2 0,-4-2-8 16,-1-1 5-16,-1 0-8 0,-1 0-4 0,-1-2-9 16,-4-2-9-16,1 1 2 0,-2 0-6 0,-1 1 3 0,0 2-9 15,1 1 0-15,-2 2-13 0,0 1-4 0,3 5-16 16,2 0-21-16,-2 1-18 0,5 1-19 0,-1 2-11 0,1-2-1 15,1 4 10-15,6 0 9 0,-2-3 25 0,4 4 23 16,0-3 17-16,4 1 24 0,3-2 15 0,2 1 0 0,-1-1 9 16,3 0 10-16,-1 0-1 0,0 0-6 0,-2 0 8 15,1 2-6-15,-3 0 2 0,0 0 6 0,-3 2 1 16,-1 1 1-16,-2 0 7 0,-3 0 13 0,-2 2 7 16,1 0 12-16,-3 0 6 0,-2 1 9 0,0-1 9 15,0 3 26-15,0 1 12 0,-2 1 0 0,2 4-3 0,-2 0-7 16,2 3-1-16,0 3 1 0,2 2-21 0,0 1-23 15,-2 1-21-15,1-1-8 0,2 1-9 0,1 0 3 0,1 0-6 16,-1-1-12-16,2-1 3 0,2-3 2 0,0 1-3 16,2-3-1-16,1 1 1 0,0-2-7 0,0-1 2 15,3-3 3-15,1-2 2 0,-1 3-4 0,2-6 7 16,-1 1-5-16,6-3 0 0,-5 0-2 0,2-1 4 0,0-3-2 16,-1 0 1-16,-1-1-1 0,-2-1-7 0,-2 1 8 15,-2-1 2-15,-2 0-1 0,-3 1-1 0,-3-3 4 16,-1-1 1-16,-2 2 5 0,-1-2-3 0,-3 0-3 0,1-2-7 15,-6-1 8-15,1 1 1 0,-1-5-1 0,-1 4-9 16,-1-2 1-16,-1 2 15 0,0 0-4 0,2-3 8 0,-1 4-8 16,5-3-1-16,-1 2-5 0,3 1 8 0,2-1-7 15,3 0-9-15,0-1 1 0,3 1-6 0,2 0 6 16,-2 0-5-16,6 0-1 0,0 1-2 0,0 0 1 0,3 3-7 16,-2-1 1-16,3 2 3 0,3 1-3 0,-3 4 4 15,-1 0 0-15,2 2 0 0,-1 4-3 0,1 1 4 16,1 3-2-16,0 2 2 0,-2 1 1 0,1 2 1 0,-1 4-1 15,-2 0 7-15,5 1-1 0,-7 0 7 0,4 1-4 16,-4 0-1-16,-1 0 2 0,0-2-2 0,0-1 3 0,-2 1-2 16,-1-3-5-16,-2 1 4 0,1-1 4 0,-4-2 1 15,0 0 1-15,0-4 2 0,-2-1-4 0,0-2 10 16,-1 0 11-16,2-3 6 0,1-2 9 0,0 0 19 0,-2 0 10 16,2-1 3-16,-2 1 0 0,-1-4-14 0,2 0 0 15,-3-1-15-15,1-3-10 0,-4 1-22 0,0-3-11 16,-1-2-13-16,2-1-3 0,-3 0-12 0,1-3-16 0,-1-2-18 15,3 0-28-15,-1-5-15 0,0 0-24 0,2-3-7 16,0-1-17-16,2-4 4 0,3 4-11 0,-1-1 2 0,2 1 10 16,1 3-9-16,4 2-13 0,-1 5-30 0,2 0-33 15,2 7-35-15</inkml:trace>
  <inkml:trace contextRef="#ctx0" brushRef="#br0" timeOffset="124058.9409">20472 9947 2131 0,'0'-1'5'0,"-4"1"9"0,-3-2 17 0,-3 2 9 16,-2 2 10-16,-2-1 5 0,-4 1 11 15,2 2 6-15,-2 2-3 0,2 2-2 0,0-2-13 0,1 4-9 16,2 1-6-16,1 2-8 0,0 3-5 0,2 3-7 16,4-1 1-16,-1 4-13 0,2 0 4 0,0 1-11 15,3 1 2-15,2-1 1 0,3-1-7 0,1-1 2 0,3-3-5 16,-1-2 8-16,4 1-1 0,2-3 8 0,1 0-5 15,0-4 7-15,1-2-5 0,-3 1 2 0,3-6 5 0,-2 0-1 16,2-2-7-16,-3-1 5 0,-2-4 0 0,5 1-9 16,-2-6 8-16,2 2-8 0,-2-3-6 0,3 2-6 15,1-4-8-15,-5-2-6 0,1-1-7 0,-1-1 2 0,-3-1-2 16,1-2 2-16,-4-1-3 0,-1-4 3 0,0-1 10 16,-4-1-6-16,2-6-5 0,-4 2-15 0,-1-5 3 15,-2-1-5-15,0-2 5 0,-2 0 3 0,-3-2-4 16,2 2 11-16,-1 0 5 0,-5 0 21 0,4 2 8 0,-1 2 13 15,2 5 17-15,-3 4 8 0,3 4 2 0,1 2 15 16,0 6 9-16,3 3-4 0,2 3-12 0,0 3-9 16,-1 4-23-16,2-2-11 0,2 4 5 0,2 2-19 0,-2 1-1 15,1 7-2-15,-1 1 5 0,3 6 0 0,-1 6 11 16,-2 4 2-16,1 5-2 0,1 2 5 0,-1 4-5 16,3 1 2-16,0-1-3 0,1 1 3 0,2-3-3 0,0-2 3 15,3-4-6-15,0-3 4 0,0 0-1 0,3-4-3 16,-2-7 0-16,5-3 3 0,-3-1-3 0,2-4 3 15,-2-4 0-15,1-2 4 0,-1-4 2 0,-1-2-4 0,1-4 5 16,0-3-6-16,1 0 2 0,-3-6-9 0,3-2-10 16,-3-2-12-16,2-4-7 0,0-2-13 0,-5-4-19 15,0-1-9-15,-1-4-23 0,0-4-8 0,-2-3 6 0,-2-4-2 16,0-3 4-16,0-3 20 0,-1 0 19 0,2-2 11 16,-2 1 30-16,-2 3 20 0,0 3 19 0,0 5 26 15,-5 4 25-15,1 7 15 0,-3 3 20 0,-1 9 14 0,0 4 3 16,1 2 1-16,-1 7-8 0,-1 1-17 0,3 3-32 15,0 1-16-15,3 1-27 0,1 3-15 0,-1 1-9 16,1 4-11-16,-1 3-5 0,2 4-1 0,-1 5 5 0,-1 3 3 16,0 3 0-16,-1 7 3 0,4 2 3 0,-2 3 2 15,2 2-1-15,2 3-8 0,-2 3-46 0,2 0-71 16,0 2-80-16,-2-2-96 0</inkml:trace>
  <inkml:trace contextRef="#ctx0" brushRef="#br0" timeOffset="124437.6956">20068 9685 2086 0,'0'0'29'0,"0"0"21"0,0 0 27 15,0 0 16-15,0 0 2 0,-21-73 3 0,21 73-3 0,0 0 2 16,0 0-33-16,0 0-20 0,-1-9-47 16,1 9 25-1,39 82-9 1,8 37-104-16,-34-85-75 16,-4 1-125-16</inkml:trace>
  <inkml:trace contextRef="#ctx0" brushRef="#br0" timeOffset="126555.8737">19065 11223 2029 0,'-4'3'8'0,"-1"-3"10"0,1 0 16 0,4 0 10 16,-3 0 7-16,1 0 2 0,0 0-2 0,0 3 6 15,2-3-3-15,0 0 5 0,0 0-6 0,4 0-2 16,-2 0 0-16,-2 0-1 0,3 0 3 0,1 0-6 0,-4 0-5 16,5-3-6-16,-2 3 6 0,3 0 1 0,2-4 0 15,8 0 5-15,3-4 2 0,2-2 5 0,5-1-2 16,8-2-8-16,3-1-16 0,3-4-7 0,1 1-2 0,5 0-8 15,1-3-2-15,5 1-4 0,4-2 5 0,0-3-3 16,1-1 1-16,2-1-3 0,4-1-4 0,-1 1 4 16,-5 0-6-16,-2 1-2 0,0 1-1 0,-6 3 6 0,-6 0-6 15,-5 8 0-15,-5-3 5 0,-1 7-2 0,-10 0 4 0,-2 1 1 16,-3 1-5-16,-4 2 0 0,-3 2 0 16,-3-2 6-16,0 4 0 0,-5 0-1 0,-1 0 6 15,-1 1 8-15,0 0 2 0,-1 1 3 0,-3-1 1 0,0 0-6 16,-2 1-4-16,-2 0 1 0,-4 2-2 0,-6 3-8 15,-4-1-10-15,-7 3-1 0,-2 4 3 0,-6 0 4 0,-4 5-1 16,-5 0-2-16,-3 3-9 0,-5 1 1 0,-1 4 10 16,-3 0-4-16,-6 2-5 0,1 0 4 0,1 3-3 15,-1-1 1-15,5 0 6 0,3-3-3 0,4-2 4 0,8 1-4 16,4-1 6-16,7-6-4 0,5 1 4 0,4-2 3 16,2-3-1-16,3 2 1 0,3-4-4 0,0 0 6 15,3-2-3-15,1-2-1 0,1-4-5 0,4 3 4 0,1-5-2 16,4 0 1-16,-1-3-2 0,4 0-1 0,-1-3-1 15,4-1-6-15,3 1 3 0,0-4-6 0,5-5 3 16,4-3 1-16,3-1 0 0,3-1-4 0,5-5 5 0,5 0 11 16,3-5-5-16,4-1 4 0,1 3-2 0,5-2 2 15,2-1 0-15,-1 0 8 0,3 0-12 0,1-1 0 0,1 4 5 16,0 1-8-16,-3 1 6 0,2-1-6 0,-7 5 1 16,0 2-9-16,-4 1 14 0,-3 0-7 0,-4 2 2 15,-3 3 4-15,-3 2-8 0,-5 0 4 0,-4 3 5 0,-2 0 2 16,-5 3-4-16,-3 1 1 0,-1 1-2 0,-7 1 6 15,0 1 3-15,-4 1 1 0,1 0-12 0,-3 3 8 16,-7 0-7-16,-3 7 9 0,-7 0-7 0,-4 5 1 16,-10 4-3-16,-1 2-1 0,-10 6 2 0,-4 1-5 15,-5 5 1-15,1-1-1 0,-1 3 0 0,-1 0-1 0,2 0-1 16,1-2 4-16,11-2 3 0,-2-3-4 0,11-3 10 0,5-4-14 16,7-4 5-16,7-7-2 0,3-1-4 0,5-3-2 15,5-1 0-15,1-2 4 0,2-4-12 0,2 0 16 16,1 0-7-16,2-3 6 0,2 2 7 0,5-5-1 15,2-4 1-15,5 2 3 0,5-4 5 0,2-4-6 0,6 1 4 16,1-4-12-16,2-3-8 0,3-2-3 0,-1-1-15 16,2 0-19-16,-1-3-13 0,0 0-25 0,-2-1-30 15,4 2-24-15,-7 2-32 0,-2 2-32 0,-4 3-24 0,-6 1-36 16,-2 6-40-16</inkml:trace>
  <inkml:trace contextRef="#ctx0" brushRef="#br0" timeOffset="127334.6377">19107 11118 1150 0,'0'0'-4'15,"0"0"2"-15,1 1-1 0,-1 1 8 0,0 2 12 16,3-2 10-16,-3 5 6 0,0-2 1 0,0 3 14 15,0 0 7-15,2 1 9 0,1 0-5 0,-2 0-6 0,4-1-9 16,-3-1 1-16,3 2 3 0,-2-3-17 0,2 1-8 16,-1 0-3-16,-1-3-5 0,0 1-4 0,-1-1 4 0,1 0-8 15,0-1-6-15,1-2 7 0,-3-1 1 0,-1 0-1 16,0 0 6-16,2-1-2 0,0-2 5 0,-2 3 21 0,0-1 7 16,0-1 15-16,-2 1 8 0,2 0 0 0,-2-2-11 15,2 1 5-15,0-2-7 0,-1-3-24 0,-1 2-4 16,0-2-8-16,2-2-16 0,-4-2 1 0,0 1 10 0,0 1 2 15,-2 1 7-15,3-1 9 0,-2 2 3 0,0 3-15 16,3 0 9-16,-1 2-4 0,1 1-6 0,2 0-6 16,0 2-12-16,0 0-5 0,0 1-11 0,0-2 11 0,0 5-5 15,0-2 3-15,0 1 2 0,0 5-2 0,0-1 2 16,0 0 1-16,0 4 3 0,2 0-4 0,1-2-15 16,0 2-19-16,1 0-32 0,1-3-31 0,-2 3-45 0,3-1-55 15,0-2-64-15</inkml:trace>
  <inkml:trace contextRef="#ctx0" brushRef="#br0" timeOffset="127647.1684">19107 11217 2311 0,'-4'-5'10'16,"0"2"21"-16,0-1 32 0,3 0 17 0,-1 3 10 0,1-2 7 15,1 3 3-15,-4 0 0 0,3 0-7 0,1 0-13 16,0 3-28-16,0-3-6 0,1 1-12 0,-1 0-13 0,0-1-7 16,0 3 0-16,2 1-5 0,0-1-6 0,-1 3-3 15,-1 2-12-15,3 5 10 0,1 3 5 0,0 6 8 16,1 5 6-16,1 2 0 0,2 6 2 0,0 2-1 16,3 3 2-16,-1 0-4 0,-1 4 7 0,-1-1-4 0,5-2-13 15,-5 0 8-15,1-2-2 0,-1-2-2 0,0 0-3 16,0-3-5-16,-2-4-5 0,2-1-2 0,-2-4 8 0,-1 2-3 15,0-4 5-15,-2-3-5 0,5-3-6 0,-7 0-11 16,-1-1-39-16,0-3-40 0,0-3-56 0,-1-1-73 16,-2-1-86-16,-2-2-92 0</inkml:trace>
  <inkml:trace contextRef="#ctx0" brushRef="#br0" timeOffset="129874.836">3109 13836 2658 0,'0'1'-3'0,"-2"-1"4"0,-1 0 15 16,3-1 8-16,0 1 4 0,0 0 3 0,0 0 6 16,0 0 14-16,0 0 3 0,0 0 4 0,0 0-5 0,0 0 3 15,0 0 3-15,0 0-12 0,0 0 2 0,0 0-13 16,0 0-4-16,0 0-12 0,0 0-16 15,0 0-24-15,25 6 11 16,89 4 27 0,-84-11-14-1,3-1 3-15,2-2 3 0,5 0-3 0,2-1 0 0,1-1 2 16,1-1-9-16,0-1-2 0,2 1 2 0,-1-1-6 16,-4-1 0-16,3 1 0 0,-6 0 3 0,0 0 0 15,-5 0 1-15,1-1 10 0,-4 4 1 0,-1-2 2 0,-5 1 0 16,3 0 3-16,-4 1-3 0,1-2-2 0,-3 2 2 15,-2 0-8-15,1-2 3 0,-2 2 0 0,1 0-4 16,-5 0-5-16,2 0 4 0,-5 1-4 0,0 1 8 16,-5 1-1-16,-1-1 0 0,-5 3 24 0,0 0 6 15,0 0 17-15,0 0 8 0,0 0 9 0,0 0 12 16,0 0 2-16,0 0 2 0,0 0-13 0,0 0-15 0,0 0-25 16,0 0 0-16,0 0-51 15,0 0-6-15,0 0-8 0,-51 14-7 0,51-14 1 0,-93 28-14 16,72-21-2-16,-2 0-5 0,-3 4 1 0,1-2-1 15,0 0 6-15,-5 3 1 0,2-2 7 0,-2 1 12 16,0-3 5-16,-4 5 15 0,1-4 8 0,0 0 3 0,1-1-1 16,2-1 10-16,0 0 1 0,2-2-5 0,1 0 6 15,6-1-4-15,1-1 3 0,2 0 2 0,4-1-1 16,0-2 0-16,4 3-3 0,2-1 4 0,2-2 2 16,3 2-6-16,-3 0-2 0,6-2 1 0,-2 0-2 0,1 1-1 15,1-1-3-15,1 0-6 0,-1 0 0 0,2-1-4 16,-2 1-1-16,1 0-3 0,1 0 0 0,1 0 0 0,-2 0 3 15,4 0 5-15,-2 0 2 0,4-2 6 0,2 0-5 16,4 0 0-16,0-1 1 0,4 0 2 0,5-2 1 16,-1-1-1-16,4 1-3 0,2-2-5 0,-1-1 5 15,1 1 0-15,2-1-2 0,-1-1-4 0,-2 1-2 0,-1-1 3 16,-1 1-7-16,-4-1 5 0,-4 1-2 0,1 1-2 16,-5 3-3-16,-4-1 12 0,-1 3 2 0,-2 0-5 15,-3 2 7-15,-2-1 1 0,0 1 3 0,-2 0-16 0,2-2-20 16,-3 2-41-16,-2-1-29 0,-1-3-29 0,1 3-37 15,-3-1-49-15,-6 0-35 0,0 2-31 0,-2 0-36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18:28.11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12316 6739 1007 0,'-5'1'10'0,"1"-2"15"0,1 0 14 16,1 1 12-16,-1 0 8 0,-1 0 5 0,4 0 8 15,-1 0 17-15,1 1 11 0,0-1-9 0,0 0 16 0,0 0 9 16,0 0 10-16,0 0 20 0,0 0 3 0,0 0 2 16,0 0-13-16,0 1 4 0,0-1-23 0,0 0-5 0,0 2-14 15,0-1-17-15,0-1-6 0,0 2-20 0,0-2-2 16,0 2-4-16,0-2-3 0,0 2-14 0,0-2-5 15,0 1-2-15,0-1 1 0,0 2 2 0,0-1 6 0,0-1 4 16,0 0-2-16,0 1 17 0,0-1 4 0,-2 0 0 16,4 0 6-16,-4 0 3 0,2 0-5 0,-1 2-9 15,1-2 0-15,0-2-13 0,1 2-1 0,1 0-2 16,-4 0-18-16,1 0 0 0,1 0-10 0,0 0-2 0,1 0-1 16,1 0-6-16,-2 0-6 0,1 0-2 0,3 0 6 15,-1 0-6-15,2 0 5 0,1 0 4 0,2 0-8 16,1 0 6-16,2 2-4 0,3-1 4 0,-1-1 2 0,5 0-4 15,0 0 2-15,2-3-7 0,2 2 16 0,0 1-11 16,3-4 7-16,-1 0-3 0,4 2-2 0,2-2 6 16,2 1-6-16,0-1 9 0,-2 0-11 0,1 0 9 15,-1-1-7-15,-1 2 3 0,1-2-3 0,-3 4 0 0,-1-3 4 16,3 0-3-16,-2 1 8 0,-2 0-9 0,0 2 5 16,1-2-9-16,-3 0 10 0,3 1-5 0,-3-3-6 0,1 5 2 15,-2-3 0-15,2 2-3 0,-2-2 3 0,1 0 1 16,-2-1-3-16,3 1 2 0,1 1 6 0,-1-3 4 15,-2 3-5-15,2-1-1 0,-1-1 3 0,1 1 1 16,-1 1-2-16,-2-2 0 0,1 0 1 0,0 4-7 0,-1-2-2 16,0-1 11-16,-1 1 1 0,-2-1-5 0,1 1 4 15,-2 2-7-15,2-3 1 0,0 1 1 0,-1 0 4 16,0-1-5-16,0 0-1 0,2-1 6 0,1 3-7 0,-2-2 12 16,1 0-7-16,1 0-1 0,-2 1-4 0,1-3 1 15,2 3-4-15,0-3 3 0,3 3-1 0,-3-1-2 16,1-1 1-16,2 0 3 0,-2 0 4 0,2 1-8 15,-1 1 8-15,-2 0-4 0,3-3-1 0,-4 3-3 0,1-1 10 16,0-1-5-16,-1 3-2 0,1-1 6 0,1 0-4 16,-2-1 5-16,-2 0-4 0,3 1 6 0,-3 2-10 15,0 0 4-15,3-3 3 0,-3 1-3 0,2 0-1 0,-1 0-1 16,0 2 4-16,3-3 0 0,-3 1-3 0,4 1 2 16,-3-1-4-16,2 2 4 0,1-2 1 0,-1 1-6 15,1-1 6-15,0 0-6 0,0 0 4 0,-1-1-1 0,-1 3-1 16,-1-3 1-16,1 2-5 0,2-2 5 0,-2 3-5 15,-4-1 0-15,4 0 7 0,-1 0-4 0,-1-1 5 16,-1 2-8-16,0 0 9 0,1 0-6 0,1 0 5 0,-2 0 6 16,3-2-14-16,-2 1 0 0,4-1 3 0,0 2 10 15,0 0-13-15,1 0 12 0,-2-2-10 0,-2 0-1 16,5 2 9-16,-4 0 0 0,1-3-8 0,1 3 0 16,-3-1 6-16,1-1-8 0,0 0 12 0,3 2-2 0,-4-2-5 15,2 1 0-15,1 0 5 0,-2-2 1 0,0 0-4 16,2 1 0-16,0 2-7 0,-2-3 3 0,-2 1 2 0,2 2 3 15,0-3-9-15,-2 3-3 0,2 0 6 0,0 0 5 16,-1-1-2-16,-1 0-9 0,4 2 6 0,-2-4 3 16,-2 3 5-16,4 0 2 0,0 0-11 0,-2-2 1 0,-1-1 0 15,1 5 9-15,-1-4-9 0,-3 2 0 0,3 0 4 16,-3 2-1-16,0-2 5 0,1 1-3 0,-6 0 0 16,2-1-4-16,-2 0 5 0,-1 1-8 0,0-2 9 0,-3 2-10 15,0-1 8-15,-4 0-2 0,3 0 4 0,-3 2-6 16,-2-2 4-16,1 0 6 0,1 0-13 0,-5-2 5 15,4 2-2-15,-4 0 2 0,0 0 0 0,1 0 2 0,-2 0-1 16,1 0-2-16,0 3 8 0,0-3-2 0,-2 1-4 16,2-2 3-16,0 0-6 0,0-1-15 0,0 2-32 15,2 0-36-15,-2-2-57 0,0 1-72 0,1-1-86 16,1-2-141-16</inkml:trace>
  <inkml:trace contextRef="#ctx0" brushRef="#br0" timeOffset="1418.7555">17663 6796 401 0,'-20'0'1'0,"1"2"5"0,-2-2 1 15,2 0 11-15,0 0 13 0,0 0 13 0,1 1 11 16,3-1 13-16,0 0 21 0,0 0 17 0,4-3 13 0,-1 3 15 16,3 0 9-16,1-1 6 0,-1-1-1 0,4 0 7 15,1 1-6-15,-1 1-11 0,2-1-7 0,1 0-19 16,0 1-10-16,2 0-23 0,0 0-8 0,-1 1-10 0,2-1-19 15,-1 2-10-15,2-2-6 0,0 2-3 0,-2-2-8 16,0 1 8-16,0 0 2 0,1-1-3 0,-1 1 7 16,0-1-3-16,0 0 5 0,0 0-1 0,0 0 3 15,0 0-6-15,0 0-5 0,3 0-7 0,-3 0 3 16,0 0 6-16,4 0-4 0,-3 0-1 0,4 0 4 0,-2 0 11 16,5 0-1-16,0 0 11 0,2 0 1 0,3 0-7 15,4-1 5-15,0 1-3 0,0-1-6 0,5 0-10 16,0-1 3-16,4 2-8 0,-1-1-2 0,4 0-6 0,1 1-5 15,1-1 5-15,5 1-6 0,1 0 1 0,-1-2-3 16,6 2 2-16,-2 0-4 0,2 0 7 0,0-1-5 0,1 0-6 16,-2-1 4-16,1 1-2 0,-2-1 2 0,-2 2-2 15,2 0-7-15,-3-1 5 0,1 1 0 0,1 0 0 16,0-1 0-16,-3 1 9 0,1-3-6 0,-3 3 2 16,1 0 5-16,0 0-2 0,1 0 0 0,-3 0 4 0,-1 0-4 15,0 0-7-15,-2 0 4 0,-4 0 1 0,3 0-6 16,-3-3 0-16,-3 3 6 0,2-1-5 0,-3 0 4 15,-1-1 3-15,0 0-4 0,-1-1-1 0,-1 3 5 0,-2-3-3 16,2 1-1-16,-3-1-3 0,1-1 4 0,1 2-2 16,-1-1-5-16,-1 1 4 0,2-1-6 0,-2 2 1 15,1-2 5-15,2 0-4 0,-2 2-1 0,0-3-4 0,0 3 12 16,0-1-7-16,0 0 5 0,1-2 5 0,0 1-12 16,-2 0 6-16,-2 1 1 0,2 1 4 0,2-2-4 15,-2 0 2-15,-1 1 4 0,0-1-6 0,2 0 0 0,1 2 5 16,0-3 8-16,3 0-15 0,-2 2 5 0,3-1 1 15,2 0-1-15,-1-1-2 0,3 3 1 0,1-1 1 16,1 0-5-16,2 0 1 0,0 2-2 0,2-1-1 16,1-1 0-16,0 2-3 0,2 0 7 0,-1 0-3 0,1 0-6 15,-1 0 10-15,-1 0-4 0,-2 0 2 0,-1 0-2 16,1 0 6-16,-3 0 0 0,0 0-2 0,-1-2 2 16,-2 2-3-16,1 0 2 0,-4 0 3 0,2 0 0 0,-2-2-5 15,-3 2 0-15,0 0 0 0,-2 0 3 0,-1 0 0 16,-1 0 2-16,-2 0-4 0,0 0-2 0,0 0 9 15,-5-3-7-15,1 3 2 0,0 0-4 0,-2 0 2 16,-1 0 1-16,-1 0-2 0,3 0 9 0,-5 3-2 0,2-3-1 16,-4 0 7-16,2 0-1 0,-1 0-1 0,0 0 4 15,-2 0-1-15,0 0-6 0,0 0-4 0,0 0 1 16,1 0-7-16,-1 0 2 0,0 0 3 0,2 0-6 0,0 0 0 16,2 0-11-16,1 0-25 0,-2 0-38 0,3-3-47 15,-1 3-56-15,3 0-108 0,1-2-122 0</inkml:trace>
  <inkml:trace contextRef="#ctx0" brushRef="#br0" timeOffset="3438.8358">12209 3470 3259 0,'0'0'21'0,"0"0"-5"16,0 0 13-16,0 0-9 0,-34 1-7 0,34-1 15 16,0 0 0-16,0 0-10 0,0 0 4 15,0 0 5-15,-16 2 14 0,16-2 5 0,0 0 4 16,0 0 13-16,0 0 15 0,0 0 13 0,0 0 8 15,0 0-6-15,67-31-3 0,-29 14-8 0,5-2 0 0,15-7-24 16,13-6-18-16,8-3-16 0,13-3-11 0,9-5-4 16,7-1-3-16,5-2 1 0,12 0-2 0,5-2 9 15,9-5 3-15,-1 2 0 0,2 0 3 0,-3 0 7 16,1-2-3-16,-4 2 2 0,-2 2-7 0,-8 2-6 0,-8 3-1 16,-10 3-3-16,-5 2-18 0,-10 7-20 0,-11 4-18 15,-6 3-29-15,-17 6-27 0,-10 5-43 0,-7 3-46 16,-8 4-54-16,-7 5-38 0,-3-1-50 0,-8 3-48 15,-1 3-67-15</inkml:trace>
  <inkml:trace contextRef="#ctx0" brushRef="#br0" timeOffset="4616.4236">12257 4009 2449 0,'-10'4'7'0,"0"-1"4"0,4-6 11 0,2 2 4 16,-2 1-2-16,0 1-1 0,3 2-1 0,-2-3-7 15,3 0 0-15,2 2-9 0,0-2-11 0,4 0-2 16,-3 3 1-16,1-3-1 0,-1 0 1 0,3 0 7 0,0 2 7 16,1-2 29-16,1-2 27 0,5 2 32 0,3-3 16 15,10-2 14-15,2-1 8 0,8-5 6 0,9-1-8 16,7-5-24-16,10-2-27 0,8-5-31 0,9-1-10 0,3-4-13 0,8-2-4 15,3 0-12-15,2-3-3 0,2-1 1 16,0-1 4-16,4-1-5 0,2-3-1 0,1 2 1 16,-3-1-7-16,5 0 7 0,-1 0-3 0,-2 2 0 0,-4 1-2 15,-4 2-1-15,-6 1 7 0,-5 4-5 0,-3 1-1 16,-6 0-5-16,-4 7 2 0,-6-1-1 0,-2 3-4 16,-6 2 3-16,-7 2-7 0,-6 1 1 0,-7 3 1 0,-5 1 6 15,-8 3-1-15,-3 2-1 0,-8 0 3 0,-2 3 3 16,-4 0-3-16,-3 2 0 0,-2 0 3 0,-2 0-3 0,-3 3 0 15,1-1-6-15,-7 5-2 0,-5 1 5 0,-6 1-9 16,-8 7 12-16,-8 2-1 0,-11 3-1 0,-6 4 1 16,-9 2 2-16,0 3 4 0,-6 0-15 0,-4 2 7 0,1 1-2 15,-4-1 0-15,-3 2-4 0,0 0-2 0,-5 2-2 16,-2-1-10-16,-5 0-2 0,-1 3-5 0,-4-2-7 16,1-1-5-16,2 1 2 0,3-2 10 0,4-2 5 15,3-1 12-15,5-4 2 0,7 0 12 0,7-4 3 0,5-3 2 16,6-2 2-16,9-3-5 0,4-1 1 0,7-3-8 15,5-4 8-15,9-2-2 0,1 1-2 0,6-4-2 16,4 0-1-16,6 0-6 0,-1-4-8 0,4 1 0 0,2 0-3 16,3-4-5-16,5-3-2 0,3-4 6 0,9-2-3 15,7-6 1-15,6-1 6 0,6-5 6 0,9-2-1 16,9-2 6-16,6-3-2 0,1 0 4 0,5-1 2 0,3-2 8 16,4-1 0-16,4-1-3 0,3-1 7 0,4 2-9 15,-2-1 4-15,0 2-2 0,0 4-5 0,-8 0-3 0,-4 4 4 16,-6 3 1-16,-9 1 0 0,-7 5-2 0,-8 1 2 0,-6 4-1 15,-7 2 7-15,-8 3 2 0,-7 1 0 16,-4 4-5-16,-6 1-2 0,-5 1-2 0,-5 2-4 16,-8 2-6-16,-4 2-7 0,-7 3-7 0,-6 3-1 0,-8 5 6 15,-12 2-8-15,-8 8 11 0,-9 1 1 0,-7 6 3 16,-8 3 3-16,-3 2 4 0,-4 3-6 0,1 2-4 16,0 0 7-16,4-1-4 0,3 0 7 0,2-1-4 0,4-3 9 15,5-2-2-15,2-3 3 0,6-4 3 0,6-4 0 16,3-4 2-16,8-4-4 0,7-4 7 0,10-5-8 15,6-2 6-15,6-2-6 0,8-1 0 0,3-2-2 0,6-5-1 16,5 0 0-16,6-4-6 0,8-3 5 0,6-4-1 16,7-5 5-16,10-5-3 0,8-3-2 0,9-5 5 15,4-2 0-15,8-3 3 0,6 0 6 0,2-3-4 0,6-1 0 16,4 2-2-16,1-2 0 0,1 2-5 0,-1 1 1 16,-6 5 1-16,-4 1-10 0,-7 5 6 0,-7 5 1 15,-9 3 0-15,-12 5 3 0,-8 4 6 0,-8 2 2 0,-10 5-7 16,-5 1 7-16,-11 1-7 0,-1 3-4 0,-7 3 3 15,-6-1-1-15,-5 2-4 0,-4 4-6 0,-6 0-2 16,-6 4-2-16,-5 2-5 0,-6 3 4 0,-7 2-14 0,-5 3-19 16,-3 1-19-16,0 0-32 0,-2 1-28 0,1 1-53 15,-1-1-49-15,2-2-70 0</inkml:trace>
  <inkml:trace contextRef="#ctx0" brushRef="#br0" timeOffset="5642.1199">12422 3372 794 0,'-15'6'6'16,"-2"-3"8"-16,1 0 10 0,-4 4-3 0,3-3 6 15,-1 2 7-15,1-1 12 0,2 1 5 0,1-2 5 16,3 1 10-16,2-2 9 0,-1 0 19 0,6 0 6 0,0-1 4 16,4-2-8-16,-1 1 2 0,2-1-5 0,-1 1-10 15,2-1-11-15,0 0-14 0,1 0-10 0,-2 0-11 16,-1-1-1-16,4 1-4 0,-3-1-5 0,2-1 1 0,2 0 2 16,3-1 6-16,5-4 7 0,4-1 2 0,5-3 4 15,6-4 11-15,7-2 2 0,10-4-4 0,5-4-6 16,12-4-9-16,6-1-5 0,9-3-3 0,8-3-11 0,7-1-11 15,4 1-2-15,4-3 2 0,7 0 1 0,0-1-2 16,0 1 4-16,4-2-4 0,-4 3 9 0,-6-2-2 16,1 2-2-16,-3-1-2 0,-9 3-5 0,-3-1 8 0,-6 3-13 15,-7 0 8-15,-3 1-1 0,-4 3 0 0,-2 2-3 16,-5 2-6-16,-4 1 5 0,-4 5-10 0,-4-1 7 0,-4 4-8 16,-4 3 2-16,-7 1-9 0,-1 2 9 0,-7 3-1 15,-3 1-5-15,-8 2 5 0,0 2-4 0,-6 0 6 16,-4 3-1-16,-1-2 7 0,-2 2 3 0,-2 2-2 15,-2-1 4-15,-2 1 0 0,-2 1-4 0,-7 4 8 16,0-2-5-16,-10 7 3 0,-7 1-7 0,-11 3 2 0,-5 3-2 16,-10 5-5-16,-6 1-1 0,-7 2-22 0,-3 1 2 15,-5 1-3-15,-3 0 1 0,-3 1-3 0,-5 1 3 0,-4-2 2 16,-3 0 10-16,0 0 7 0,-2-2-3 0,3 1-8 16,1-1 7-16,3-2 1 0,7 1-2 0,5-4 2 15,8 3-3-15,3-1 3 0,8 0 6 0,3-1 5 16,5-3-5-16,7 2 0 0,5-2 3 0,5-2-3 0,6-1-2 15,5-2 2-15,4-3 0 0,3 0-3 0,4-5-4 16,5 0-10-16,2-3-10 0,3 0-1 0,1-4 6 16,5 3 1-16,5-6-3 0,0 1 2 0,5-2 2 0,5-3 8 15,8-2 9-15,9-3-4 0,3-4-8 0,10-4 3 16,8-2-2-16,5-3 2 0,7-3 9 0,5-3 6 16,4-1 1-16,6-2 6 0,1 1 4 0,6-2-4 0,-2-1 3 15,2 3-6-15,-3 1-2 0,-3 1-5 0,-6 2 1 16,-3 3-2-16,-7 0 4 0,-4 3 0 0,-4 3-3 15,-8 1 7-15,-5 1-4 0,-3 4 1 0,-6 2-4 0,-4 0 8 16,-9 2-2-16,-6 3 6 0,-3 2 4 0,-8 3 6 16,-2-1 9-16,-5 1-4 0,-2 2 5 0,-5 2-10 15,-4-1-4-15,-4 3-5 0,-8 3-2 0,-7 3-13 0,-7 4-8 16,-11 6-1-16,-9 4 1 0,-5 2 5 0,-7 6 8 16,-9 2-9-16,-5 3 0 0,-1 1 3 0,-7 3 2 15,0-2-5-15,1 0-3 0,2-1-3 0,5-1-3 16,3-3 11-16,4-3 1 0,8-2 3 0,4-2 1 0,7-3 9 15,0-3 4-15,8-3-1 0,6-4-2 0,3-3-2 16,9-2 1-16,6-4-4 0,5-3-3 0,6 0-9 0,4 1-10 16,6-6-8-16,2 3-10 0,2 0-12 15,1-3-15-15,1 0-14 0,4-3-9 0,3 0-10 0,3-3-15 16,4-3-11-16,7-2-19 0,1-3-18 0,2 0-35 0,6-2-33 16,-1-1-40-16</inkml:trace>
  <inkml:trace contextRef="#ctx0" brushRef="#br0" timeOffset="6868.0002">14058 2259 2824 0,'0'-7'8'0,"2"1"16"0,-6-5 12 0,6 6 3 16,-4 1-9-16,2 3 3 0,0-1-4 0,-1 1-2 0,2 2-11 15,-1-1-17-15,0 0-13 0,0 2-4 0,0-1 7 16,0 0-1-16,0 2 2 0,2-1-2 0,0 1 3 0,-1 1-2 15,2 4 4-15,2 1 1 0,1 3 3 0,0 0 0 16,4 3 3-16,1 0 3 0,-1 2 4 0,2-2 7 16,1-1-4-16,0-3-1 0,2-2 0 0,-4-2 2 15,2-5 7-15,3-2 11 0,0-7-2 0,1-3 5 0,7-4 2 16,2-6 4-16,4-4-3 0,7-5 1 0,6-2-7 16,2-6-11-16,5 1-4 0,2-6-6 0,3-1-3 15,3-5 2-15,1-3-5 0,-1-3 1 0,2-1-3 0,0-3-2 16,2 0-1-16,-3 4 2 0,-1 4-2 0,-4 3-5 0,-3 7 8 15,-3 5-3-15,-10 6-2 0,-3 8 0 16,-6 2 2-16,-4 5-9 0,-9 3-8 0,-2 4-20 0,-6 2-35 16,-2 3-49-16,-1-1-49 0,-3 3-28 0,-2 3-44 15,-2 1-39-15,-3 4-62 0</inkml:trace>
  <inkml:trace contextRef="#ctx0" brushRef="#br0" timeOffset="7861.9884">14505 3064 2553 0,'-3'-11'14'0,"0"3"14"0,-2 1 34 0,8-2 17 16,-7 1 4-16,2 4 5 0,-1 1-8 0,1 1 7 0,2-1-13 16,-1 3-14-16,1 0-34 0,0 0-18 0,0 3-5 15,0-3-14-15,0 2 11 0,0 0-17 0,0-1-4 16,0 1-3-16,0 0 5 0,1 0-2 0,-1 0 2 0,4 4 10 15,-1 0-3-15,3 3 14 0,0 0-1 0,1 3 7 16,1 1-10-16,2 1 7 0,-2 0-1 0,4-2-1 16,-2 0 0-16,2-2-3 0,-1-2 14 0,0-2 9 15,1 0 15-15,-1-4 18 0,2-2 8 0,0 0 14 0,4-5 8 16,3 0 0-16,5-5-14 0,1-2-12 0,8-4-16 16,6-4-12-16,3-1-11 0,4-4-11 0,6-2-7 0,4-4 2 15,1-2 8-15,7-4-5 0,4-1 9 0,1-4-10 16,1-4 2-16,3 2-4 0,-2 1 0 0,-6 0-7 0,-3 4-4 15,-6 5 1-15,-6 3-5 0,-8 6-2 0,-9 4-12 16,-5 6-15-16,-6 0-15 0,-5 6-23 0,-7 1-33 16,-3 5-42-16,-1-1-60 0,-3 2-55 0,-4 2-64 0,-4 2-54 15</inkml:trace>
  <inkml:trace contextRef="#ctx0" brushRef="#br0" timeOffset="15805.733">11545 3104 1528 0,'-5'-5'1'0,"2"2"10"16,0-5 12-16,-4 2 1 0,5 3 7 0,1 0 0 0,1 1 4 16,0 0 14-16,0 0 15 0,1-1-1 0,-1 3 1 15,9 0 4-15,-9 0-4 0,0 0 7 0,0 0-2 16,0 0-13-16,0 2-22 0,0-1-6 0,0-1-14 0,0 2-11 15,0 0-7-15,0 0-5 0,1 2 1 0,1 0-4 16,-1 3 7-16,1 2 0 0,3 4 4 0,-4 4 2 0,7 3 9 16,-7 3-3-16,6 4-1 0,-4 2 5 0,2 1-5 15,0 3 3-15,0-2-7 0,0-1 4 0,2 1-4 16,-1 1 1-16,2-6-1 0,2 2-2 0,-2-3 8 16,1 0-14-16,-2-4 6 0,2-2 0 0,-1 1 0 0,-3-4 1 15,3 0 1-15,-1-2-1 0,-2-2-2 0,1 2 5 16,-1-3-3-16,0 0 1 0,3-1-1 0,-4 2-5 0,1-2 1 15,-2 0 0-15,4-1 0 0,-2-1-2 0,1 1 0 16,-2-2 4-16,1-1 1 0,-1-2 0 0,0 1 3 0,3 2-5 16,-6-4 4-16,5-1 3 0,-3 2 0 0,1-2-3 15,1 0-2-15,-2-2 5 0,-2 3-2 0,3-3 1 16,-1-2-3-16,-2 5-1 0,4-3 7 0,-2 0-7 16,-1 0 2-16,1 0-1 0,-2 0-1 0,3 0 3 0,-1 0 4 15,-2-1-1-15,3-1-6 0,0 1 9 0,4-1 0 16,-2 0-4-16,2 0 3 0,0-2 2 0,5 4-2 15,-2-4-3-15,5 0 3 0,-4 0-5 0,7 1 1 0,-3-1 1 16,3-1-2-16,1 0-6 0,1 1 1 0,1-1 7 16,0-1-8-16,-2 1 7 0,2 1-3 15,0-1 2-15,-3 1-3 0,0-1 0 0,-1 1 0 0,-1 0 2 0,-2 1-5 16,0 0 0-16,0 1 3 0,-4-2-1 0,2 1 2 16,3-1 4-16,-5 0-7 0,3-2-2 0,1 0 11 15,-2 1-6-15,4-2-4 0,1 0 5 0,1-1-2 0,0-3 0 16,3 2 3-16,-1-2 4 0,1 0-1 0,2 1 5 15,-2-2 5-15,1 1-6 0,2-2 6 0,-2 3-1 16,2-1-2-16,0 0-3 0,1-1-1 0,-4 0-3 16,3 3-3-16,1-1 2 0,-3 0-6 0,1 1 7 0,-2 1 1 15,4 0-4-15,-4 1 3 0,-1 0-2 0,-1 0-4 16,0 2 5-16,1 0-3 0,-4-2 0 0,0 2-4 16,1 0 1-16,1 1-1 0,-5-2 1 0,5 2 4 0,0-3-2 15,-1 1 4-15,0 1-2 0,3-2-5 0,-2 0 7 16,1-1-2-16,2 0-3 0,-2 0 1 0,5-1 5 15,-5 1-2-15,3-4-1 0,-1 3 5 0,0 0 0 0,1-2-3 16,0 3 4-16,-1-1 0 0,0 1-8 0,0 0 4 16,-1 0-4-16,-3 0 5 0,4-1-2 0,-1 3 7 15,0-2-8-15,-1 2 1 0,-1-1 3 0,2-1-2 0,-1 0 2 16,0 1-7-16,0 1 2 0,2-2 1 0,-1 0-5 16,1 0 5-16,1 1-1 0,1 1 1 0,0-2-5 15,1 0 2-15,0 3-4 0,1-2-7 0,-1-1 8 0,2 2-4 16,-2-1-2-16,1 1-3 0,-1-1 5 0,-2 0 3 15,3 1 2-15,-4-2 2 0,-1 2 6 0,-1-3-3 0,2 1 7 16,-6-1 7-16,3 4-1 0,-3-4 9 0,-1 1-1 16,1 0 3-16,2 0-5 0,-2-1 9 0,1 0-7 15,-1 0-1-15,1-1-4 0,2 1-5 0,-1-1-5 0,0 0 0 16,3 1 6-16,0 1-12 0,1-1 0 0,0-1-5 16,0 3 7-16,2-1-2 0,1 1 1 0,0 2-1 15,-1-2-7-15,0 0 7 0,-1 1 0 0,3 1-3 16,-3-2 0-16,1 1-2 0,-3-2 7 0,-1 3-7 0,0-2 2 15,-2-1 3-15,-1 1 0 0,1 0 5 0,-2 2-11 16,0-2 6-16,-1 0-6 0,0 0 3 0,-1 1 2 16,2-1-9-16,-1 1 0 0,0-2 2 0,2 0 7 0,-4 1-5 15,5 0-2-15,0-2 8 0,-2 2-1 0,2-1 5 16,0 2-4-16,-1-1-3 0,3 0 2 0,-3 3-2 0,0-2 7 16,-1 2-7-16,3-3 4 0,-5 2-3 0,3 1 2 15,1-1 3-15,-1 0-3 0,-1-1-3 0,3 0 2 16,-2 0 2-16,3 0 2 0,-3 0-9 0,-1-1 11 15,1 0-1-15,-1 1-5 0,1 0 9 0,-1-2-4 0,-2 1-5 16,2 0-5-16,-3-2 9 0,1 1-8 0,0-2-1 16,1 1 5-16,0-1-5 0,-2 0-2 0,3 1 1 0,0-4 2 15,-2 4-2-15,2-4 1 0,-2 1-2 0,-1 0 5 16,-1 0 2-16,1-2-4 0,0 2 5 0,-1-2 2 16,1-1 1-16,-1 0 3 0,-1-2-5 0,5-2 1 0,-3 2-4 15,-2 0 8-15,1-2-9 0,0 2 3 0,-4-2-1 16,2 4-4-16,-2 0 13 0,1-2-4 0,-2 3 1 15,-1 2-3-15,-1-3 5 0,2 1-4 0,-2 1 0 16,-1 0-1-16,2-2-3 0,-3 3-1 0,2-1 9 16,0-1-4-16,-3-1 2 0,3 1 1 0,-2-1-3 0,-2-2 2 15,5 4 1-15,-3-4 2 0,1 2-5 0,-3 0 3 16,4-1-1-16,-3 1-2 0,-2 2 3 0,1 1 1 16,-1-2-3-16,0 5-2 0,0-2-1 0,-1 2 3 0,1 1-4 15,-3-1 1-15,-1 4 1 0,3-2 1 0,-4 0-4 16,2 2 1-16,-2 0 0 0,4 0-1 0,-2 0 1 15,-2 1-2-15,2-2-1 0,-2 2-1 0,1 1 1 16,0-1 1-16,-1 1-7 0,-1 0 3 0,-1-1 0 16,1 1 1-16,-2-2 5 0,-3 5-4 0,-2-2 9 0,-4 0-7 15,1 2 8-15,-6 0-5 0,-1 2 0 0,-4 0 4 16,-3 1-8-16,-3 2 9 0,-1 0-13 0,-1 2 5 16,-3-2 1-16,-1 4-1 0,-2-2 2 0,0 3-10 15,-3 0 5-15,-2 0-6 0,-2 1 5 0,-1-1-3 0,-3 2 4 16,-2-2 2-16,2 0 0 0,0 2 10 0,-3-2-7 15,-2 1 3-15,0-1 0 0,-1 0-1 0,-3 0-13 16,1 2 5-16,-3 0-5 0,0 1-6 0,-2-1 8 16,0 2-6-16,2 0 5 0,0 0 3 0,1 1 8 0,-2-2-1 15,4 3 1-15,-2-4 3 0,2 3-4 0,-2-3 1 16,2 1-4-16,-3-1-2 0,3 1-6 0,0 0-3 16,4-1 2-16,-1 0-5 0,2-2 3 0,3 1 2 0,1-1 0 15,4-2 7-15,0 1 2 0,2 1 2 0,-1-1 6 16,0-1-4-16,2 0 1 0,0 1 1 0,-3 0-3 15,1-1 0-15,-2 1 2 0,4-1-8 0,-3 2 1 0,4 0 1 16,-1-1 2-16,1 0-1 0,3-1-5 0,4 1-2 16,-3 1-5-16,4-2 12 0,2 1-4 0,1-2 4 0,0 3-1 15,4-2-1-15,-1 1 10 0,-1-1 0 0,4 1 6 16,0 0-10-16,2 1 1 0,-3 0 3 0,2 0-1 16,-2 0 9-16,2 1-7 0,-2 0-10 0,1 1 4 0,-3 0 0 15,1 1-1-15,-1 0-1 0,0 1-7 0,-1 1-4 16,-1-1 0-16,1 1 11 0,3-1-10 0,-3 1 4 15,3 2-6-15,2-5 2 0,0 5 1 0,3-3-2 0,1 3 5 16,4-2-9-16,-1 2 9 0,2 0-5 0,4 2 8 16,-2-2-10-16,2 4 2 0,-2-1 6 0,6 1-5 15,-1 0 1-15,4 1-1 0,-4-1 1 0,6 0-3 0,-2-1 10 16,2 1 1-16,3-3-8 0,-2 1 2 0,-1-2 4 16,3 0-1-16,0-1 11 0,-4-1-10 0,4-2 2 15,0 1-1-15,-1-1 7 0,-1-4 0 0,2 1 2 0,-1 0-3 16,-2 1-15-16,1-1 13 0,2-2 1 0,-1 3-1 15,1-3-6-15,0 5 6 0,-2 0-8 0,1-1 5 0,1 1 8 16,0 1-2-16,-2 1-8 0,2 2 4 0,-2 0 5 16,4 0-7-16,-2 0 8 0,2-2-9 0,-2-1-3 15,3-3 0-15,-2-3 2 0,4-1-1 0,-5-1-1 0,1-5 1 16,-1 2 3-16,2-3 7 0,-2 0 0 0,0 0 6 16,0 0-2-16,-2 0 0 0,4-3 0 0,-2 3-5 15,0 0-27-15,0-3-19 0,0 2-36 0,0-2-59 16,1-2-85-16,-1 0-80 0,2-2-98 0</inkml:trace>
  <inkml:trace contextRef="#ctx0" brushRef="#br0" timeOffset="17517.9783">16318 2226 1657 0,'2'-4'10'16,"-2"2"23"-16,0-1 10 0,1-1 7 0,-1 4 1 15,-1 0 4-15,1 0 1 0,0 0 16 0,0 0 1 16,1 0-13-16,-2 0 4 0,1 0-4 0,0 0 7 0,0 2 2 16,0-2-3-16,0 1-13 0,0 0-11 0,0-1-13 15,0 1-12-15,-2 1-1 0,-1 3-12 0,0 0-1 16,-3 4 6-16,-2 2 0 0,-5 3 4 0,-1 5 11 16,-3 3 1-16,-4 3 0 0,-5 3 11 0,0 2 4 0,-4 3-3 15,0 3 3-15,-2-1 1 0,0 3 4 0,2-4 4 16,4 3 2-16,-5-4 1 0,6-2-9 0,4-2-2 15,1-2-4-15,3-2-2 0,2-2-16 0,0-3-7 0,4-3-1 16,2 0-8-16,5-5 3 0,-2 0 5 0,1-4-6 16,2 0-2-16,3-2 4 0,-2-1 3 0,1-1-4 15,1-3-5-15,-4 1-13 0,4 0-36 0,0-2-17 0,0 0-36 16,-1-2-43-16,1 0-52 0,1 1-53 0,-1-3-75 0,0-1-80 16</inkml:trace>
  <inkml:trace contextRef="#ctx0" brushRef="#br0" timeOffset="17897.2603">15842 2363 1678 0,'-1'-7'19'0,"-3"2"14"0,3-2 22 16,-1 0 14-16,1 1 13 0,-2 2 7 0,1 1 15 15,2 1 21-15,-1 0-20 0,1-1-4 0,0 3-18 16,0 0-17-16,1 2-12 0,1-1-8 0,1-1-13 0,-3 2-28 16,4-2-2-16,0 4-4 0,2 0-4 0,2 0-2 15,3 4 8-15,3 1-2 0,4 3 2 0,-1 2 10 16,5 1 4-16,3 4-3 0,2 0-2 0,2 2 12 0,-3-1-8 16,4 1 1-16,1 0 1 0,-1-1-6 0,0 1-1 15,-3-4 2-15,1 0-4 0,1 0-7 0,-2-2 2 16,-1-1 1-16,0-2-3 0,0-2 1 0,0 1 4 0,-2-3-5 15,-1 1 4-15,3-1-1 0,-8-3-3 0,2 0 2 16,-2-1 2-16,-3-1-8 0,-1 0 2 0,-5-3 4 16,-4 2 5-16,3-2-1 0,-7 0 5 0,3 0-5 15,-4-2 1-15,-2 2 8 0,2 0-1 0,-2 0-2 0,2-1-3 16,0-1-2-16,-1 2-10 0,1 0-18 0,0 0-45 16,-3-3-69-16,2 1-102 0,-1-2-142 0</inkml:trace>
  <inkml:trace contextRef="#ctx0" brushRef="#br0" timeOffset="22816.3638">11617 2153 1603 0,'-3'-11'4'0,"-1"-2"13"0,-1 3 8 0,6-3 9 16,-4 3-2-16,0 1 12 0,1 2-5 0,1 2 8 15,1-2-4-15,1 4-3 0,1 1-8 0,-2 2-9 0,2-3-7 16,-1 3-12-16,-1 0 4 0,0 3-9 0,0-1-8 15,2 0-9-15,-2-1 5 0,1 4-3 0,3 2 12 0,2 2-4 16,0 1 1-16,0 3 6 0,4 1-1 0,1 6 2 16,-2-2-1-16,4 4 4 0,0 0-3 0,0 0 8 0,0-2 3 15,2 1-5-15,0-4 10 0,0 0-3 0,0 0 1 16,2-2-9-16,-2-1 8 0,0-5-6 0,-1-1 2 16,-2-1 19-16,1-2 10 0,-2-3 23 0,0-1 14 15,0-2 18-15,-1-1-1 0,1-5 3 0,3-3 1 0,0-2-16 16,3-3-14-16,0-4-19 0,1-2-19 0,4-4-13 15,1-4-6-15,2 0 6 0,2-4-8 0,-2-2-1 16,3-1 2-16,1-2-5 0,1-2 0 0,0-3 3 16,2 2-2-16,-2 0-13 0,0-1 3 0,-2 4 2 0,-1 1 1 15,-2 2 3-15,1 3-2 0,-4 3 2 0,-3 5 3 16,-2 0 2-16,-1 4-7 0,-3 1 7 0,-3 4-7 16,-2 1-1-16,0 4 8 0,-1-2-8 0,-1 5-6 0,-5 0 3 15,3 4-17-15,-4-2-22 0,3 2-28 0,-3 1-48 16,-2 2-43-16,1 0-42 0,1 0-44 0,-4 2-32 15,3 1-12-15,-5 2-22 0</inkml:trace>
  <inkml:trace contextRef="#ctx0" brushRef="#br0" timeOffset="27006.5719">12747 2010 804 0,'2'-7'16'0,"0"2"5"0,-1-5 12 15,3 1 3-15,-3 1 11 0,1-2 0 0,3 0 12 0,-1-2 16 16,1 3 7-16,-1-3 6 0,3 0 6 0,-1 2 7 16,2-2-8-16,-3 3 9 0,-1 1-6 0,0-1-9 15,1 3-19-15,-2 1-1 0,-2 1-19 0,1 2-9 0,0 1-8 16,0-1-9-16,-2 4-9 0,0 0-9 0,0 1-6 15,-2 0-8-15,0 4-3 0,0 5-1 0,-1 0 6 16,-2 7 3-16,-1 3 4 0,-2 5 8 0,-4 7-3 16,-1 5 1-16,-4 4 3 0,-1 5 9 0,-4 5 7 0,-2 5 0 15,-3 4 7-15,1 5 3 0,-3 0 8 0,-2 4 2 16,1 1 2-16,0 1 6 0,-2 2 1 0,0-7 10 16,2-1 9-16,0-4 0 0,0-5 2 0,3-4 8 0,2-7 9 15,3-7-9-15,0-5 1 0,6-7-10 0,2-4-15 16,2-5-10-16,4-6-1 0,1-4-6 0,0-1-14 0,6-4 1 15,-2 0-9-15,3-3-3 0,0-1-2 0,0 0 2 16,0 0-7-16,0-2-1 0,1 1 0 0,-1-1-5 16,2 2-6-16,-2-2-2 0,0 0-11 0,0 2-9 0,1-3-27 15,-1 1-34-15,0-1-35 0,2-1-53 0,0-2-61 16,-1-2-62-16,1-1-62 0</inkml:trace>
  <inkml:trace contextRef="#ctx0" brushRef="#br0" timeOffset="27508.3465">11916 2099 996 0,'-6'-7'14'0,"3"0"19"0,-1-1 11 0,3 1 16 16,-2 0 15-16,1 4 13 0,0-1 6 0,2 2 8 16,-1-1-12-16,2 0-22 0,-1 1-13 0,2 2-17 0,0 2-19 15,-2-2-18-15,0 3-7 0,3 0-7 0,2 1 2 16,0 1 11-16,4 3 16 0,2 1 3 0,6 0 7 15,6 2 19-15,3 5 14 0,4-1 11 0,7 2 2 0,5-1-3 16,3 4-13-16,5 2 3 0,2-1 0 0,2 3-12 16,5-1-11-16,1 4-8 0,1 1-3 0,4 1-2 0,0-2 1 15,0 4-5-15,1 0-7 0,1-2 1 0,-4-1-2 16,-2-2-5-16,-4 1 0 0,-1-3-3 0,-6-3-2 16,-6-2 2-16,0-2 10 0,-6-1 3 0,-4-4 2 0,-4-3 1 15,-5 1 0-15,-4-3-3 0,-2-2 7 16,-2-1-1-16,-4-1-6 0,-5-2 1 0,1 0 3 0,-6 2 9 15,-1-6 11-15,1 6 3 0,-3-3 2 0,0 0 3 16,-2 0 0-16,1-3 2 0,1 3-8 0,0 0 2 0,0-1-24 16,-2 1 3-16,0-1-6 0,2-1-14 0,0 0-21 15,0-1-26-15,-1-2-34 0,-1 1-37 0,2-2-43 0,-2-1-61 16,0 0-65-16,0-1-60 0</inkml:trace>
  <inkml:trace contextRef="#ctx0" brushRef="#br0" timeOffset="29069.3914">12166 4066 764 0,'-2'0'1'0,"0"1"8"16,4-1 4-16,-2 0 3 0,0-1 13 0,2 2 14 0,-2-1 20 15,1 0 16-15,1 0 14 0,-2 0 14 0,1 0 4 16,-1-1 7-16,2 1-2 0,0-1-4 0,-2 0-8 15,0 1-4-15,1-2-7 0,-2 2-17 0,1 0-3 0,1 0 9 16,-1 0-12-16,0 0 0 0,0 2-4 0,2-2-7 16,-2 1 2-16,0-1 3 0,0 1 4 0,0 0-9 15,0-1 6-15,0-1-4 0,2 1 0 0,-2-1 14 0,-2 1 1 16,2 0-2-16,0-1 1 0,0 1-6 0,0 0-1 16,0 0 2-16,0 0-2 0,0 0-8 0,0 0-10 15,0 0-5-15,0 0-9 0,0 0-4 0,0 0-5 0,0 0-9 16,0 0-41-1,0 0 2-15,0 0 7 0,0 0-2 16,0 0-8-16,0 0 3 16,22 58 21-16,14 17-14 15,-28-63 10-15,3-3-3 16,-4-1 3-16,1 0 4 0,-4-4 0 0,4-1 0 0,-8-3 18 31,54-6-12-15,-46 3-7-16,0-3 6 0,3 0-4 15,0-3 10-15,0-2 2 0,3-2 0 0,2-1 4 16,-2-5 4-16,4-1-5 0,0-1 2 0,0-4-7 16,1-1 2-16,3 0-7 0,-3-1-1 0,3 0-5 0,-2 3 0 15,1 1-2-15,-2 3-2 0,-1 2 10 0,-4 4-8 16,-1 4 1-16,-4 0-2 0,-1 3 6 0,-2 2-8 16,-3 0 10-16,1 2-5 0,-1 3-7 0,0-1 4 15,-3 1-3-15,1-2-20 0,-2 2-18 0,1 0-26 16,0 0-36-16,-3 0-38 0,3 0-36 0,0 0-51 0,0 2-58 15,-2-2-46-15,1 0-45 0</inkml:trace>
  <inkml:trace contextRef="#ctx0" brushRef="#br0" timeOffset="35861.3501">24721 6670 76 0,'-11'-2'2'0,"-2"-1"1"0,-1 1-6 0,1 0-3 15,-1 2 3-15</inkml:trace>
  <inkml:trace contextRef="#ctx0" brushRef="#br0" timeOffset="37114.4711">25404 6667 2438 0,'-4'1'0'0,"3"-1"4"0,-1 0-1 0,2-3-1 15,0 3 8-15,0 0 8 0,-1 0 0 0,1 0 8 16,0 0 11-16,0 2 7 0,-2-1 16 0,2-1 17 0,2 0 2 16,-2 2 8-16,0-2 3 0,0 0 1 0,0 2-13 15,1-1-9-15,1 0-16 0,-1-1-11 0,-1 1-8 16,2-1-16-16,1 0-1 0,1 0-1 0,-1 0 10 16,3 0 7-16,2 0 5 0,3 0-7 0,2 0 2 15,4 0 5-15,7 0-2 0,1 0-5 0,5 0-6 0,5 0-9 16,3 0-3-16,1 0 1 0,5 0-6 0,2 3-5 15,2-3-3-15,1 1-4 0,1 1 2 0,2-1 2 16,-1 2-1-16,3-1 1 0,-2 3 8 0,3-2-5 16,2-1 3-16,-3 0 5 0,3 3-8 0,1-2-3 0,-2 0 5 15,-3-2-5-15,3 1-3 0,-6 0 6 0,2-1-9 16,-4-1 3-16,-4 3-2 0,2-1 5 0,-5-2 3 16,4-2-6-16,-3 2 6 0,-1 0-1 0,1 0 3 15,0-3 1-15,-1 3 5 0,3 0-9 0,-3 0-7 0,2 0 10 16,0 0-5-16,-2 0 0 0,4 0 6 0,-5 0-8 15,1 0-1-15,-3 0 3 0,0 0 3 0,0 0-1 16,-6 0-5-16,-1-1 1 0,-1 1-3 0,-3 0 4 0,0 0-1 16,-2 0 5-16,-1 0-4 0,-2 0 6 0,-1-1-5 15,-3 2 8-15,-1-1 1 0,-2 1-4 0,-2-1 5 16,-2 0-4-16,-2 0 0 0,-1 0-1 0,-3 0 6 16,0 0-9-16,-2 0 1 0,-1 0 7 0,-2 3-13 15,0-6 9-15,0 6 1 0,0-3 1 0,0 0-2 16,0 0 1-16,0-3-2 0,0 6 1 0,0-3 4 15,-2 0-4-15,2 0-4 0,0 0-4 0,-1-3 4 0,-1 3-5 16,2 0-4-16,0 0-18 0,0-1-22 0,0 0-32 16,-2 1-28-16,4 0-41 0,-2 0-45 0,3-1-55 15,-1 1-61-15,1 0-80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19:27.7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9411 6798 478 0,'-10'-2'7'0,"1"1"6"0,-1 0 8 16,1-2 5-16,-2 3 11 0,0 0 10 0,1-1 17 15,-2 1 0-15,0 0 3 0,3 1 9 0,-4-2 17 0,4 2 14 16,1-1 8-16,-3 0 14 0,3 0 0 0,2 0 20 16,1 0 18-16,1-1-4 0,0 1-7 0,3-1-11 0,1 1-6 15,-2-1-13-15,2 2-13 0,0 0-13 0,0-1-23 16,0 1-4-16,0-1-14 0,0 2-9 0,0-1-10 16,2 1-4-16,-2-2-5 0,0 0-4 0,0 0 2 15,1 0-6-15,-1 0-2 0,0 0 12 0,0 2-6 0,2-2 0 16,-2 1 7-16,0-1-13 0,0 0 2 0,0 0 1 15,2 0 7-15,-2 0-3 0,2-1-1 0,0 1-5 16,-1-2 1-16,3 2 12 0,0 0-2 0,1 0 0 0,3 0-9 16,3-1-1-16,-1 0 6 0,5-2 0 0,1 2-7 15,3-1-3-15,-1 0-1 0,4 0-7 0,1-1 2 16,2 1-5-16,0 0-6 0,1-1-1 0,1 0 3 0,2 2-6 16,-1-2-6-16,0 2 6 0,3-3-3 0,-1 4-3 15,0-2 5-15,0-1-2 0,1 0 0 0,1 2 7 16,-2-3-2-16,2 0 3 0,-1 2 4 0,1-1-2 0,-2-1 1 15,1 1-1-15,1-2-3 0,0 4-4 0,1-3 8 16,-3 0-4-16,2 0-2 0,-2 0 3 0,1 3-3 16,-1-3 7-16,0 0-7 0,-1 1 6 0,-1 0-6 15,1 2-2-15,-4-2-1 0,-2 2 5 0,1-1-6 0,-5 0 1 16,0 2 5-16,-3-2-2 0,3 2 2 0,-5-3-6 16,-1 3 9-16,0 0-10 0,-1 0 7 0,1-3-9 15,-4 3 7-15,5-1-4 0,-2-2 0 0,0 3 9 0,1-2-9 16,1-1 4-16,0 1 3 0,2-1-2 0,-2 1-2 15,3 0 2-15,0-1 1 0,0 0-2 0,-1 0 6 16,1 0-4-16,-3 0-2 0,4 1 6 0,-4-2 4 0,2 0-7 16,-4 3 5-16,1 0-2 0,0-2-7 0,1 1 7 15,-2 0-6-15,0-1 5 0,2 3-7 0,-1-2 2 16,-1 0-3-16,1-1 3 0,1 3 3 0,0-1 1 0,1-1 4 16,0 0-15-16,2-1 11 0,-2 1 2 0,4 1-3 15,-2-1 1-15,2-2 2 0,-1 3-6 0,1-3-1 16,-1 4 5-16,-2-2 1 0,2 1-5 0,-1-1 2 0,-1 2-4 15,0-2-6-15,-2 2 10 0,0-1 1 0,0-1-1 16,-1 0-9-16,1 2 7 0,-1-2 0 0,-3 1-2 16,2-1 4-16,1 2-2 0,-3-1-6 0,2-1 6 0,-1 2 0 15,1-1 1-15,0 1-2 0,-1-3 1 0,0 3 1 16,0-2-4-16,3 1 3 0,-1-1-2 0,1 0 1 16,-2-1-3-16,3 2 1 0,-1 0 2 0,0-4-4 15,2 5 0-15,-2-3 6 0,2 1 1 0,-2 0-2 0,4 1 0 16,-2 0 2-16,1-2-2 0,0 3 3 0,-3-2 8 15,5-1-11-15,-1 3 7 0,-1-2 1 0,1 1-6 16,2-1 7-16,0 2-4 0,0 0 3 0,0-1-11 16,1 2 6-16,-2-1-6 0,1 0-3 0,1 0 10 0,-2 0-10 15,1 2 8-15,1-2-7 0,-4 1 6 0,4-2 3 16,-3 2-4-16,3-2 4 0,0 1-2 0,-2-2 0 0,1 2-6 16,2 0 3-16,0 0 1 0,1-1-2 0,1-1 1 15,-2 2 4-15,3-2-10 0,-4 0 2 0,1 2 5 16,1-2 0-16,-2 2-3 0,0-3-5 0,-1 3 8 0,-1-2-8 15,-3 1 8-15,2-1-3 0,-3 0 3 16,2 2 3-16,-4-1 0 0,3 1 4 0,-5-2-7 0,3 2 3 16,-1-2-1-16,-4 2 4 0,2 0-3 0,-3 0-6 15,0 0 1-15,3 0 9 0,-6 0-2 0,1 0-8 16,1 0-9-16,-4-2-17 0,2 2-18 0,-1-3-29 0,-3 3-49 16,1 0-59-16,1-4-73 0,0-1-86 0,2-1-106 15</inkml:trace>
  <inkml:trace contextRef="#ctx0" brushRef="#br0" timeOffset="6444.3428">2263 10902 2311 0,'-6'0'1'0,"1"-2"5"0,2-2 7 0,3 1 10 0,-3 3-2 15,-1 0 7-15,3 0 8 0,-1 0 6 0,1 0 17 16,-1 0 4-16,0 0 3 0,1 0-13 0,4 0 0 16,-3 3-10-16,0-6-8 0,0 3-7 0,3 0-20 0,-1 0-10 15,-1 0-5-15,1 0-1 0,-2 0-5 0,2 0 5 16,-1 0-1-16,1 0 4 0,-2 0 3 0,3-1 4 15,2-1-11-15,1 0 7 0,0-1 13 0,4-2-1 16,1 2 3-16,1-3 2 0,3-1-3 0,2-1 5 0,-1 1 2 16,5-3-1-16,-1 1 0 0,1 0-7 0,2-2-7 15,1-1 5-15,1 2-3 0,-1-2-1 0,2 3 1 16,-1-2-6-16,2-1-2 0,-4 3 5 0,1 0 9 0,-3 1-15 16,-3 1 6-16,-2 2-6 0,-5 0 5 0,-4 5 2 15,-2-1 1-15,-4-1 2 0,1 2 2 0,-2 0 20 16,-2 2 8-16,2-1 12 0,-1-1 6 0,-1 0 5 15,-1 3-4-15,-2-1-2 0,-2 3-10 0,-3 1-11 0,-3 0-11 16,-3 4-12-16,-3 0-8 0,-5 5-7 0,-1-1 2 16,-3 0 2-16,-1 2-9 0,-1 0 1 0,2 0 4 0,-2-2-4 15,4-1 3-15,-1-1-2 0,2 0 2 0,3-1-3 16,3-2 7-16,0-2 8 0,4-1-2 0,3-2 8 0,4-2-4 16,2 0 3-16,2-2-5 0,2 0 2 15,0 0-5-15,4 0-5 0,-2-2-4 0,0 2-7 0,3-2 4 16,-3 2-6-16,4-3 7 0,0 1 2 0,2-3 2 15,0 1 0-15,7-3 7 0,-2-4-2 0,5 0 6 0,3-3 4 16,3-1-1-16,1-1-8 0,2-1 4 0,3-2-3 16,-3 2-4-16,0 3-2 0,1-2-2 0,-5 5 4 15,-3 1-7-15,-2 3 6 0,-5 2-1 0,-3 1 6 0,-1 3 0 16,-3-1 13-16,-4 2-7 0,0 2-3 0,-2-1 4 16,0-1-1-16,-3 3 0 0,0 0-2 0,-3 3-11 15,0-2-2-15,-4 4 3 0,-1 1-3 0,-3 1-3 0,2 0-5 16,-5 2-2-16,1 1-12 0,-1-1 0 0,2-2-18 15,1 0-23-15,1 1-13 0,0-3-25 0,1 0-17 16,3 0-31-16,1-3-20 0,1 2-28 0,1-1-22 16,2-3-22-16,1 2-33 0,0-2-29 0</inkml:trace>
  <inkml:trace contextRef="#ctx0" brushRef="#br0" timeOffset="7593.7334">4909 9428 2300 0,'-9'-9'-8'0,"-3"1"7"0,-6 1-2 0,3 0-2 16,-7 0 7-16,-1 2 3 0,0 3 2 0,0 1 11 16,1-1 18-16,1 2 8 0,-1 1 16 0,3 0 23 15,-3 0-10-15,3 1 7 0,0 3 3 0,1-1-9 0,-2 2-10 16,3-1-11-16,-1 1-15 0,-1 2-20 0,3 1 0 16,-1 2-9-16,-2 2-4 0,0 4 2 0,-3 3 5 15,-3 5 2-15,-2 1 0 0,-3 6-2 0,0-1 4 0,-3 5 3 16,-2 1-4-16,1-2-5 0,3 2 0 0,-1-3-7 15,4-1-5-15,3-4 4 0,4-1-4 0,4-7 1 0,4-1-1 16,2-6-1-16,3-2-9 0,3-3-15 16,2-3-32-16,3-4-31 0,0 1-42 0,0-2-45 0,0 0-37 15,3-2-27-15,-1 1-30 0,-1-1-23 0,-1 0-3 16</inkml:trace>
  <inkml:trace contextRef="#ctx0" brushRef="#br0" timeOffset="7924.9765">3918 9780 1875 0,'0'-12'6'0,"2"1"19"0,-2 4 13 0,0-3 21 15,-2 5 4-15,2 1 14 0,-2 2 10 0,1 1 9 16,-1 1 7-16,2 3-8 0,0-3-14 0,0 0-24 0,-1 3-5 16,-1-3-15-16,2 2-17 0,0 1-6 0,2 1-16 15,-1 0-8-15,1 4 2 0,1 2 5 0,-1 2 2 16,4 5 1-16,0 3 7 0,-1 1 2 0,1 3 2 0,-1 0-7 15,3 1-2-15,1-1 6 0,-1 0-6 0,2-2 2 16,-2-3-4-16,3-2-1 0,-3-2 2 0,0-4 1 16,-2-3 1-16,0 0-6 0,-1-4 6 0,0-1-3 0,-2-1 7 15,-1-2 2-15,1-2-6 0,0-1 15 0,3 1 0 16,0-3-3-16,1-3-2 0,2-3 8 0,5-4-1 16,1-4-10-16,5-1 2 0,2-6-3 0,1-1-6 0,5-2-1 15,-1 0 4-15,3 0-9 0,0 4-6 0,0 1-2 16,-2 2-16-16,-2 5-23 0,-1 1-31 0,-3 4-30 15,-5 5-45-15,1 1-49 0,-7 5-47 0,-1 1-46 0,-3 4-37 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20:09.6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3061 10985 1581 0,'-15'-1'8'0,"0"0"-3"0,5-1 6 0,1 0-4 16,0 0 1-16,-3 2 8 0,2 0 11 0,0 0 7 0,2 2 6 15,-1-1 15-15,1 0 5 0,0-1 22 0,0 0-2 16,-1 2-2-16,-1-1-14 0,2 0-2 0,-4 0-20 15,2 2-12-15,-1 0-9 0,-2 1-21 0,2 0 1 0,-3 1-6 16,1 0 8-16,-2 2-5 0,2-2 5 0,-3 3-3 16,3-3 1-16,-1 3 5 0,-3-1-3 0,4 1 3 15,-4-2-9-15,4-1 0 0,-1 2 6 0,1-3-2 16,1 0 1-16,1 0 6 0,-2 0 1 0,5-3 2 0,0 2 5 16,0-2 7-16,1 0-6 0,0 2 9 0,4-3-6 15,0 3-2-15,1-2 8 0,-1-1-7 0,0 2-2 16,1-1-8-16,2-1 6 0,-2 0-6 0,2-1 3 0,0 1-9 15,-1 1-8-15,2-2 5 0,-1 1-1 0,0 3 4 16,-1-3-6-16,2 0 0 0,-2 2-4 0,1-1 4 16,0 0 1-16,-2 3-2 0,0-3 7 0,0 5-4 15,2-2 2-15,-5 3 2 0,4 4 16 0,-4 2 6 0,0 3 16 16,0 4 9-16,0 2 3 0,-4 3 11 0,3 7-1 16,-2 2 15-16,-3 3-8 0,3-2-2 0,0 6-8 15,0 0 1-15,-1-2-7 0,4-1-10 0,0-1 6 0,2 0-7 16,0-4-10-16,1 0-5 0,0-1-3 0,2-2-8 15,0-1 0-15,0 1 4 0,0-2-7 0,2-2-9 16,0 3 6-16,-1-4-1 0,-1 3-6 0,2-1 4 0,-2-2 2 16,0 3-7-16,0-1 5 0,0 1 6 0,0 1-2 15,-2 1 4-15,1 1-2 0,-1-2 1 0,0 1-2 16,1-1 6-16,-1 0-5 0,-2-3-1 0,1-2-3 0,1-2 11 16,0 1-2-16,1-2-3 0,-1-2 0 0,1-1-3 15,-1-1 0-15,2-3-7 0,-3 1 8 0,3-2-9 16,-2 0-1-16,2-3-4 0,-1 0 1 0,-1-1-2 0,2 0-3 15,-2-1 11-15,1 1-7 0,1-1-2 0,0 1-1 16,-2-1 6-16,2 1-6 0,-4-1 6 0,4 1 0 16,0-1-6-16,-3 1 2 0,3-2-1 0,-2 1 0 15,2 1-3-15,-2-3 2 0,2 0-3 0,0-6-15 32,0 0-8-17,0 0 8-15,0 0 4 0,27 58-19 0,-22-53 23 16,0-2 5-16,4 0 5 0,1 1 6 0,4-1 1 15,2-1 0-15,2 0 3 0,3 1 1 0,5-1-2 0,-1-2-1 16,6 1 6-16,1-1-11 0,3-3 4 0,4 0 2 16,-1 1-5-16,0 0 3 0,0-1-1 0,0-1-6 15,0 1-4-15,-2-1 7 0,-1 1 2 0,-2-2 1 16,1 3 4-16,-3-4-11 0,1 2 4 0,-2-1 8 0,2 2-4 16,-1-2 2-16,2-1 1 0,-2 0-9 0,1 1 4 15,0-2 2-15,1 1-2 0,-1-2 3 0,1 0 0 16,-1 1-5-16,-1-2-2 0,-2 1 5 0,-1-2-4 0,-1 2 1 15,-2 0 0-15,-1 1 0 0,-3 1-7 0,-3-1 9 16,0 3-5-16,-4 2 1 0,-3-1-5 0,-1 0 3 16,-3 3-1-16,-2 0-3 0,0 0 3 0,-3 0-2 0,1 0 3 15,-2-2-6-15,3 2 10 0,-4 0 2 0,0 0-2 16,3 0-2-16,1 2 0 0,-2-2-1 0,1-2 8 0,-1 2 1 16,1 0-4-16,0 0-7 0,0 0 9 0,0-2-4 15,1 2 1-15,-1 0-2 0,3 0 2 0,-5 0-4 16,3 0 5-16,-4-1 4 0,1 2-11 0,-2-2 8 0,1 1 5 15,-2 0 0-15,2 1-11 0,-2-1 5 0,1 0-2 16,1 2-3-16,0-2 7 0,0 0-2 0,0 0-4 16,0 0-1-16,0 0 5 0,0 0-4 0,0-2-4 0,0 2-9 15,-2 0-12-15,2 0-19 0,0-1-28 0,-2 1-39 16,0 0-62-16,-1-1-98 0,1 0-123 0</inkml:trace>
  <inkml:trace contextRef="#ctx0" brushRef="#br0" timeOffset="5870.4257">4652 9833 1485 0,'-2'-5'2'0,"2"2"-2"0,0-1 0 16,2 0 0-16,-1 2-2 0,-2 1-2 0,-1-2-5 15,2 3 10-15,0 0-1 0,0 0 18 0,2 0 3 16,-2 0 16-16,1 0-3 0,-1 0 3 0,2 0 7 0,-2-1-6 15,0 1-1-15,0 1-18 0,0-2-2 0,1 1-15 16,-1 0 12-16,0 0 1 0,2 0 0 0,-2 1-1 16,0-1 1-16,3 0 5 0,-3 0-3 0,0 0-10 15,0 3-6-15,0-2-6 0,-3 1-5 0,3-1-1 0,-2 3-1 16,4 1-5-16,-2 3 5 0,0 1 9 0,3 2 3 0,-3 3 7 16,3 2 1-16,0 2 3 0,-3 1-4 0,2 2 1 15,-1-3-1-15,2 1 4 0,-1-5-4 0,0 2 1 16,-1-3 2-16,1-5-6 0,0 3 3 0,-1-6 3 15,1 0-2-15,1-1-4 0,0 0 1 0,-2-4-6 0,1 2 2 16,1-1 1-16,-1 0 3 0,-2 0 2 0,1-1-1 16,1 0 8-16,1 0 4 0,-3 0 14 0,2 0 20 15,1 0 22-15,-1 0 8 0,2-3 10 0,4-1 7 16,-2-1-1-16,4-2-1 0,0-4-4 0,5-1-21 0,4-4-16 16,-1-2-12-16,4-3-11 0,3 0 2 0,0-4-16 15,2 1-2-15,6-1-2 0,-3-1-9 0,2 0-2 16,1 2-2-16,-1-1-2 0,1 1-6 0,-2 0 1 0,1 2 2 15,-3 3-6-15,-1 1 6 0,-3 1-6 0,-2 0 0 16,-1 1 3-16,-2 4-4 0,-2-1 1 0,-1 1 1 16,-1-2 2-16,-2 5-6 0,-1-2 6 0,-1 2-1 0,-2 0 4 15,-2 1 1-15,1 0 2 0,-1 2 3 0,0 0 3 16,-2 1 14-16,-2 1 2 0,2 1 5 0,-2-1-3 16,-2 2 5-16,0-1 4 0,-2 3-5 0,1 0-1 0,-2 0-7 15,1 0-5-15,0 0 0 0,-2 0-1 0,2 0-1 16,0 0-4-16,0 0-5 0,0 3-1 0,0-3-3 0,-2 0-3 15,2 0-1-15,0 0-6 0,0 0 1 0,2 0 0 16,-2 1 3-16,0-1-5 0,0 1 6 0,2-1-4 0,-2 0-1 16,0 0 2-16,0 2-3 0,0-2-7 0,0 0-11 15,0 1-10-15,1 0-26 0,-1-1-30 0,2 0-50 16,-1 3-78-16,-1 1-98 0</inkml:trace>
  <inkml:trace contextRef="#ctx0" brushRef="#br0" timeOffset="7857.6406">6855 9497 1875 0,'-2'-8'-2'0,"-1"1"6"0,0-1 3 15,0-2 3-15,0 1-3 0,-2-3 4 0,2 3 0 16,-2-1 4-16,2-3 14 0,1-1 11 0,-1 2 12 16,0-1 18-16,-2 0 10 0,2 0 1 0,0-1 8 0,0 1 7 15,-2 1-10-15,2 0-7 0,-2 1-11 0,-1 0-10 16,3-1-2-16,-2 3-5 0,0-1 2 0,-1 0 0 16,1 3 8-16,0 0-4 0,-1 0 6 0,-2 0 0 0,2 2 3 15,1 0 7-15,-4 0-11 0,4 2-9 0,-3 3-8 16,1-2-4-16,2 0-13 0,-2 2-11 0,2 2-14 15,2 0-4-15,-2 1 3 0,0 2-9 0,-1 4-4 16,0 3-2-16,0 1 2 0,-2 8 0 0,-2 1 0 0,1 3-2 16,1 1-2-16,3 1 8 0,0 1-2 0,2-3-2 0,3 2 5 15,3-3-1-15,0-1 1 0,5-2 6 0,2-4 0 16,1 0-5-16,2-4 10 0,-1-1 3 0,2-4-8 16,3 0 6-16,-4-4 3 0,5-1-4 0,-4-3 2 15,3-1 2-15,-2-4-4 0,3-1-7 0,-1-2 8 0,0-4-6 16,0 0 0-16,1 0-4 0,-1-3-1 0,-3-2-1 15,2 0 1-15,-3 0 8 0,-2-4-4 0,0 2-4 16,-2-1 8-16,-2-4 5 0,-1 2-3 0,0 2 2 0,-3-3 0 16,-1 3-4-16,-2 1 2 0,0 2 12 0,0 5 1 15,0 0 2-15,-2 2 9 0,1 2 12 0,-1 2 4 0,2 3 1 16,-4 0 6-16,4 2-9 0,0-2-16 0,0 3-1 16,0 3-13-16,0-2-21 0,0 2-7 0,2-1-2 15,0 1-8-15,0 5 1 0,-1 1 8 0,2 3-7 0,1 5 11 16,-1 4 4-16,2 3-4 0,0 3 4 0,2 2 2 15,1 1 3-15,-2-2-8 0,3 1 11 0,1 0-2 16,0-5 1-16,-2-3 5 0,3-2 0 0,-2-2-12 16,-1-3-29-16,0-2-28 0,2-3-57 0,-4-4-67 0,-1 2-85 15,-2-4-105-15</inkml:trace>
  <inkml:trace contextRef="#ctx0" brushRef="#br0" timeOffset="8899.4429">7362 8990 3088 0,'-4'0'7'0,"2"0"-1"16,-1 0-6-16,6 0 6 0,-3 0-7 0,0 0 1 15,0 0-3-15,2 3 0 0,-1-3-5 0,2 0-1 0,-1 0 5 16,-2 0-7-16,3-3 10 0,-2 3-4 0,1 0 4 15,3 0 2-15,0-2 1 0,6-2 5 0,4 1-1 16,6-4 5-16,6-3-7 0,7 1 7 0,3-2-2 0,4-2-3 16,5-3-2-16,0 2-4 0,-2-1 3 15,-1 4-6-15,-5-4 2 0,-2 7-2 0,-6-4-6 0,-6 6 7 16,-2 0-1-16,-7 0 0 0,-3 2 0 0,-4 0 3 16,-2 4 0-16,-2 0 3 0,-2-3 3 0,-2 6-6 15,0-1 3-15,0 0-3 0,-2-1 5 0,1 3-10 0,-2-1 5 0,0 2-1 16,1 7 7-16,-2 1 0 0,-1 3 3 15,-2 6 12-15,1 7-4 0,-6 4 8 0,2 4 1 0,-2 2-1 16,-1 4-7-16,0-1 2 0,0 1-6 0,4-2-6 16,-3-2-5-16,5-1 0 0,-1-4-5 0,2-2-4 15,1-6 11-15,0-2-12 0,4-4 3 0,1-1 1 0,0-4 1 16,0-3 7-16,0-3-5 0,0 2-9 0,1-5-30 16,2 1-34-16,-1-3-49 0,1-2-53 0,-3 0-64 15,3 0-90-15</inkml:trace>
  <inkml:trace contextRef="#ctx0" brushRef="#br0" timeOffset="10016.2531">8197 8511 1391 0,'0'0'25'0,"0"0"20"0,0 0 31 0,-3-25 16 0,3 25 16 15,0 0 22-15,0 0 8 0,0 0 23 0,0 0-7 16,0 0-4-16,0 0-15 0,-2-21-15 0,2 21 1 0,0 0-27 15,0 0-7-15,0 0-20 0,0 0-17 0,0 0-26 16,-3-9-3-16,3 9-41 16,0 0-10-16,0 0 10 0,0 0-8 15,1 14 19-15,3 18-2 0,-1-15 0 0,-3 7 8 16,3 2-1-16,2 1-4 0,0 0 10 0,2 4-2 0,1-1 0 16,0-1 6-16,5-1 0 0,-1-1 0 0,4-5 4 15,0 2 4-15,3-4-2 0,-1-2 0 0,2-5 0 16,0 2 5-16,0-6-6 0,-2-1 6 0,0-2-8 0,1-3 2 15,0-3-10-15,-5-3 8 0,3 1-4 0,-2-5-3 16,2-1 5-16,-4-1-10 0,2-3 0 0,-2 0 8 16,1-1-4-16,-3-3-5 0,-1 2-1 0,1-3-3 15,-3-1 1-15,-2-1 3 0,1-1 1 0,-1-1-1 0,-3 2 7 16,0-1-3-16,0 0 6 0,0 1-1 0,-1 2-2 16,-2 3 3-16,2 0 3 0,-1 4-1 0,1 0 3 0,-2 3 7 15,0 2 1-15,0-2 15 0,0 5 4 0,0-1 1 16,0 0-5-16,0 3-1 0,0 0-2 0,0 0-14 15,0 0-2-15,1 0-16 0,-1 3-15 0,4 2-4 0,-4-1 5 16,3 4-1-16,3 1-7 0,-1 3 2 0,3 1 6 16,0 6 3-16,4 2 15 0,-2 4 4 0,1 1 1 15,3 6 0-15,-3 5 15 0,1 3-1 0,0 4-3 0,1 2-1 16,-1 4-7-16,1 1-35 0,1-2-27 0,-3 2-49 16,3-5-73-16,2-5-90 0,0-4-134 0</inkml:trace>
  <inkml:trace contextRef="#ctx0" brushRef="#br0" timeOffset="10776.3057">6883 10433 2300 0,'-6'2'10'0,"0"-2"15"0,1 0 16 15,5-3 15-15,-2 3 7 0,1 1 4 0,1-1 3 0,0 2 16 16,0-4 0-16,1 2-2 0,1 0-3 0,1-1-5 15,0-1 8-15,5-1 13 0,0-2 6 0,5-3-13 16,6-3-3-16,7-3-1 0,8-3-13 0,7-2-13 0,6-4-11 16,8-5-12-16,7-1-2 0,3-1-6 0,8-3-8 0,4-4-9 15,7-1 7-15,5-5 4 0,5-2-4 16,3-2-7-16,2-4-8 0,3-2 10 0,2 0-5 0,-1-1-7 16,-4 0-7-16,-1 2 2 0,-5 4-4 0,-3 3 4 15,-7 2 6-15,-8 7-8 0,-6 5-1 0,-9 1 1 16,-5 3 0-16,-8 3-3 0,-7 5 3 0,-5 0 0 0,-5 6-5 15,-5 0 4-15,-6 3 1 0,0 0 5 0,-5 5 3 16,-5 1 1-16,-2 1-3 0,-2 1 4 0,-2-1-5 16,-3 3-2-16,0 0 4 0,0 0-2 0,0 0-10 0,0 3-1 15,0-3 1-15,0 1-14 0,0 0-10 0,0-1-6 0,0 0-19 16,-3 2-12-16,3-2-16 0,0 1-13 0,0 0-31 16,-2 0-28-16,0 1-42 0,2-2-54 0,0 5-39 15,0-1-68-15</inkml:trace>
  <inkml:trace contextRef="#ctx0" brushRef="#br0" timeOffset="14669.9846">5968 10977 2693 0,'0'-2'-11'0,"0"2"0"0,0-3-2 16,-2-4-3-16,-2 6-6 0,1-3-7 0,0 1-9 0,1 1-1 15,-1 0 8-15,1-1 10 0,-1 0 18 0,0-1 19 16,1 1 25-16,-1 2 16 0,-1-2 15 0,-1 0 6 0,3 1 9 16,-3 0-15-16,2-1-14 0,0 1-18 0,-2 0-19 15,0-1-6-15,-2 1-7 0,2-1-4 0,-3 1-1 16,0 1 8-16,-3-1-7 0,0 1 3 0,1-1-3 15,-5 1 2-15,2-2 0 0,-4 2 1 0,2 0-4 0,-4 1-2 16,2-1 7-16,1-1 2 0,-1 2-1 0,-2 0-10 16,3 0 5-16,-3 0-5 0,0 0 1 0,-1 0 6 15,-1 0 3-15,-1 3-6 0,-2-1 12 0,1 1 10 0,-3 0-5 16,2-1 6-16,-1 0 1 0,-3 3-6 0,-1-3-6 16,2 1 8-16,-3 1-14 0,0 1-1 0,0-1 7 15,-1 0-1-15,1 0-4 0,-2 0-4 0,2 0 1 0,-2 0 1 16,1 1 0-16,1-1 1 0,0 0-6 0,3 0 2 15,-3 0-3-15,3 1 5 0,-1-1-2 0,-1 0-5 16,1 0 5-16,2 0-4 0,-1 0 1 0,-3 1-5 0,2 1 4 16,-1-1 4-16,1 0-2 0,-1 0 0 0,1-2 7 15,0 4-7-15,-1-1 0 0,1-2 5 0,1 1-4 16,-1 1-2-16,2-2 1 0,-1 1 2 0,2 0-9 0,-2-1 8 16,-1 1-3-16,2 0-2 0,-2-1-4 0,0 2 5 15,-1-1-5-15,1-1 1 0,0 1-1 0,0 0 0 16,1 2-7-16,-1-2 9 0,1 2-5 0,2-2 0 0,0 0 5 15,1 1-8-15,3-2 4 0,-3 2 2 0,4-2 8 16,1 0-6-16,2 0 7 0,-1 3-2 0,-1-6-2 0,2 4 9 16,1 2 2-16,0-3-1 0,2 1-4 0,-5 0 0 15,3-1 3-15,-1 0-1 0,-1 4 1 0,1-4-4 16,-2 1 4-16,3 1-6 0,-4 0 5 0,2-1-3 0,-2 1 0 16,1 0 2-16,0-3 0 0,-2 3 2 0,1 0-9 15,-1-1 8-15,-1-1 0 0,2 1 2 0,-1-1-6 16,-1 0-2-16,0 0 1 0,0 1 0 0,2 1 7 0,-2-1-2 15,2-1-5-15,1 1-2 0,-3-1-2 0,3 1 4 16,0 1-1-16,0-1-2 0,-1 0-8 0,3 2 1 16,-1-1 3-16,0 1 0 0,1 2 4 0,1-1-3 0,-1-3 0 15,2 5 3-15,-2-3-3 0,1 2-2 0,2-1 5 16,1 0-2-16,-4 2 4 0,4-1-4 0,-1-1 4 0,1 1 0 16,-1 0 4-16,3 0 4 0,-3-1-7 0,1 2-2 15,2-3 1-15,0 2 0 0,2-1 1 0,-1 1-2 16,-1-1 1-16,2 2-7 0,-1 0 10 0,1-1-2 0,-2 1-3 15,-1 1 2-15,0 0-1 0,1 2-2 16,0 0-2-16,-2-1 4 0,3-1-2 0,0 1 1 0,-2-1 3 16,3 1-3-16,-2 0-5 0,1 1 7 0,1-2-2 15,0-1-5-15,1 5-3 0,-2-2 0 0,2-2 5 16,-1 2-4-16,1-2 2 0,0 1 4 0,3 0-2 0,-4 0 1 16,4 0-2-16,-1-2 4 0,1 2-7 0,0 0 4 15,-1 1 1-15,1-1-6 0,0 0 1 0,-1 0 2 16,3-2 6-16,-2 2-4 0,1-1 5 0,0-1 3 0,1 1-7 15,2-2 4-15,-1-1 6 0,-1 0-4 0,3 2-4 16,-2-3 4-16,2 3-8 0,-1-2 3 0,-1 1 7 16,2 1-3-16,0 0-3 0,0 2-2 0,-2 0 2 0,2 0 4 15,0 1 2-15,2 0-4 0,-2 0-6 0,0 2 1 16,0-1 10-16,2 1-3 0,-1-2 0 0,1 2-1 16,1 0-5-16,-1 0 2 0,-1-2 3 0,2 1 0 15,1-1-9-15,-2-1 6 0,1-1 3 0,-1 0-7 0,1 1 0 16,-1-4 6-16,1 3-4 0,0-1-1 0,2 1 5 0,-3-2-2 15,3 0-5-15,-1 4 3 0,-1-2 6 16,0 0-6-16,2 0 0 0,0 0 10 0,-2 1-16 0,2-2 2 16,1 3 4-16,-1-2 2 0,-2-2-3 0,2 3-1 15,0 0 2-15,-1-2-8 0,0 2 12 0,0-1-7 16,1-1-1-16,0 2-2 0,-2-1 1 0,2-1 5 0,-2 2 1 16,0-4-6-16,3 3 6 0,-3-2 1 0,2 0-2 15,-2-1 2-15,0 1 0 0,2-1-1 0,0 0-2 16,-2-2 4-16,3 2-4 0,-1 1-2 0,-3-2 5 0,2-2-3 15,0 3 5-15,-1-1-4 0,2 1-1 0,-2-2-1 16,1 1 4-16,-1-1 4 0,1 1-5 0,1 2 4 0,-2-2-5 16,0-1 2-16,2 1-3 0,-2 1 5 15,3-2-2-15,-1 2-2 0,-2 0 2 0,2 0 0 0,-2-3 0 16,2 3 0-16,1-4 5 0,0 3-7 0,-3-1-1 16,2-2-2-16,0 2 7 0,0-4-5 0,-2 3-5 0,1-1 3 15,1-3 1-15,0 3 2 0,-2-1-1 0,0 0 5 16,1-2-9-16,-1 3 6 0,3-2-1 0,-3 0 2 15,0 3-1-15,-1-5 2 0,1 4 1 0,0-1-7 0,0 0 5 16,1 1-2-16,-1-2 6 0,3 1-6 0,-3 1 0 16,0 0-7-16,0-2 9 0,1 1-1 0,0-2-1 15,0 2-3-15,2-3 5 0,-4 4-1 0,4-1-2 16,0-1 0-16,-1-1-7 0,0 1 3 0,1 0-3 16,0 1 6-16,-1-3-9 0,1 0 6 0,1 2-3 0,-2-1 7 15,0 0-2-15,-1 0 2 0,-1-1-1 0,0 2-2 16,-1 0 6-16,1-2-10 0,-1 0 13 0,-1 3-9 15,1-3 0-15,1 1 3 0,-1 0 0 0,-2-1 3 16,0 1-3-16,1-1 7 0,1 0-8 0,-2 1 5 16,0-1 2-16,0 0-1 0,0 0 6 0,0 0-2 0,0 0-8 15,0 0 2-15,0 0 2 0,1 1 1 0,-1-1 3 16,0 0-4-16,3 0-6 0,-6 0 8 0,3 0 5 16,0 0-6-16,-1 0-1 0,1 0-9 0,0 0-20 15,-2 0-7-15,1 0-16 0,1 0-35 0,0 0-48 0,0 0-64 16,-2 3-99-16,-3-3-105 0</inkml:trace>
  <inkml:trace contextRef="#ctx0" brushRef="#br0" timeOffset="28767.838">9512 8102 2289 0,'-2'-12'5'15,"-2"5"8"-15,-1-2 14 0,0-4 19 0,-1 8 3 16,-4-2 3-16,6 7 14 0,-1-4 4 0,0 4 10 0,2-2-2 16,-1 2-1-16,3 2-20 0,1-2-11 0,-3 0 1 15,3 2-16-15,3 0-7 0,-6 4-18 0,2 3-4 16,-3 3-10-16,1 5 2 0,-3 8 11 0,-6 6-4 15,-1 6 8-15,-4 5 0 0,-3 9 3 0,-3 2 1 0,-1 3-1 16,-3 0-8-16,1 1-2 0,-2-5 2 0,3-2-5 16,3-4 2-16,2-7-2 0,2-5 5 0,6-5-4 15,2-4 9-15,2-7-1 0,3 2-2 0,0-6-4 0,2-2 1 16,-1 1 1-16,0-3-22 0,3-4-26 0,-3 0-33 16,4-4-38-16,-1 1-42 0,1-1-77 0,-3-4-95 0</inkml:trace>
  <inkml:trace contextRef="#ctx0" brushRef="#br0" timeOffset="29021.957">8977 8269 2836 0,'-6'-9'1'0,"-3"2"18"0,-1-1 19 15,4-1 12-15,-2 5 6 0,2 0-3 0,-1 4-5 16,6 0 3-16,-1 0-9 0,1 0-14 0,2 0-20 15,1 3-16-15,-1-2-11 0,3 3 4 0,2 0 6 16,5 4 4-16,5 5 10 0,8 0 13 0,4 4 12 0,12 6 10 16,8 0 6-16,11 4 2 0,4-1-1 0,8 4-4 15,7-3 1-15,-4 2-26 0,5-3-2 0,-6 0-6 0,-2-1 1 16,-8-1-8-16,-3 0-14 0,-11-2-34 0,-3 0-46 16,-10-3-42-16,-4-2-90 0,-5 0-110 0</inkml:trace>
  <inkml:trace contextRef="#ctx0" brushRef="#br0" timeOffset="30093.3043">13551 11004 1603 0,'1'-7'21'15,"4"2"22"-15,-4-1 21 0,2 0 22 0,-1 1 24 16,0 1 19-16,-2-2 16 0,0 5 20 0,0-3-11 0,0 4 3 16,-2-2-12-16,2-1-1 0,0 5-19 0,-2-2-22 15,1 1-17-15,1-1-18 0,-2 2-11 0,1 0-22 16,1 1-13-16,-5 4-16 0,0 2 7 0,-4 2 3 16,-3 7-1-16,-5 2 9 0,-5 9-1 0,1 4 6 0,-9 2 4 15,0 3-6-15,0 4-11 0,0 1 1 0,0 0 7 16,4-1-8-16,-1-1-7 0,3-2-1 0,4-3-1 15,2-2 3-15,3-5 1 0,0 0-3 0,4-6 3 0,0-3-4 16,3-2 2-16,0-4-25 0,0-2-23 0,2-3-58 16,1-2-70-16,0-3-100 0,1-2-145 0</inkml:trace>
  <inkml:trace contextRef="#ctx0" brushRef="#br0" timeOffset="30331.6922">12958 11006 2967 0,'-5'-12'13'0,"0"2"11"15,-1 3 13-15,3-3 13 0,3 7-4 0,-3-1 2 0,3 4-12 16,1 0-1-16,1 2-20 0,3 0-12 0,1 1-6 16,5 1-14-16,2 0 10 0,5 6 4 0,8 2 13 15,0 4 0-15,8 1 7 0,2 5 10 0,6 6-3 0,3 2-1 16,3 3-2-16,4 3 1 0,1-1-5 0,4 5 8 15,0 0-5-15,0 1-11 0,-1 3-22 0,-3-4-50 0,-1 2-51 16,-6-1-61-16,-2 0-87 0,-7-4-113 0</inkml:trace>
  <inkml:trace contextRef="#ctx0" brushRef="#br0" timeOffset="37360.4044">18893 5453 2646 0,'2'-4'-8'0,"-2"1"4"0,-2 1 4 15,7-4 1-15,-5 4 2 0,0 2-4 16,0 2 0-16,0-2-2 0,0 3 6 0,0-3 4 0,0 0-10 16,0 2-6-16,0-1 5 0,0 1 1 0,0-2-4 15,0 0 2-15,1 2-2 0,-1 0-6 0,0 1 4 16,2 2 9-16,-1 0-6 0,3 2 3 0,-1 2 6 15,0 1-3-15,0-3 3 0,4 6 3 0,-1-4 4 0,-2-2 3 16,1 3 5-16,0-4 16 0,0 0 9 0,0-1 12 16,1 0 19-16,-3-2 21 0,2-1 19 0,-2-2 16 15,3 3 27-15,-1-4 0 0,7-1 4 0,-2-3 2 0,5 0-12 16,3-2-27-16,8-3-18 0,0 0-19 0,6-2-32 16,1-5-15-16,4 3-10 0,2-3-14 0,4-2-4 15,0 2 3-15,2-3 2 0,3-1-12 0,1-1 2 0,3 1 3 16,-3-2-10-16,3 1 7 0,-2 4 3 0,-3-2-10 15,-3 3-1-15,-5 3 6 0,-4 2-4 0,-5 0-2 16,-5 1-8-16,-4 5-23 0,-5 0-16 0,-5 1-11 0,0 3-33 16,-6 0-32-16,-2 0-45 0,0 2-61 0,-1 0-53 15,-2 2-42-15,-2-2-64 0,0 4-93 0</inkml:trace>
  <inkml:trace contextRef="#ctx0" brushRef="#br0" timeOffset="41432.0542">18790 7107 1549 0,'0'-4'4'0,"0"1"8"0,0-1 15 0,4-3 19 15,-3 3 15-15,-1 0 9 0,3-3 13 0,1 3 9 0,-3-2 12 16,7-1 11-16,-5 3 4 0,2 0 2 0,-2 0-5 16,2-1-6-16,0 1-12 0,-2 0-6 0,3 0-11 15,-5 3-20-15,3 1-16 0,-3 0-24 0,1-3-9 16,-1 3-12-16,-1 0 3 0,0 0-7 0,2 3-7 0,-2-3 6 15,0 4-7-15,0-2 2 0,2 4-4 0,-2-2 8 16,1 3 3-16,1 5 3 0,-1-3 3 0,3 5-1 16,-1-5-2-16,1 3 1 0,-1-3 4 0,1 4 1 0,-3-4-3 15,2-1 0-15,1 0-5 0,-3-2 1 0,1 1 2 16,1-1 4-16,0-1-4 0,2-1 5 0,-2-2-4 16,2 3-4-16,-1-3 10 0,1 0 2 0,2-1 13 0,2 1 8 15,0-4 16-15,4 2 10 0,0-3 13 0,4-1-3 16,4-4 1-16,2 2-2 0,6-5-2 0,-2-1-11 15,6-1-12-15,0-3-14 0,3-1-7 0,-1 0 4 0,3-1-3 16,0 0 0-16,-3 0-13 0,1 0 3 0,-2 0-2 16,-1 1-1-16,-3 3-3 0,-2 2 1 0,-1-1 2 0,-3 2-4 15,-2 2 4-15,-6 0 0 0,-1 2-7 16,0 1 8-16,-6-2-6 0,4 5 2 0,-7-1-2 0,1-1-3 0,-3 4-2 16,0-1-1-16,-2-2 8 0,0 4-5 15,-1 0-8-15,-1 0-16 0,0 0-21 0,0 0-16 0,0 0-33 16,0 0-43-16,0 0-44 0,-1 0-56 0,1 0-52 15,-4 0-61-15</inkml:trace>
  <inkml:trace contextRef="#ctx0" brushRef="#br0" timeOffset="45493.8435">21362 6447 2507 0,'6'-12'5'0,"-1"0"-2"16,0 0 6-16,-2 3 11 0,-1 2 3 0,-1-1 7 15,-1 3 5-15,0-2 15 0,0 4 15 0,0 1 29 0,0-2 18 16,0 1 5-16,0 3 22 0,-3-2 1 0,3 2 1 16,-1 0-15-16,-1 0-14 0,0 0-23 0,-1 2-30 15,3-2-18-15,0 2-28 0,-1-1-8 0,-3 3-10 0,-1 1 7 16,-1 2-5-16,-5 3-12 0,0 2 8 0,-4 3 4 16,-2 1 2-16,0-1-6 0,1 1 7 0,1-3-11 15,0-1-2-15,6 0 8 0,3-7 2 0,1 0-4 0,2-1-2 16,3-3 9-16,0 1-2 0,0-2 4 0,1 0-2 15,2 0 8-15,-3-2-7 0,5 2 9 0,0 0 18 16,4 2-1-16,4-2 6 0,3 3-1 0,3 1 6 0,4 0-12 16,6 0 5-16,-1 3-8 0,6 0-15 0,-3 3-5 15,1-3-6-15,-1 5 0 0,0 0-5 0,-3 0 3 16,0 2 1-16,-1-1-2 0,-2 2 7 0,-2-1-2 16,-1 3-4-16,-2 0 6 0,1 1 1 0,-5-1-3 0,-1 1 4 15,-2-1 2-15,0 0-4 0,-1 0 4 0,-2-1 7 16,-4 0-6-16,3-2 6 0,-5 1-1 0,-1-2-4 15,-1 0 9-15,-4-1 8 0,-1 0-1 0,-4-2 0 0,1-3 2 16,-2 4 4-16,-1-2 4 0,-4-3-3 0,4 1-3 16,-3-4-5-16,-1 2-9 0,0-5-23 0,-3 0-32 0,2 0-40 15,-2-4-55-15,2-4-58 0,-4 0-81 0,2-3-82 16,-1-6-87-16</inkml:trace>
  <inkml:trace contextRef="#ctx0" brushRef="#br0" timeOffset="45675.4833">21225 6404 3333 0,'-8'-5'-2'0,"0"-2"18"0,2 2 21 15,6-3 4-15,-4 2 1 0,3 1-4 0,1 3-2 16,1-1-1-16,3-2 1 0,0 3-19 0,2-1-20 0,2-2-10 16,2-2 4-16,6 2 4 0,-2-2-5 0,6-2 9 15,6 1-6-15,0 0-5 0,4-1-27 0,5 2-32 16,0 1-64-16,3-3-76 0,1-1-88 0,1-1-125 0</inkml:trace>
  <inkml:trace contextRef="#ctx0" brushRef="#br0" timeOffset="46117.4758">21569 5830 2289 0,'-44'-2'-5'0,"-5"-1"12"0,-2 6 13 0,-1-6 6 0,-8 8 10 15,-3 6-4-15,-4 2 11 0,1 4 6 0,-3 3 16 16,2 6-2-16,2 3-4 0,4 3 0 0,1 7-5 0,3 7 7 16,2 4-4-16,4 8-8 0,3 5-4 0,4 9-4 15,6 4-3-15,5 4-3 0,11 5-2 0,6 2 4 16,11-2-2-16,10-1 8 0,12 1-1 0,7-5 0 16,12-3 1-16,7 0 1 0,9-4-3 0,8-3 3 0,5-2-4 15,6-3-3-15,7-6-4 0,4-4 0 0,5-6-6 16,5-7-1-16,1-9-2 0,5-9-8 0,-2-10-12 15,1-9-13-15,-2-10-18 0,-5-5-20 0,0-11-16 0,-3-6-19 16,-4-7-2-16,0-5-5 0,0-6-1 0,-5-8 12 16,-1-6 11-16,1-3 13 0,-4-6 20 0,0-5 16 15,-3-3 6-15,-1-4 6 0,-1-6 9 0,-4-1 0 0,-3-5 3 16,-5 3-1-16,-10-1-1 0,-4 0 4 0,-13 1-2 16,-11 5 8-16,-12 0 5 0,-12 5 0 0,-13 1 7 15,-14 3 9-15,-12 3-9 0,-9 2-2 0,-14 4 2 0,-6 3-6 16,-15 5-4-16,-7 7-1 0,-11 5-4 0,-5 9-2 15,-5 5 2-15,-5 9 3 0,-4 7-3 0,1 3-5 16,2 6-1-16,0 7-1 0,5 5-2 0,5 3-10 16,8 6-17-16,1 4-12 0,10 3-16 0,4 5-17 0,8 3-33 15,4 5-27-15,9 3-34 0,2 1-40 0,6 3-40 16,1 4-64-16</inkml:trace>
  <inkml:trace contextRef="#ctx0" brushRef="#br0" timeOffset="52348.4809">23006 8128 2836 0,'0'-9'1'16,"1"0"5"-16,-1-4-5 0,5 2 2 0,-5 3 6 16,0 5-5-16,0 0 2 0,0 0 0 0,0 3 8 15,0 0-4-15,2 0 11 0,-4 0-3 0,2 2-7 0,0-1-1 16,0 1-4-16,0 0 2 0,0 0-7 0,0 6-4 0,0 1 0 16,0 3 0-16,0 3 3 0,0 4 2 15,2 4 7-15,-2 1-3 0,2-1-5 0,-1 2 2 16,-1-4-4-16,5 2 2 0,-1-5 1 0,1-5 2 0,0-1-8 15,0-3 7-15,1-1 9 0,1-1 18 0,2-5 13 16,-3 1 15-16,5-1 15 0,0-1 9 0,5-2 20 16,6-1 1-16,7-1-7 0,5-6-15 0,8 1-8 15,7-4-16-15,6-5-13 0,5 0-11 0,6-4-20 16,6-4-5-16,3-1 3 0,1 0-2 0,3-2-5 0,2-1-5 16,-4 1-2-16,-3 0-1 0,-2 2 4 0,-7 3-3 15,-5 0 1-15,-7 2-2 0,-7 3-5 0,-3 1 5 16,-7 1 0-16,-3 3 3 0,-3 0-6 0,-3 2 3 0,-2-1-6 15,-2 3-3-15,-3 0-3 0,-1 1-11 0,-4 1-11 16,-2 1-18-16,-3-1-29 0,-2 4-30 0,-3 2-47 16,-1-1-62-16,0 2-77 0,-4 2-69 0,-4-2-67 15</inkml:trace>
  <inkml:trace contextRef="#ctx0" brushRef="#br0" timeOffset="57083.9364">17558 8082 1897 0,'-5'-4'11'0,"2"4"15"16,-1-3 12-16,4 1 9 0,0 1 2 0,-1-2 10 15,-2 3 6-15,1-3-1 0,0 3 9 0,2 0-7 0,-1 0 4 16,1 0-4-16,0 3 2 0,0-3-12 0,0 0-5 15,1 0 3-15,1 2-22 0,-4-1-11 0,2 1-14 16,2-2-11-16,-2 1-2 0,2 0 1 0,-2-1-2 0,0 0-5 16,3 2-4-16,-2-2 2 0,-1-2 2 0,5 4 14 15,2 1-2-15,2-2 13 0,5 1 14 0,10 0 12 0,4 1 14 16,9-2-3-16,8 2 7 0,6-3-4 0,6 0-2 16,5-3-10-16,3 3-15 0,-1 0-14 0,2 0-7 15,-1 0 2-15,-1 3-7 0,-6-3-3 0,-3 2 3 0,-5 0-1 16,-3-1 1-16,-8 2 7 0,-4-1 1 0,-1-1-5 15,-8 2 2-15,-2-3-2 0,-2 0-2 0,-4 3 4 16,-1-2 0-16,-4-1-4 0,-1 1 2 0,-4 0 5 16,-2 0-5-16,-2-1 9 0,-3 1 7 0,-1-1 6 0,-1-1 3 15,-1 0-5-15,-3 0-5 0,-3 0 5 0,-1-3-4 16,-4 3-10-16,-3-2-10 0,-8 3-12 0,-2-2 2 16,-8 2 2-16,-5 0 5 0,-2 2-7 0,-4-1 1 0,-3 2 13 15,-3 1 1-15,2-1 5 0,-1 2-6 0,-1-2 2 16,3 1-1-16,1 0 4 0,1-2 0 0,2 2-10 15,3-1 5-15,3-1-3 0,3 1 0 0,3 0 3 0,9-3-3 16,-1 0-3-16,10 0 5 0,0 0-2 0,6 0-2 16,3-3-4-16,2 3-5 0,3 0-4 0,0 0-1 15,1 0-1-15,1 0 0 0,1-1 2 0,2 1 1 0,3-3 0 16,4-1 9-16,4 3 1 0,6-4 1 0,4-1 6 16,4 2-8-16,4-2 1 0,5 2-6 0,2-3 7 15,4 2-4-15,0 2 0 0,0-2 3 0,3 3-9 0,-2-2 9 16,3 1 1-16,-5 0 1 0,-1 1-2 0,-2 0 5 15,-6 0-1-15,-5 1 2 0,-7-1-2 0,-5 2 0 16,-4 0 1-16,-8-3 10 0,-1 3-8 0,-5 0-6 0,-5 0-2 16,0-1 1-16,-5 0 1 0,-3 1 0 0,-4 0-4 15,-3 0 0-15,-6 1-1 0,-3 0 5 0,-4 2 4 16,-4 2-2-16,0-1 3 0,-1 0 1 0,-3 0 0 0,1 0-5 16,-2 1 4-16,0 2 1 0,2-2 0 0,1-1-2 15,3 0-1-15,3 1 0 0,1-1 2 0,5 0-1 16,4-2 6-16,7 0-10 0,2-1-5 0,6 2 0 15,3-3 1-15,2 0-3 0,3 0-2 0,3 0 0 0,2 0 0 16,1 0 6-16,6 0 3 0,1 0-2 0,6 0 7 16,5-1-2-16,1-2-3 0,9 1 1 0,3-4 2 15,1 2-6-15,5-1 3 0,1 0-3 0,2 1-5 0,1 0 4 16,3-1 7-16,-2 3-6 0,1 0 3 0,1-1 6 16,-3 3-5-16,-6 0 2 0,0 0 5 0,-6 0-16 15,-5 0-8-15,-6 0-4 0,-5 0-3 0,-7 0 4 0,-4 0 1 16,-3 0-3-16,-5 0-11 0,-3 0 1 0,-7 0-7 15,2 0-9-15,-6 0-29 0,-3 0-30 0,-7 3-15 16,2-1-27-16,-7 0-21 0,-1 2-33 0,0-2-22 0,-1 2-36 16</inkml:trace>
  <inkml:trace contextRef="#ctx0" brushRef="#br0" timeOffset="59011.3076">28008 8833 1941 0,'2'0'-3'0,"-2"1"-3"15,0-1-7-15,0-3-4 0,0 3-1 0,-3 4-1 16,0 1 2-16,-6 3 5 0,-3 1 20 0,-5 6 16 15,-4 4 19-15,-2 4 20 0,-9 3 5 0,-3 5 8 0,-4 4-1 16,-4 1-3-16,-6 4-16 0,0 2-13 0,-1 1-13 16,-2-1-16-16,2-2-1 0,3 1-10 0,6-7-7 15,4-2 1-15,6-6-2 0,5-2 11 0,6-6-7 0,3-2-2 16,4-4-30-16,0-1-29 0,4-2-55 0,-1-4-67 16,4 0-98-16</inkml:trace>
  <inkml:trace contextRef="#ctx0" brushRef="#br0" timeOffset="59216.962">27416 8799 2438 0,'-2'-22'2'16,"-2"1"7"-16,0 4 16 0,8 2 2 0,-6 4 2 16,2 5-4-16,-2 4-5 0,2 0-4 0,0 2-5 15,2 4-6-15,1-1-11 0,2 2-4 0,7 7-5 0,1 3 8 16,6 7 5-16,2 4 11 0,11 8-3 0,5 7 0 15,6 3-4-15,4 4 9 0,4 5 5 0,4 0-18 16,2 2-16-16,6-4-43 0,1 3-35 0,-1-6-49 16,0-1-85-16,1-4-101 0</inkml:trace>
  <inkml:trace contextRef="#ctx0" brushRef="#br0" timeOffset="66650.2889">18596 8102 2277 0,'-8'-12'0'0,"2"0"10"0,-1 3 15 0,2 0 20 15,-4-2 7-15,1 2 8 0,2 6-3 0,1-2 4 0,2 2-3 16,0 2-5-16,1 1-9 0,-1 0-18 0,8 0-1 16,-5 3-10-16,1-2 2 0,1-1 2 0,-2 3 0 15,1-1 7-15,3 1 4 0,-1 2 3 0,2 2-3 0,1 2 8 16,2 3 3-16,0 1-2 0,1 3 2 0,4 1-3 15,0 0-10-15,-1 5-2 0,4-2 1 0,0 3-2 16,3 0 3-16,1-2-10 0,5 4 13 0,1-4-4 0,4 2-2 16,4-5-4-16,6 2 8 0,5-1 0 0,3-2-7 15,8-2 7-15,4-1-6 0,5-4-1 0,4-1 1 16,9-1 10-16,3-1-11 0,7-2-3 0,4-2 7 0,7-2-4 16,2-2 1-16,2-1 7 0,8 1-3 0,1-2-12 15,5 1 1-15,-5 0-2 0,7-1-1 0,-6 1-2 0,3 2-3 16,-5-2-8-16,-3-1 12 0,-1 0-1 15,-3-3-5-15,-1 0 1 0,-5-3-5 0,2-3 4 0,-1-1-1 16,-6-3 0-16,2-1-8 0,-2-4 4 0,0 0 2 16,1-5 6-16,2-3 0 0,-1-3-2 0,1-6-9 0,2 1-1 15,2-5 1-15,-1-3-4 0,3-1 9 0,-6-4 4 16,5-1-7-16,-3-3 5 0,0 1 1 0,0-3-1 16,-1-1 1-16,-1-2 1 0,-3 1-7 0,-1 3-5 0,-1-2 5 15,-2 2-7-15,-2 5 9 0,-1-1-4 0,-3 2-2 16,-2 4 0-16,-5 0-5 0,-4 1 0 0,-2-1 1 15,-4 2 3-15,-2-1 4 0,-3 3 4 0,-1 0-1 16,0-1-4-16,0 4 5 0,-1 0-6 0,-2 1-2 0,-4 6 5 16,-2 2-13-16,-5 2 2 0,-7 5 4 0,-5 4 4 15,-4 3 6-15,-7 2-1 0,-4 5-2 0,-4-1-10 16,-3 5-17-16,-4-1-18 0,-2 2-31 0,-1 3-27 0,-2-3-45 16,-1 3-38-16,0 2-45 0,-1-2-59 0,1 1-58 15,1 4-90-15</inkml:trace>
  <inkml:trace contextRef="#ctx0" brushRef="#br0" timeOffset="66935.3067">25312 6132 3383 0,'0'-4'-7'0,"0"1"0"0,0-1-12 0,3 2 2 0,-3 3-6 16,0 0-8-16,0-1-1 0,2 3-5 0,-1-2 6 15,-1 2 1-15,0 4 8 0,2 3-5 0,1-1 5 0,-1 9 10 16,1 5 3-16,3 5 6 0,-3 8 3 0,2 4 5 16,0 5 1-16,-2 6 7 0,0 1 7 0,2 3-2 15,-2 0-4-15,5-5-5 0,-2 0-2 0,2-5-11 0,3-5-13 16,-1-5-22-16,1-6-31 0,1-4-39 0,3-7-64 15,-3-6-72-15,-2-2-106 0</inkml:trace>
  <inkml:trace contextRef="#ctx0" brushRef="#br0" timeOffset="67179.4957">25242 6266 2600 0,'-18'-10'10'16,"6"0"27"-16,3 1 18 0,4-3 7 0,5 5 2 15,0 2 0-15,0-2 5 0,5 3-5 0,4-2-6 16,6-1-28-16,3 0-9 0,5-3-7 0,7-1 4 0,9 0 2 16,2 2-9-16,5-1 9 0,5 0-9 0,-1 2 2 15,6-1-7-15,-4 4-2 0,2 1-18 0,-4 1-27 16,-4 0-25-16,-5 1-50 0,-3 1-61 0,-8 0-73 15,-3 1-69-15</inkml:trace>
  <inkml:trace contextRef="#ctx0" brushRef="#br0" timeOffset="67357.8112">25236 6658 1369 0,'-1'10'42'16,"6"0"42"-16,2-7 44 0,4 1 29 0,3 1 19 0,1-3 13 15,5 2 9-15,3-4 9 0,5-1-42 16,2-4-39-16,6 0-45 0,1-2-23 0,1-3-23 0,1 0-9 16,5 1-17-16,-2-2-30 0,-1-1-34 0,1 3-52 15,1-2-73-15,-1 0-80 0,0 2-84 0</inkml:trace>
  <inkml:trace contextRef="#ctx0" brushRef="#br0" timeOffset="67677.6952">26137 6440 1571 0,'-17'-4'13'0,"-2"-2"18"0,0 4 11 16,1-7 29-16,0 6 23 0,-1 0 15 0,1 1 6 15,-1 2 11-15,3 2-12 0,1 1-18 0,3 0-1 16,0 3-35-16,2-3-24 0,2 6-13 0,-1-1-7 16,6 0-8-16,-2 1-2 0,0 5-1 0,5-1-6 15,0 1 2-15,0 3 2 0,2 0 5 0,1 0 1 0,2 3-1 16,3-4 0-16,1 1 0 0,2 0 1 0,2-1 4 15,0-3 3-15,5-1-11 0,-1-2-12 0,0-3-5 16,5-2-13-16,-3-5-7 0,1 0-7 0,2-5-2 16,-4-2-7-16,1 0 4 0,-2-3 12 0,-1-3 9 0,-1-1 12 15,-3-1 4-15,-3-3 2 0,0-2 4 0,-2 1 14 16,1-4 6-16,-1 2 15 0,-3 1 7 0,1-1 24 16,1 4 20-16,-3 2 14 0,2 5 13 0,-2 1-6 15,-1 4-7-15,-2 1-21 0,2 3-19 0,-1 1-24 0,-1 1-23 16,0 1-12-16,0 1-18 0,0 2-6 0</inkml:trace>
  <inkml:trace contextRef="#ctx0" brushRef="#br0" timeOffset="68057.1727">26749 6082 1244 0,'-5'0'-3'0,"-1"2"1"0,-1-2 2 0,3-2-4 16,-1 2-5-16,0 3 1 0,1-1 6 0,0 3-5 15,-1 0 2-15,2 2-3 0,-1-2-3 0,2 2 3 0,2 4 9 16,0-2-2-16,2 0-4 0,1 3 5 0,0 2 0 15,0-1 1-15,2 3 7 0,1 2-2 0,2-1-4 16,2 2 28-16,-1 0-29 0,-1 0 4 0,3 0 5 0,2 1 2 16,-2-2-4-16,3-1 0 0,-3-1 3 0,3 1-30 15,-1-2 19-15,1-1-27 0,-1-2-25 0,-3-3-48 16,0-1-54-16</inkml:trace>
  <inkml:trace contextRef="#ctx0" brushRef="#br0" timeOffset="68485.5879">26662 6021 1831 0,'0'-1'23'0,"0"-2"12"0,2 0 23 0,-1 1 17 0,1 0 11 16,-2 2 13-16,0 0 10 0,0 0 6 0,0 0-17 15,3 0-13-15,-3 0-26 0,0 0-17 0,0 0-17 0,0 0-59 16,0 0 14 0,-3 11-1-16,3-11 1 0,-2 32 5 0,-1-17 8 15,-2 7 1-15,0 1-3 0,-1 5 2 0,1 2 5 16,-1 1 1-16,0 1-1 0,1 0 5 0,3-3 3 15,-1 3 1-15,2-3 7 0,-1-1-6 0,2-3-2 16,0 1 7-16,-2-4 2 0,1 0-8 0,-1-1-2 0,-1-3-14 16,0-1-17-16,-2-1-15 0,2-3-36 0,0-2-42 15,-2 1-37-15,2-4-51 0,1-3-64 0</inkml:trace>
  <inkml:trace contextRef="#ctx0" brushRef="#br0" timeOffset="68828.0345">27014 6234 1787 0,'4'-6'15'0,"-1"1"23"16,-2-1 21-16,1 2 8 0,1-1 14 0,-3 3 5 16,0 2 7-16,0 0 5 0,0 0-8 0,0-1-30 0,0 2-24 15,0-1-12-15,-3 2-15 0,1 1-5 0,-1-1-7 16,0 3-10-16,-2 2-3 0,0 3 3 0,-4 1 3 15,1 2 7-15,-1 2 0 0,-1-1-4 0,4 2 2 16,0 0 4-16,2 0-8 0,1-2 12 0,3-1 0 0,3-1-7 16,4 0 5-16,-1 0 6 0,5-2-2 0,2 0-2 15,2-1 3-15,1 0-15 0,3-3-1 0,3 1-7 16,-2 0-11-16,3-2 0 0,-1 3-2 0,-1-2 2 16,-1 2 1-16,-2-1 3 0,-2 1 3 0,-2 1 9 15,-3 0 5-15,-2-1-4 0,-1 2-1 0,-2 0 1 16,-4-1 4-16,1 3 3 0,-3-1-3 0,-1-1-1 0,-1 1-3 15,-4 0-6-15,-2 1-9 0,-2 2-17 0,-2-1-39 16,-4 0-36-16,-3 0-44 0,-2 0-67 0</inkml:trace>
  <inkml:trace contextRef="#ctx0" brushRef="#br0" timeOffset="79635.6769">11443 14165 2007 0,'0'-2'14'0,"2"0"29"0,0-1 11 0,-1-1 9 15,1 4-1-15,-1-2 2 0,-1 2 6 0,0-2 11 16,2 1-3-16,-2 1-15 0,2-2 6 0,-1 1 5 16,-1-1 18-16,0-1 18 0,0 1-2 0,0 0-3 15,0 1-6-15,2-5-11 0,-2 1-16 0,0-2-10 0,0-3-23 16,-2 1-8-16,1-1-10 0,1-4-4 0,-4 1 0 15,3-1-2-15,-6 1-1 0,4-1 7 0,-3 2 4 16,-3-1-9-16,-1 0 21 0,2 1-8 0,-4-1 6 0,-1 4 4 16,1-1-2-16,-3 2-3 0,0 3-5 0,2-2 3 15,0 5-16-15,-1 0 7 0,1 1-18 0,1 3-3 16,0 1-2-16,3 2-4 0,-2 2 3 0,1 3-4 0,1 2-2 16,0 2-1-16,0 6 2 0,3-1-1 0,0 7 7 15,-1-1-8-15,1 2 1 0,5 2-1 0,-1-3-8 16,5 1-8-16,0-3-7 0,7-2-7 0,-2-5-17 0,3-1-2 15,3-3-4-15,0-3-1 0,2-3 16 0,-2-5 7 16,2-1 9-16,-2-2 3 0,2-3 13 0,-3-2 5 16,1-3 6-16,0-4 1 0,0-1-9 0,-1-2-3 0,2-1 0 15,-2-2 3-15,-1-2 2 0,0 0 1 0,-2-3 5 16,-1 1-6-16,-1-1 6 0,0-1 9 0,-5 0-3 16,0-1 0-16,1 1 0 0,-3-1 0 0,1 3-4 0,-2 0 9 15,0 3 2-15,0 5-6 0,0-1 8 0,0 8 0 16,1-1-2-16,-1 5 5 0,0 1-5 0,0 2-7 15,2 2-5-15,-2-1 5 0,0 2-12 0,0-1-2 0,3 1-1 16,-3 0-1-16,3 1 1 0,0 1 7 0,2 1 0 16,0 4-4-16,3-1 7 0,4 2 4 0,-1 1-8 15,5 0-25-15,-2 3-24 0,5-2-33 0,-1-2-33 0,4 1-30 16,0-1-42-16,-1-2-46 0,2-2-39 0,1-3-14 16,-4-3-28-16</inkml:trace>
  <inkml:trace contextRef="#ctx0" brushRef="#br0" timeOffset="80271.4458">11360 14229 986 0,'6'-18'15'16,"2"-3"8"-16,1 0 16 0,-1-1 13 0,3 0 19 16,-1 1 9-16,-2 0 11 0,0 0 8 0,-1 5-3 15,1 2 10-15,-1 1-1 0,-6 3-5 0,3 5-8 0,-4 0 4 16,0 2-2-16,0 3-5 0,-2 0-12 0,0 1-18 15,-1 4-15-15,-2 2-7 0,-3 2-12 0,-1 5-9 16,-4 0-6-16,-5 7-3 0,-2 3-4 0,-3 3 7 0,-2 2-1 16,-4 4 5-16,1 2 0 0,-1-1-9 0,1 0 0 15,2-2-4-15,3-3 6 0,4-4-9 0,1-4 0 16,6-7-10-16,4-3 2 0,3-4 7 0,3-4 0 0,4-1-1 16,3-4-3-16,4-3 7 0,5 1-3 0,2-5 15 15,10-7-8-15,4-3 3 0,3-3-5 0,7-7-2 16,0 0 3-16,5-5-5 0,2 0 5 0,-4 0-10 0,-1 0 5 15,-2 1-2-15,-4 1 7 0,-1 0 7 0,-3 3-3 16,-5 1 2-16,-2 3-5 0,-3 3 1 0,-6 3 2 16,-2 2-1-16,-6 2-2 0,-3 4-1 0,-4 1-1 0,-1 3-4 15,-6 2 5-15,1 3-9 0,-1-1 0 0,-3 6-7 16,-1-1 0-16,-3 3-19 0,1 4-4 0,-1 2-8 16,-1 4-25-16,1 1-32 0,-3 3-47 0,7-2-52 0,-2 4-87 15</inkml:trace>
  <inkml:trace contextRef="#ctx0" brushRef="#br0" timeOffset="82127.3779">13116 13462 2357 0,'0'-7'21'0,"0"0"23"0,-2 2 18 15,2-2 21-15,0 1 10 0,0 4-2 0,-1 0 5 16,1 0-3-16,0 3-19 0,0-2-28 0,0 1-17 16,0 0-21-16,1 0-19 0,1 1-1 0,-2 0-5 0,1-1 5 15,-1 3-5-15,4-2 7 0,0 2-2 0,2 4 0 16,1-1 4-16,1 2 5 0,2 2-1 0,2 2-5 0,-3 0 7 15,5 0-4-15,1 1 2 0,-5-1-2 0,3 0 12 16,-1-2-5-16,0-3-4 0,-2 1 14 0,-1-4-8 16,-1 1 7-16,-2-5-1 0,-1 3 6 0,-3-2-9 0,-1-2 3 15,1-2 8-15,0-2-14 0,-2 3 3 0,1-5 0 16,1-1-1-16,1-4-2 0,0 0 0 0,0-2 0 0,5-1-2 16,-3-2 6-16,0 0 5 0,-1-2-9 0,1 0 0 15,0-1 4-15,-2 3-5 0,2-2 4 0,-2 2-2 16,0 2 2-16,0 1-3 0,0 4 5 0,-3 2-2 0,4 2-3 15,-3 3 1-15,-1 1-7 0,2 2 0 0,0 2-6 16,-2-2 0-16,0 2 0 0,2 1 3 0,0 1 0 0,3 0 3 16,-1 0 2-16,1 4 4 0,3 1 0 15,1 0-3-15,1-1 7 0,1 4-10 0,2-3 2 0,-4-1-2 16,3 1 4-16,0-1-5 0,-4-3 2 0,2 2 1 16,-3-4-8-16,0-2 10 0,-4 0 2 0,2-1-1 0,-2-5-1 15,0 2-1-15,3-3-6 0,-1-5-5 0,-2 2 7 16,2-5-1-16,1-1-6 0,1-2 5 0,-1 0-3 15,-2 0 6-15,3-2 5 0,-2-3 5 0,1 2-8 0,2 3-1 16,0-2 5-16,0 2-1 0,0 2 1 0,1 2-6 16,-3 2 5-16,1 2 1 0,-1 6 4 0,-1-2-2 15,1 4-8-15,-5 0 4 0,3 1-1 0,-3 2 0 0,1-1 2 16,-2 3-5-16,3 2 1 0,0 1 2 0,1 3 2 16,0 1-2-16,4 1 1 0,-3 3 10 0,1-1-11 15,2 3 5-15,1 0-19 0,-1-2-9 0,2 2-5 0,1-5-17 16,3-2-19-16,2-3-22 0,1-3-9 0,4-4-33 15,0-4-14-15,4-3-18 0,0-3-14 0,0-2-6 16,2 2 1-16,-2-4 3 0,0 1 8 0,-4-1 20 16,1-1 27-16,0 3 26 0,-2-2 26 0,-3 1 18 0,-3 0 17 15,2-2 16-15,-5 2 5 0,0-1 14 0,-6 2 16 16,0-3 11-16,-4 3 15 0,1 0 31 0,-5-2 18 16,-1 2 27-16,-1 0 14 0,-4-1 6 0,5 1 7 0,-6-1 6 15,2 0-4-15,-4 1-11 0,0 0-2 0,-2 2-18 16,5-2 14-16,-3 4 5 0,-2-1-6 0,5 1 2 15,-1 2 6-15,-1 1-9 0,3 3-15 0,4-1-9 0,0 2-26 16,1 1-20-16,1 0-19 0,2 0-17 0,4 0-19 16,-3 0-23-16,-1 1 0 0,4-1-2 0,0 4-1 0,4-1 11 15,3 0-1-15,0 4-4 0,6 0 4 0,1 2 10 16,4 2 5-16,3 3 0 0,4 1 2 0,-2 4-2 16,2 2 8-16,1 2 3 0,0 1 0 0,-2 3 0 0,1-1-7 15,-3 2 3-15,-4 0 3 0,0-2-10 0,-6 0-3 16,2-3 2-16,-7-1-10 0,-1-3 2 0,-3-3 7 15,-2-3 3-15,-4-2 0 0,-1 0 3 0,0-5 2 0,-1 0-4 16,-4-4 8-16,-1 0 1 0,0-2-5 0,-2-2-10 16,0 0-15-16,-3-5-3 0,0-2 3 0,-2-2-6 15,0-2-12-15,2-3-10 0,-1-3-12 0,4-4 1 0,0 1-2 16,1-6-10-16,1-1-16 0,3-5 0 0,2 0 8 16,2-7 0-16,2 3 13 0,3-4 4 0,1-2 13 15,1 5 10-15,0-2 20 0,2 0 8 0,-1 6 7 16,2 3 14-16,0 2 7 0,-2 4 7 0,1 2 6 0,-1 4 8 15,1 6-7-15,-6 2 3 0,3 5-6 0,-2 2-3 16,-1 0-16-16,-2 5-5 0,-1 0-10 0,1 2 1 16,-2 1-5-16,3 1 1 0,2 1-5 0,0 5 2 0,1 2 7 15,2 3-2-15,3 4 3 0,-1 3 4 0,3 4 5 16,-1 4 2-16,2 1 7 0,-1 3-6 0,-1 0 4 16,2 0 2-16,1 2 2 0,2-4-9 0,-3-1-4 15,4-5-2-15,-4 1-1 0,2-5-1 0,-3-7-4 0,0-1 2 16,-1-5-4-16,-2-3 6 0,-2-1 2 0,-3-3 5 15,-1-2-2-15,-1 0 10 0,-2-5-1 0,4 0 3 0,-1-3-2 16,0-3-1-16,0-3-1 0,1-4-6 0,2-3-1 16,2-2-9-16,-3-3 1 0,1-3-8 0,1-3-5 15,2 1-7-15,2-5-11 0,-3-1-9 0,4-1 1 0,0 0-2 16,-4 1 0-16,4 6 6 0,-2 2 6 0,-3 6-8 16,-1 7-1-16,-3 6-9 0,-1 2-4 0,-3 7 3 0,0 3-1 15,0 2-4-15,-2 4 4 0,1 1 10 0,-3 2 13 16,4 3 14-16,0 1 0 0,-1 2-3 0,1-1-5 15,0 1-5-15,1 0-5 0,3 0 1 0,-1-2-1 0,2-1 6 16,-2 1-3-16,3-1 2 0,2-5 4 0,1 3 1 16,-2-4-10-16,4-1-7 0,-2 0-14 0,3-4-14 15,1 1-20-15,2-4-26 0,1 0-32 0,1-4-28 0,2-1-9 16,0-2-20-16,3-1-11 0,0-3-4 0</inkml:trace>
  <inkml:trace contextRef="#ctx0" brushRef="#br0" timeOffset="82367.5813">15273 12553 1690 0,'-6'-17'34'0,"-4"-1"15"16,0 1 36-16,-3 0 21 0,-1 4 26 0,-2 0 14 0,2 1 13 16,-2 5 15-16,2 1-28 0,1 2-11 0,2 1-32 15,2 2-22-15,0 0-24 0,5 1-18 0,-1 1-16 16,2-1-14-16,-2 1-9 0,5 6 0 0,0-1-9 0,5 1 7 16,-2 5-6-16,-2 1 7 0,4 1-2 0,3 5 0 15,0 2 3-15,1 0 0 0,4 0 0 0,1 3-8 16,1-2 8-16,0 4-3 0,3-2 3 0,1 0-1 0,-2 1-4 15,4 0-4-15,-2-1 5 0,-3-1-4 0,2 0-4 16,-1-1-2-16,0-4-1 0,-4 0 6 0,0-2-2 0,-1-1-2 16,-4-6-16-16,-1 2-8 0,-2-5-18 0,-3 0-16 15,-1-4-24-15,-1 0-53 0,0-2-46 0,-4 0-55 16,-1-3-45-16</inkml:trace>
  <inkml:trace contextRef="#ctx0" brushRef="#br0" timeOffset="84358.1083">15687 12121 1908 0,'-10'1'9'0,"-2"-2"18"0,3 0 26 0,0-3 16 0,-3 2 7 15,3 2 2-15,0 0 1 0,1 0 5 0,1 0-12 16,2 0-19-16,4 2-27 0,-3-2-17 0,4 1-9 0,0 1-6 16,4-1-3-16,-1 0 5 0,2 0-2 0,0-1 0 15,5 0 2-15,3 1 8 0,2-2 2 0,7-1 1 16,3-2 2-16,5-2-10 0,3 0 6 0,5-5 6 0,4 1-4 16,0-2-1-16,-1-3-1 0,1 3 1 0,-2-2 3 15,-2 2-1-15,0-2-3 0,-8 1-2 0,-3 1 4 16,-3-1-3-16,-2 1-4 0,-4 1 5 0,-3 1-5 0,-3 2 9 15,0-1 8-15,-4 4 5 0,-2 0 6 0,-3 0 5 16,1 5 8-16,-4-3 1 0,0 2-2 0,2 1-6 16,-4 3-16-16,2-2-3 0,0-1-17 0,0 3-7 0,2-1 0 15,0 5-4-15,-1 2 5 0,-1 4 2 0,4 6 8 16,-1 3 4-16,-2 7 13 0,3 7 4 0,-3 8-8 16,-2 4 7-16,-3 6-5 0,3 5-2 0,-6 0 0 15,4 7-9-15,-3-3 0 0,5 0-5 0,-1-2-1 0,4-7-4 16,3-4 2-16,2-8 1 0,3-5-2 0,-1-6 6 15,4-7-6-15,-2-6 0 0,3-6 4 0,-5 0 2 16,-1-4-3-16,3-4-9 0,-4 1-15 0,-3-2-7 0,1-2-5 16,-1-3-11-16,0 0-30 0,4-3-43 0,-3-2-61 15,-1-3-67-15,5-5-90 0</inkml:trace>
  <inkml:trace contextRef="#ctx0" brushRef="#br0" timeOffset="85736.7359">16906 11929 1171 0,'0'-7'5'0,"0"1"14"0,0-2 18 0,2-3 12 16,-4 3 14-16,1-4 17 0,-1 2 8 0,2-2 7 0,-2 0 4 16,1 2 3-16,-1-1-4 0,-4-2-4 15,6 1 0-15,-6 2-10 0,1-1 0 0,-2-1-1 0,3 2-7 16,-4-1-16-16,2 1-11 0,-1 2 3 0,1-1-7 15,-1 3 2-15,0 0-7 0,1 1-3 0,-1 2-2 16,1 0 2-16,1 2-3 0,-3-2-7 0,3 3-12 0,2 0-10 16,0 4-4-16,-3 0-7 0,1 4 0 0,-3 1 0 15,-1 2-7-15,-1 3 2 0,-2 3 2 0,-1 3 2 16,0 1 0-16,4 2-2 0,-1-2-2 0,-1 1 4 0,5-1 7 16,0-4-6-16,2 3 2 0,4-4-1 0,-1-3 4 15,1-1 2-15,1-3 2 0,3-1-4 0,0-4-4 16,4 1 1-16,0-4 4 0,-2 1 0 0,4-2-2 0,2-2 8 15,1-1-3-15,4-3 0 0,1-1 0 0,2-2 0 16,4 0-6-16,1-3 2 0,-1-2 7 0,2 1-9 0,0-2 4 16,1-1-1-16,-3 3 9 0,-3-1-3 0,2-1 3 15,-2 5-3-15,-2-1-9 0,0-1 7 0,-1 4-2 16,-1 3-2-16,-2 0-9 0,0 1 0 0,-3 1 3 16,-1 3-2-16,0 0 1 0,0 3 0 0,-1 1 1 0,1 1 0 15,0 0 1-15,0 5 4 0,1 0-4 0,0 2 5 16,1 4 6-16,0 1-4 0,0 1 6 0,0 2 1 15,-4 1 6-15,1 3 3 0,1-3-2 0,-3 4 2 0,-3-4 0 16,-1 1 0-16,1 0-9 0,3-3-6 0,-3 1-19 16,1-4-14-16,0-1-18 0,1-3-21 0,0-1-40 15,5-5-31-15,-4 1-42 0,2-6-55 0,0 3-50 0</inkml:trace>
  <inkml:trace contextRef="#ctx0" brushRef="#br0" timeOffset="86066.0558">17673 11703 2414 0,'0'-2'8'0,"-2"2"4"0,2-2 0 0,2 2 1 15,-4 1-2-15,2 2 1 0,-1 2 1 16,-3 3 1-16,3 1-11 0,-2 3 0 0,1 2-3 0,0 2-4 16,-2 2 7-16,4 2-5 0,0 0 4 0,4-2-4 15,3-1 5-15,-1 2-4 0,7-2 5 0,-1-2 5 0,7-2-2 16,-3-4 6-16,6 1-7 0,-1-6 4 0,1 1 2 15,3-4-2-15,1-2 1 0,-3-1-5 0,0-2-3 16,0-4-1-16,-2 0 6 0,-4-1 1 0,1-1 3 0,-6-4 4 16,-2 1 0-16,-2-4 14 0,-5-3-1 0,-3-1 14 15,-2-3 0-15,-3 0 0 0,-4-4-2 0,-5-3 6 16,-1 0-6-16,-3 1 7 0,-3 0 16 0,0 0-4 16,-1 4 4-16,-1 2 4 0,3 5-11 0,0 2-4 0,1 5-5 15,3 3-13-15,1 3-18 0,-2 1-11 0,4 5-10 16,-4 5-21-16,2 0-14 0,-1 2-39 0,-1 4-21 15,1 1-42-15,-2 1-58 0,1 2-68 0,3 2-76 0</inkml:trace>
  <inkml:trace contextRef="#ctx0" brushRef="#br0" timeOffset="86722.6796">12980 15020 3445 0,'-19'5'0'0,"2"-5"-2"0,4 0-1 0,5-9-2 16,3 6-6-16,-3 2-6 0,4 0-15 0,2-2-10 0,4 3-5 16,1-3-3-16,3 1 9 0,5-3-2 0,3-2 12 15,7-2 13-15,2-4 25 0,11-4 18 0,5-2 12 0,9-7 12 16,8-6 2-16,11-2 8 0,7-4-4 0,13-4 1 15,10-4-9-15,12-4-5 0,6-2 1 0,8-3-15 16,10-3-3-16,8-3-6 0,3-3 0 0,6-2-3 16,3-6-5-16,3-3 1 0,6-6-9 0,1-3 3 0,2-2-12 15,-1-7 2-15,0 1-8 0,2-5-7 0,0-2-2 16,0-1-1-16,-3-4 0 0,-1 3 3 0,0 2 3 0,-1 2 5 16,-2 7 17-16,-7 4 11 0,-11 8 12 0,-5 7 6 15,-8 9 10-15,-10 7 0 0,-10 6 16 0,-7 7-7 16,-9 4-5-16,-8 5-9 0,-4 3-8 0,-7 3-15 15,-4 5 1-15,-9 4-4 0,-4 2-12 0,-9 3 4 0,-3 3-22 16,-7 3-29-16,-7 1-33 0,-7 5-42 0,-3-1-52 16,-6 2-43-16,-8 3-67 0,-3 2-85 0,-4 2-88 15</inkml:trace>
  <inkml:trace contextRef="#ctx0" brushRef="#br0" timeOffset="89402.7706">16487 14921 1820 0,'0'0'17'0,"0"0"21"0,0 0 28 0,0 0 17 16,0 0 21-16,-8-30 20 0,8 30 15 0,0 0 12 0,0 0-9 15,0 0-2-15,0 0-15 0,0 0-10 0,0 0-9 16,-1-19-20-16,1 19-14 0,0 0-11 0,0 0-14 16,0 0-20-16,0 0-56 15,0 0 4-15,0 0 0 0,0 0 7 0,0 0-7 16,38 61 5-16,37 83 21 15,-55-113 1-15,0 2-2 16,0-2 6-16,1-3 2 0,0-1-5 0,1-4 1 16,-5-4 1-16,1-3 4 0,-4-5 4 0,-3-2 2 15,-2-3-4-15,-4-4 0 0,-2-2 5 0,1 2-4 0,-4-4 16 16,0 2 16-16,0-1 15 0,-2 0-3 0,0-2 3 16,1-2-5-16,-2-2-2 0,-1-3 2 0,0-3-15 0,-5-2-15 15,-1-5-23-15,-1-2-1 0,-3-2 2 0,1-2 5 16,-6 1 7-16,5-4-2 0,-4 0 7 0,5 0-3 15,-2-2 10-15,4 3 7 0,-1 0 2 0,2 4-1 16,3-1-11-16,2 4 0 0,1 1-8 0,0 1 5 0,4 4-12 16,-1 1-13-16,2 0-6 0,3 1-6 0,-1 1-1 15,0 2 0-15,0 3 0 0,4-2-8 0,-2 3-2 16,2 2 8-16,3 1 2 0,-2 2 0 0,2 1 0 0,3 2 0 16,2 3 0-16,2 2 4 0,2 2 9 0,-2 1-5 15,4 4 3-15,1 1 6 0,-3 5-2 0,3 0 1 16,-2 0-9-16,0 0-5 0,-2 1-5 0,-5 2 2 0,1-5-9 15,-4-1-1-15,-4-2 0 0,-1-1 2 0,-2-2 6 16,-6 1 4-16,-2-4-10 0,-3 1-8 0,-1-2-7 16,-4-1-7-16,0 0-10 0,-2-2-26 0,0 1-12 15,0-4-16-15,0-1-5 0,6-1-17 0,-4 0-14 0,7-2-28 16,3-2-22-16,0-1-10 0,4-5-14 0,4 0 3 16,3-2 8-16,4-5 19 0,3 4 24 0,4-6 36 15,2 3 39-15,4-2 28 0,2 0 30 0,-1 0 13 0,3 0 14 16,-1 2 13-16,-1 1 7 0,-3 1 12 0,-2 2 20 15,-3 2 31-15,-3 1 24 0,-4 1 34 0,-4 4 19 16,-1-1 28-16,-4 3 17 0,0 2 2 0,-2-1-9 16,-2 1-20-16,-2 1-20 0,1-1-29 0,2 2-33 0,-1-1-29 15,-2 3-26-15,-1 0-20 0,0 4-8 0,-3 2-5 16,1 4-7-16,-3 3-4 0,-1 1 3 0,3 1 4 0,-3 3-4 16,3-1 9-16,1 0-3 0,3-1 3 0,-1-3 0 15,4-2-2-15,4-1 4 0,-3-2-2 0,2-2 3 16,1-3-8-16,1-2 4 0,-2-2-2 0,3-1 7 0,-3-2 7 15,2-1 0-15,0-3-5 0,1 1 5 0,5-2-1 16,-3-3-7-16,5-2 0 0,1-3-12 0,-2-1-4 16,4 1 3-16,-3-3-4 0,2-1-5 0,-2 0 12 15,-3 0 4-15,1 0-6 0,-3 1 12 0,-4 0 0 0,1 2 7 16,-3-1 4-16,-2 1 21 0,0 5 11 0,0-2 8 16,-3 2 18-16,1 4 2 0,0 0 9 0,-1 3-6 15,3-1-1-15,-1 1-21 0,-1 2-21 0,0 0-5 16,2 0-21-16,0 0-10 0,0 0-10 0,0 2-7 0,2-2 1 15,0 3 1-15,-1-1 4 0,1 3-10 0,-1-3-3 16,3 4-7-16,1-2-7 0,2 1 1 0,1 0-5 16,0-1-2-16,0-1-5 0,4-2 1 0,0-1 10 0,3-1-6 15,1-3 7-15,2-2-3 0,-1-1-5 0,5-3-9 16,0-2 1-16,0-2-8 0,-1 0 4 0,-1-1 9 16,2-3-1-16,-2-2 12 0,-5-1 8 0,0 1 10 15,-1-1 8-15,-6 0 3 0,-2-3 0 0,1 2 11 0,-6 0-6 16,-1 0-2-16,-1 1 5 0,-4 1 8 0,0 1 14 15,-1 2 16-15,-1 2 4 0,-2 1-2 0,3 2 26 16,-4 3 10-16,3 1 8 0,0 1-1 0,1 1-12 0,1 2-10 16,1 3 0-16,1-1-4 0,0 0-26 0,3 2-14 15,0 0-18-15,0 2-6 0,2 0-3 0,-2 1 6 16,3 2-10-16,2 1 4 0,0 2 6 0,-1 2-2 0,5 4 10 16,0 0 5-16,2 2-4 0,4 5-1 0,0 0 7 15,4 3-9-15,-2 2 6 0,4 0 4 0,-1 5-2 16,4-1-4-16,0 1 2 0,-2 1 0 0,1 0-4 0,-1-1 5 15,-2-2-4-15,-2 0-4 0,-2-4-4 0,-3-4-4 16,-4-1-1-16,-2-3-4 0,-2-4-1 0,-1-2 2 16,-4-4 5-16,0 0 5 0,-4-3-1 0,-1-3 1 15,0 1-5-15,-3-2 2 0,-2-2-3 0,0-3-1 0,-2 0-2 16,-2-3-7-16,2-1 7 0,0-3 5 0,2 0 2 0,-2-5 5 16,7 2-1-16,-4-2-4 0,6 1-11 15,2-4-13-15,1-2-15 0,1 1-16 0,4-4-18 16,2-1-10-16,2-3-7 0,0 0-12 0,7-1-5 0,-2-5 17 15,3 2-8-15,3-3-3 0,2-2 10 16,1 4 3-16,2-4 9 0,1-1 10 0,-1 0 18 0,4 1-2 16,-1 1 33-16,-3 1 29 0,-1 7 17 0,-4-1 22 0,-2 7 24 15,-4 5 18-15,-6 4 23 0,-1 7 8 0,-6 1-4 16,-2 0-10-16,-4 4-1 0,-3 2-12 0,-5 0-13 16,0 2-3-16,-5 4-20 0,-3-2 4 0,-4 3 1 15,-5 5 12-15,-1 0-8 0,-2 2-4 0,2 1 5 16,-3 2-14-16,4 2-15 0,2-2-7 0,4 2-11 0,4-1-13 15,5 3 6-15,5 1-10 0,3-1-2 0,6-1 0 16,2 4 4-16,7 1 2 0,3 1 3 0,4 0-3 0,3-1-3 16,8-1 8-16,4 2-1 0,3-3 1 0,3 2-1 15,4-2-1-15,2 0-9 0,1-2-13 0,-1-2-21 16,0 2-21-16,-6-1-29 0,-1 2-28 0,-5-3-20 0,-6 3-22 16,-5-1-23-16,-7 1-13 0,-4 0-18 15,-6 0-18-15,-5-1-22 0</inkml:trace>
  <inkml:trace contextRef="#ctx0" brushRef="#br0" timeOffset="92659.4902">15256 17142 1078 0,'1'5'3'0,"-1"-3"-3"15,0 1 2-15,4-3-2 0,-4 0 5 0,0 0 10 0,0 2 3 16,0 0 24-16,0-1 14 0,0 3 29 0,0-3 16 16,0 3 22-16,1-1 9 0,-1-3 4 0,2 4 2 15,-2-3-14-15,0 2-13 0,0-1-13 0,1 0-13 0,-1-2-16 16,0 0-11-16,0 0-13 0,2 0-5 0,0 0-3 15,-1 0-8-15,1 0-1 0,-1-2-5 0,3 2 10 16,-1-1 5-16,3 0 11 0,0 0 13 0,2-2 1 16,2-1 7-16,4 1-9 0,0-2 5 0,3-2-11 0,1-2-2 15,3 1-8-15,1-6-14 0,3 2-3 0,2-2-7 16,3-4-2-16,3 1-5 0,2-2-5 0,3-3-9 0,0-2-3 16,6-3-8-16,-3 1-33 0,0 0-35 0,2-1-45 15,-4 2-58-15,-2-1-75 0,0-1-84 0</inkml:trace>
  <inkml:trace contextRef="#ctx0" brushRef="#br0" timeOffset="93370.0171">16748 17016 2553 0,'-2'0'17'16,"1"0"20"-16,-1 0 13 0,4-2 8 0,-2 0 7 15,-2 4 14-15,-1-1 6 0,3 0-1 0,-1-1-15 0,1 3-22 16,0-3-10-16,-2 0-10 0,4 3-12 0,2-2-18 0,-2 0-7 16,-1 1-1-16,3 1 0 0,0 4 10 0,1 0-3 15,3 3 14-15,5 2 14 0,-1 5 18 0,6 5 5 0,3 1 12 16,2 2-5-16,2 6 7 0,5-2 0 0,0 0-11 15,0 3-9-15,4-3-15 0,-4 5-1 0,0-5-14 16,-3 2 7-16,-1-1-4 0,-2 0-6 0,-3 0 0 0,-1-1-5 16,-3-3-19-16,-2-1-20 0,-2-1-33 0,-4-2-42 15,0-3-58-15,-2-3-42 0,0-3-62 0,-3-4-48 16,-3-1-49-16,2-1-49 0</inkml:trace>
  <inkml:trace contextRef="#ctx0" brushRef="#br0" timeOffset="93633.0598">16740 17198 2611 0,'-12'-10'28'0,"-1"3"12"0,0-1 12 15,4-4 15-15,2 5 3 0,1 2 11 0,3 5 0 0,3-2 2 16,0 0-26-16,3-1-11 0,3 1-11 0,2-2-4 15,2-4 1-15,2 0-8 0,3-1 5 0,7-4 7 16,0 0-2-16,4-2 2 0,8-2-5 0,-1 3-1 0,2-1-9 16,1 0-2-16,2 1-8 0,2 1-5 0,-2 1-3 15,-2 0-11-15,-3 0-20 0,1 3-48 0,-6 3-28 0,-3-1-54 16,-1 5-43-16,-5 0-64 0,-3 2-44 0,-3 4-43 16,-4 4-21-16</inkml:trace>
  <inkml:trace contextRef="#ctx0" brushRef="#br0" timeOffset="93840.4887">17094 17599 2131 0,'13'3'26'0,"-5"0"26"0,0-6 27 0,0 0 18 16,-1 2 15-16,0-2 20 0,-2 1 10 0,-1-1 15 16,4 0-28-16,2-2-16 0,-1-1-26 0,2 0-13 15,2-3-10-15,1 2-19 0,0-3-12 0,4-2-14 0,1 0-7 16,-2 0-1-16,4-1-5 0,1-1-10 0,0 2-18 15,-1 0-19-15,2 0-26 0,1 0-25 0,-1-1-34 16,2-1-44-16,-3 2-44 0,1-1-43 0,-3-1-41 0,1 0-25 16,0 0-17-16,-2-1 0 0</inkml:trace>
  <inkml:trace contextRef="#ctx0" brushRef="#br0" timeOffset="94386.802">17685 17183 1974 0,'0'-10'40'0,"-4"1"34"16,1-1 31-16,-5 3 19 0,-2 2 21 0,-1 0 16 15,0 1 15-15,-6 3 10 0,2 1-29 0,-3 3-25 16,-2-1-25-16,2 5-14 0,-3 1-19 0,0 2-15 0,-1 2-13 15,4 4-7-15,-2 1-15 0,5 0-9 0,0 5-6 16,1 0-2-16,6 2-4 0,3 0-3 0,4 1 3 0,2-1-9 16,3-2 7-16,4 2 4 0,2-3-3 0,2-1-2 15,1-3-5-15,0-5-8 0,4 1-17 0,0-6 6 0,1-1-15 16,-1-5-12-16,3-2-10 0,-2-6-3 0,2-2-2 16,0-1 2-16,0-5 10 0,-2-2-9 0,1-1 5 0,-3-2 1 15,-2 0 6-15,-3-2-11 0,-1-2-3 0,-1 2 3 16,-2-4-4-16,-2-1 1 0,-1-2 8 0,0 0 2 0,-3 0 8 15,1-2 18-15,-4 5 17 0,4 1 18 0,-5 1 19 16,3 7 21-16,-4 2 11 0,3 6 11 0,-2 2 0 16,-1 2-1-16,3 3-11 0,-1 1-7 0,2 1-19 0,-2 0-9 15,2 1-18-15,0 1-9 0,4 0-4 0,-3 0 2 16,4 1-2-16,0 2 5 0,1 0 4 0,3 2 1 0,4 3 9 16,1 0 9-16,4 1-2 0,1 4 0 0,2-1 8 15,1 1-12-15,1-1 11 0,-1 3-4 0,1-2-8 16,-1-1-5-16,-4 1 5 0,-1-1-2 0,0-2-4 0,-4-2 5 15,-1 0-23-15,-2-2-12 0,-4-2-12 0,1 1-25 0,-3-3-24 16,-3-3-32-16,1 2-22 0,0-3-40 0,-4 0-29 16,-1-3-14-16,0 1-24 0,0-2-2 0,0-2-12 0,-1-3 20 15,0 1 20-15,-1-3 36 0,2-4 52 0,-1 2 26 16,3-5 54-16,1 0 38 0,0-3 51 0,1-1 26 16,3-3 31-16,-3 1 29 0,2-2 19 0,2 4 23 0,0 0 14 15,2 1 15-15,0 4-2 0,-1 3-14 0,-1 3-14 16,3 4-30-16,0 2-19 0,-3 0-22 0,-1 5-25 0,1 0-25 15,2 0-1-15,-1 5-7 0,3 0-3 0,-1 2 8 16,0 3-7-16,5 0 1 0,-4 6 3 0,3-1 4 0,-2 4-6 16,0 1 4-16,0 2-9 0,0 2-7 0,2 0 0 15,-4-2-4-15,-1 2-4 0,1 0-7 0,-3-4-2 16,1-1-22-16,-1-5-22 0,0-1-27 0,-2-3-37 0,-3-3-54 16,0-5-83-16,0-4-84 0</inkml:trace>
  <inkml:trace contextRef="#ctx0" brushRef="#br0" timeOffset="94530.3406">17946 16736 2752 0,'-11'-17'17'0,"0"5"6"0,3-3-1 16,4 0 11-16,-5 1 5 0,0 2-9 0,1-2-9 16,3 1-19-16,2 1-46 0,-2 1-37 0,5 1-52 0,0-3-62 15,0 1-72-15,4 2-66 0</inkml:trace>
  <inkml:trace contextRef="#ctx0" brushRef="#br0" timeOffset="94901.2419">18580 17022 2119 0,'14'7'14'16,"-3"0"3"-16,-3-7 15 0,11 0 17 0,-11 3 12 15,3-2 1-15,2-2 1 0,1-2 4 0,3 0-14 0,4-2-2 16,1-4-13-16,4-3-20 0,0-3-10 0,3 0-5 16,1-4-2-16,-2-2-4 0,4-1-7 0,-4 0-6 0,2-2-9 15,-1-1-6-15,-3-3-26 0,-1-1-13 0,-2-5-29 16,-1 0-33-16,0-2-29 0,-2-6-24 0,-3-4-28 0,-4 0-2 16,-3-1 11-16,-2-3 24 0,-5 2 45 0,-3-3 51 15,-3 4 75-15,-5 3 70 0,-4 5 72 0,-3 2 40 0,-3 8 47 16,-6 3 19-16,-3 4-4 0,3 7-1 0,-4 4-31 15,-1 3-35-15,-2 6-35 0,2 4-26 0,2 1-26 16,-3 6-21-16,4 2-14 0,0 4-17 0,0 5-5 0,5 2-8 16,-1 4-1-16,5 1-3 0,4 5-7 0,1 0-8 15,3 2 4-15,8 1 5 0,2 1-6 0,4 2 0 0,4 0 5 16,4 3-7-16,4-2 8 0,3 2 2 0,2 0-20 16,3-3-34-16,2-1-28 0,3 1-39 0,1-4-88 0,2-5-63 15,2-4-112-15</inkml:trace>
  <inkml:trace contextRef="#ctx0" brushRef="#br0" timeOffset="95033.6263">19509 17029 2907 0,'-1'-3'16'0,"-1"-1"13"0,-4 1 4 16,6-5-1-16,-5 1-2 0,1 2-2 0,-1 1-23 15,0 1-36-15,0-1-74 0,-1 1-92 0,5 0-91 0</inkml:trace>
  <inkml:trace contextRef="#ctx0" brushRef="#br0" timeOffset="103489.053">17687 8415 1863 0,'-19'5'0'0,"0"-1"1"0,2-6 6 0,1 2-1 16,-2 2 5-16,4 0 1 0,-2 1 5 0,1 0 8 16,2 1 15-16,2-4 11 0,2 5 11 0,-3-2 4 15,3 1-1-15,0-1 9 0,-3 2-3 0,-2 0-10 0,1-1-12 16,-4 1-6-16,1 3-19 0,-3-1 0 0,2-2 0 15,-5 4-9-15,0-1 2 0,-2-1 1 0,3 3 2 16,-2-3 1-16,-3 2 3 0,3-1 1 0,0-3-4 0,1 3 4 16,-1-2-2-16,1-1 3 0,1 0 1 0,-1 0-2 15,2-2 0-15,-1 1-1 0,-1 0 3 0,0 0-9 16,-2-2 17-16,2 2-6 0,-2-4 4 0,0 3 0 16,1 0 7-16,2-1 5 0,0-2 1 0,3 2 3 0,2-1-15 15,-2 0 8-15,4-1-10 0,2 0-4 0,4-2-5 16,0 2-3-16,1-2-9 0,0 1 5 0,3 0-2 0,1-2 2 15,2 3-8-15,-1 0 1 0,0 0 1 0,2 0-2 16,-1-3 1-16,1 3 1 0,0 0-4 0,0 0-3 16,0 0 7-16,0-2 1 0,0 0-5 0,0 2 0 0,1 0 10 15,-1 2 2-15,-1-2-3 0,1 0 0 0,0 0-3 16,1 0-7-16,-2 2 3 0,2-2-6 0,-2 0-15 16,2 3-4-16,-1-3 1 0,0 5 2 0,0-1-4 0,-1 8 2 15,-4 1 2-15,0 8-2 0,-2 8 15 0,-1 5-1 16,-2 7-1-16,-1 8 5 0,-2 6 4 0,2 7 2 0,-3 0-4 15,1 6 7-15,3 2-6 0,-2-2-6 0,4 1-1 16,-2-2 0-16,3-8 2 0,1-1-6 0,-1-7 6 16,4-7 2-16,0-3-7 0,-1-7 10 0,0-5-2 0,4-3-2 15,0-3-4-15,-1 0 8 0,1-3-2 0,-2-3-6 16,2 2 6-16,0-4-1 0,0 1-1 0,-2-1-2 16,2-2 1-16,0-2 0 0,0 1-3 0,0-4 11 0,0 2-7 15,0 0-1-15,0-3 5 0,2-1-1 0,-2-1 0 16,2 1-3-16,-2 0-1 0,0-3-6 0,1 4-1 15,-1-4 6-15,0 1-4 0,2-1 1 0,0 0 2 16,-2-1 2-16,0 2 0 0,0-3-2 0,0 1 7 0,0-2-11 16,0 3 6-16,0-1 4 0,0-2-7 0,0 2 2 15,0-1 2-15,0 0-2 0,0 0 2 0,0 1 3 16,0 0-8-16,0 0-3 0,1-1 4 0,-1 1-2 0,3 0-6 16,-3 1 0-16,1 0-4 0,1 0 3 0,1-1-6 15,-1 0 4-15,-1 1 1 0,3-1-2 0,-3 2 2 16,2-1 5-16,-1 0-6 0,1 2 8 0,1-3 5 0,1 1-2 15,2 1-4-15,1-4 3 0,2 3 2 0,2-1-2 16,1 0 5-16,5-2-1 0,2-2 2 0,2 2-2 16,3-2 1-16,3-1 8 0,2 0-2 0,4 2 0 0,1-3 4 15,-1 0-5-15,4 2 1 0,2-1-3 0,-4 0 1 16,1 2 0-16,-4-2-5 0,-2 3 1 0,-2 0-4 16,-2 0 1-16,-7 3 1 0,-4-3 1 0,-2 1 4 0,-3-1-11 15,-4 3 5-15,0-3 1 0,-2 0-2 0,-2 0 1 16,-1 0-1-16,-1 0-1 0,1 3-3 0,0-3 10 15,-1 0-3-15,-1 0 2 0,0 1-1 0,2-1-1 16,-2 1 2-16,0-1 0 0,0 0 1 0,0-1-5 0,0 2 4 16,0-2-19-16,0 1-24 0,-2-1-20 0,2 1-49 15,0 0-45-15,0-3-75 0,-1 3-76 0,1 0-114 0</inkml:trace>
  <inkml:trace contextRef="#ctx0" brushRef="#br0" timeOffset="111928.4513">21863 11642 2764 0,'-6'-9'0'0,"1"-1"-2"15,-1 0 17-15,2-6 16 0,0 6 10 0,-1 0 8 16,2 1 7-16,0 1 3 0,1-1 11 0,1 4 7 16,-1-3-2-16,2 1-2 0,0 2 0 0,0-1-3 0,2 0-4 15,-1 0-2-15,-1-1-6 0,7 2-4 0,-3-3-13 16,6 0-19-16,-1-1-7 0,4 0-7 0,3-2-4 16,1 2 9-16,5 1-11 0,3-1-2 0,1 2-3 0,0 4 4 15,0 0-2-15,1 3-4 0,0 3 2 0,-2 0-10 16,0 5 3-16,-3 2 4 0,-1 4 1 0,0 4 4 15,-4 2-1-15,-3 4 7 0,0 6 4 0,-4 0 9 0,-4 7 5 16,-3 1 1-16,-3 3 5 0,-3 1-3 0,-5 2-1 16,-4-1 3-16,-3-2-6 0,-3-2-7 0,-2-1-8 15,2-1-16-15,-4-4-23 0,2-3-16 0,0-3-14 0,1-4-39 16,5-3-28-16,1-4-36 0,2-4-28 0,3-2-24 16,2-4-10-16,2-1-3 0,1-5-23 0,3-3-15 15,2 0-15-15,3-2 4 0,-1-4 23 0,4 1 33 16,2-1 21-16,4 1 24 0,0-1 35 0,0 1 47 15,1 1 45-15,0 2 33 0,-2 5 7 0,0-1 4 0,-4 2 15 16,-1 2 4-16,0-1 15 0,-3 4 18 0,-2 0 24 16,0 2 20-16,-3-1 32 0,2 0 23 0,-2 0 6 15,0 0 16-15,0 1 12 0,1-3-9 0,-1 0-9 0,0-1-3 16,2 1-22-16,0-2-19 0,-1 2-12 0,-1-1-14 16,0-1-20-16,2-2-6 0,-1 1-17 0,-1-1-17 15,2 0-5-15,0 1-2 0,-2-1-6 0,1 0-24 0,3-1-31 16,-2 1-37-16,1-1-57 0,0 2-71 0,-1-2-76 15</inkml:trace>
  <inkml:trace contextRef="#ctx0" brushRef="#br0" timeOffset="112407.9169">22110 11318 2357 0,'-27'-42'1'0,"-5"5"-2"0,-1 4 2 0,-2-2 10 16,0 7 17-16,-4 3 11 0,-4 5 6 0,2 2 15 16,1 2 10-16,-2 2 6 0,-1 2 2 0,4 4 1 0,-5 1-12 15,1 5-11-15,0 3-2 0,0 7-12 0,2 5-13 16,-3 4 3-16,0 9 1 0,0 6-3 0,-1 8-3 16,1 9 4-16,1 9-2 0,-1 7-5 0,5 10 2 0,1 12-6 15,3 1-8-15,3 8-4 0,5 3-5 0,7 1 2 16,5 0-2-16,8-3 3 0,5-2-1 0,11-3 1 15,8-6 3-15,9-6 5 0,9-6 2 0,11-9-5 0,6-4 14 16,17-10 0-16,4-5 8 0,9-13 0 0,9-1 2 16,3-11-5-16,8-6 3 0,3-9-1 0,2-6-15 15,1-8 6-15,2-5-4 0,-3-5-2 0,-6-6 3 0,-1-6-6 16,-7-6-1-16,-7-2 5 0,-3-6-2 0,-4-7-4 16,-3-4-7-16,1-7-3 0,1-8-1 0,-1 0 3 15,-2-5-4-15,1-2-5 0,-7-3 1 0,-4-1 0 0,-5 2 7 16,-11 1 5-16,-9 3-3 0,-12 3 3 0,-8 2 5 15,-13 2 1-15,-9 4 3 0,-13 2-1 0,-6 0-3 0,-14 3-7 16,-11 1-2-16,-10 1-4 0,-14 3-7 0,-14 2-3 16,-9 3-9-16,-15 0 6 0,-9 7 0 0,-12 1 5 15,-6 3-2-15,-3 7-4 0,-7 4 9 0,3 6-3 16,0 3 6-16,6 7-25 0,5 3-24 0,5 8-31 0,11 5-39 16,8 5-41-16,12 6-52 0,8 3-52 0,7 5-32 15,10 6-34-15,5 3-19 0,4 3-18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22:12.8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4002 6532 1863 0,'-2'0'0'15,"-1"-1"-3"-15,-3-1-1 0,3-2-1 0,-1 2 3 16,0-1-3-16,-1 3-2 0,2 0 3 0,1 0-4 0,-1 0 8 16,1 3 11-16,2-3 10 0,0 2 9 0,0-2 16 15,0 0 8-15,0 0 9 0,2 3 6 0,-4-3-1 16,2 1-4-16,0-1-6 0,0 0-11 0,0 2-6 0,0-2-2 16,0 1-6-16,0-1 7 0,0 0 3 0,0 3 6 15,-1-2 7-15,1 0 2 0,-2-1-1 0,2 0-1 16,-3 0 2-16,2 3-4 0,-1-3-4 0,-1 0-19 0,3 0-5 15,-3 2-2-15,1 0-9 0,-3 1 0 0,2-1-12 16,-2 3-6-16,-2 0-1 0,2 0 10 0,0 1-6 16,-1-1 0-16,1 0 1 0,0-2-4 0,-1 2 6 15,0-1 6-15,-1-1-1 0,1 2-2 0,-2-1-5 0,3-1-1 16,-3 1 6-16,0 0 3 0,-1 1-1 0,3-1-6 16,-2 0-1-16,3 2-1 0,-3-4 11 0,0 3-8 15,3-1 2-15,1-1-4 0,0-2 1 0,1 2-1 0,2-2 7 16,-1-1-2-16,-1 0-3 0,4 0 9 0,-2 0-9 15,1 2 7-15,1-2 3 0,-2 0 9 0,2-2 0 16,-1 2-1-16,2 2 4 0,-2-2 1 0,0 0 2 0,2 0-6 16,-2 0-8-16,0-2-3 0,0 2-5 0,1 0-3 15,1 0 0-15,-2 0-7 0,0 0 2 0,1 2-3 0,1-1 9 16,0-1-11-16,1 1 4 0,2 0 2 16,4-1-7-16,2 3 2 0,2-3 1 0,4 2 8 0,5-2 0 15,-1 0 11-15,7 0 4 0,2-2 0 0,2-1 6 16,6 3 6-16,3-1-5 0,0-1-5 0,5 0 4 0,3 2-12 15,2-1-5-15,0-1-1 0,5 1-3 0,1 1-9 16,-2 0 1-16,1 1 0 0,-1 1-6 0,-2-1 6 16,-3-1-1-16,0 5 9 0,-5-5-8 0,-1 5 12 0,-6-3 2 15,0 1-1-15,-7-1 0 0,-1 1-1 0,-4-1-1 16,-6 1-14-16,-1-3 14 0,-6 1-4 0,-2 1-4 16,-4-1 12-16,0-1-1 0,-4 0 6 0,-1-1 2 15,-2 1 7-15,0 0 5 0,0-2 14 0,-2 2 9 0,-1 0-1 16,3 0 3-16,-3-1-6 0,-1 1-2 0,0-3-7 15,-4 3-4-15,0-2-22 0,-3-1-8 0,-6-2-8 0,-2 3-4 16,-2-3 4-16,-6 0-2 0,-1 2 2 0,-2-1-10 16,-2 3 6-16,-1 0 1 0,0-2 4 0,-1 6-1 15,0-2-5-15,1 3 3 0,-2 0 3 0,2 0 9 16,1 2-1-16,-1-1 1 0,1 2-4 0,2 0 0 0,0 1 2 16,2-2 2-16,-1 0 1 0,4 1-6 0,4-2 1 15,-1 0 0-15,5-1-4 0,1 0 1 0,4-3 0 16,2 1-4-16,2 0-2 0,5-2 6 0,-2 1-4 0,4-1-6 15,1 0 1-15,1-1-11 0,-1 1-6 0,3-1-13 16,-1 1-12-16,1-1-10 0,-3-1-2 0,5 2 5 16,-2 0-3-16,2-1 6 0,0-1 1 0,4 1 0 0,0-2 0 15,1-2-19-15,4 4-14 0,0-3-23 0,2 1-25 16,0-3-37-16,3 0-47 0,-3-1-66 0,3 0-57 16</inkml:trace>
  <inkml:trace contextRef="#ctx0" brushRef="#br0" timeOffset="2003.448">10723 6609 1233 0,'-11'0'-2'0,"-3"-2"4"16,2 2 1-16,3-3 9 0,-2 2 7 0,1 0-5 15,1 2 0-15,0-1 3 0,1 0 4 0,3 0-1 16,0 1 5-16,2 1-8 0,1-1 7 0,-1-1 7 0,3 2 5 15,0 0 4-15,0-1 4 0,0 2 7 0,0-1 0 16,0 1 5-16,0-2-11 0,0 2-2 0,0 1 1 16,0 0-9-16,0 0-5 0,1 1-6 0,3 0-6 15,-1 1 0-15,0 0-9 0,2-1 7 0,0 0-5 0,0 1 3 16,4-1 7-16,-1-2 1 0,3 4-1 0,3-4 3 16,-1 2 11-16,6-3-2 0,-2 3-1 0,4-1 8 15,2-2-7-15,4-1-4 0,0 3 7 0,3-3-9 0,0 2-2 16,5-1-4-16,0 0 2 0,-1-1-13 0,5 0-1 15,0 1 1-15,-1-2-8 0,1 0 2 0,4 0-4 0,-5 0 0 16,0 0-1-16,0-2-1 0,-1 1 1 0,0 0 1 16,-2-1-3-16,-4 0 4 0,1-1-2 0,0 1-2 15,-4-1 7-15,1 2 0 0,-1-1 4 0,-1 0-7 16,-2 0 8-16,-2 0-6 0,2-1 11 0,-3 0 2 0,1 2-11 16,0-2 9-16,-1 1-5 0,0-1 1 0,0-2-3 15,0 4 0-15,2-2-5 0,-1 0-2 0,-1 0 3 16,3-1-3-16,0 1 6 0,0 1 0 0,2 0-5 15,-2-2 1-15,-1 2-1 0,0 0-3 0,1-1-2 0,0 2-2 16,-1-2-5-16,-3 3 2 0,1-1 3 0,0 0 2 16,-2 1 2-16,-1 0 2 0,2 0 3 0,-4 0-3 15,4 0 2-15,-3 0-2 0,0 0 1 0,3-3-2 0,-3 3-2 16,2 0 0-16,2-1 7 0,-2 0-5 0,1 0 5 16,-1-1-1-16,4 2 1 0,-2-1 4 0,-1 1-5 0,1-2 1 15,-2 1-7-15,-1 0 6 0,3-1-3 0,0 2 3 16,-1-1-2-16,0 0 2 0,1 0 0 0,-3-1-3 15,3 2 3-15,-3 0 3 0,0 0 1 0,1 0-1 0,1 0 4 16,-2 0-5-16,0-2 5 0,1 1 6 16,-2 1 2-16,1-1-10 0,-2 1 1 0,2-1 1 0,0-1-1 15,-3 2 6-15,3 0-9 0,-3 0 3 0,-1 0 0 16,3 0 6-16,1 0 2 0,-4-1-2 0,1 1 0 0,5 0 2 16,-7 0 3-16,3 0-2 0,0 0 2 0,-4 0 2 15,4 0-4-15,0 0 5 0,-3 0-2 0,2-1-3 16,1 1 4-16,4 1 1 0,-2-1-9 0,4 0 1 0,-2 1 5 15,3-1-4-15,2 3-1 0,0-1 5 0,0 0-6 16,3-2 0-16,-3 4 7 0,4-3-4 0,-2 3-11 16,1-3 10-16,-1 1 1 0,0-2-6 0,1 0 4 0,-1 3-4 15,-3-2-2-15,1-1 0 0,-2 0 7 0,1 0-10 16,-1-1 0-16,-3-2 0 0,0 3 0 0,1 0-2 16,-1-1 3-16,1-1 6 0,-1 1-2 0,-1-2 1 0,0 3 1 15,1-2-3-15,0-1 3 0,1 3 4 16,-1 0-8-16,-3-3 4 0,4 2-3 0,-1 0-10 0,0-1 8 15,1 2 2-15,0-1-6 0,-3 1 3 0,3-1-3 16,0 0 0-16,-3-1-3 0,2 2 12 0,-3 0-7 16,0 0-6-16,1-1 3 0,-1 1-3 0,-3 0 2 0,1-1-2 15,3 1 0-15,-6 1 1 0,4-1-4 0,-3 0 5 0,4 0-4 16,-3 1 9-16,0-1-4 0,2 0-10 16,-3 0 9-16,2 0-2 0,0 0 3 0,-1 0 4 15,0 0-3-15,0 0-9 0,0 0 5 0,0 0 7 0,-2 0-6 16,3 0 1-16,-5 2 0 0,0-2-6 0,0 1 8 15,-1 0 2-15,-2-1-3 0,-2 1 2 0,2-1 3 16,-2 0 1-16,-1 0-4 0,0 0 9 0,-2 0-6 0,0 0 8 16,3 0 3-16,-4 0-8 0,1 0 2 0,-1 0-2 15,1 0 2-15,-3 0-7 0,1-1 4 0,1 0-12 16,-4 0-17-16,2-1-2 0,0 2-33 0,-1 0-50 16,-2-2-60-16,-1-1-90 0,-3 2-107 0</inkml:trace>
  <inkml:trace contextRef="#ctx0" brushRef="#br0" timeOffset="4590.157">7838 7911 2368 0,'-6'-4'-5'0,"-2"0"3"0,-1 0-6 0,5-5 4 16,-2 5 1-16,1 0-5 0,2 4 1 0,-2-1 1 0,2 1-2 15,1 0-1-15,-1 0 15 0,3 0 5 0,0 1 12 16,-1-1 18-16,1 0 8 0,0 0 2 0,0 0 8 16,0 3-6-16,0-2-6 0,0-1-12 0,0 1-15 15,0-1-17-15,0 0-12 0,1 3 0 0,4-3-5 0,-2 2 5 16,2 1-3-16,3-3 5 0,2 4 3 0,2-4 1 15,6 5 6-15,2-4-5 0,7 1 6 0,3-2 1 16,3 0-5-16,3-2 0 0,7-1 3 0,3 0 7 0,4-4-1 16,4 2 7-16,0-1-3 0,3-1-1 0,1-2 3 15,1 5-2-15,-2-4-4 0,-2 4-3 0,-2-2-6 16,-5-1-8-16,-1 3 4 0,-5 0 0 0,-6 0-1 0,-3 2 5 16,-6 0-1-16,-5 2-1 0,-3-2 7 0,-6 2 0 15,-7 0 18-15,-1 0 19 0,-3 0 18 0,-2-1 12 0,-4 1 1 16,0-2-2-16,-1 2 2 0,-6 0-4 0,0 0-20 15,-7 2-17-15,-5 0-16 0,-6 1-18 0,-6 2 1 16,-4 0 5-16,-7-1-8 0,-4 4 0 0,-5 1 6 0,-3-1-5 16,0 1-2-16,-3-1 1 0,3 1 4 0,0-1 3 15,1 2 5-15,2-1-2 0,4-2 6 0,5 0 4 16,2-1 1-16,4 0-3 0,6-1-4 0,5 1-5 0,6-3-2 16,5 0 3-16,1 0-11 0,9-2-2 0,1 0-6 15,4-1-2-15,3 0-2 0,2-1 1 0,2 1 3 16,4-1-3-16,1-2-1 0,6 3 5 0,1-4 1 0,5 1 3 15,2 0 2-15,6-1-5 0,2-1-4 0,4-1 4 16,0 1 3-16,6 0-1 0,0-1 0 0,2 1 4 16,4-1-5-16,1 3 2 0,1-2 5 0,1 1-5 0,-1 1-1 15,2-1 0-15,-4 0 1 0,-3 3 2 0,-4-2 3 16,-5 3-4-16,-5-2 4 0,-8 1-3 0,-3 1 7 16,-8 0-2-16,-5 0 1 0,-4 1-6 0,-5-1 3 0,-5 2 7 15,-5 1-5-15,-4-2 7 0,-5 3-6 0,-2 0 0 16,-9 3-2-16,-4 0 7 0,-2 0-2 0,-4 1-5 15,-4 0-2-15,2 1-1 0,0 0-6 0,0-2 2 0,1 1-1 16,6-3-8-16,2 2-15 0,2-1-23 0,6-2-23 16,1 0-44-16,5-1-31 0,3-2-57 0,5 0-60 15,3-1-60-15</inkml:trace>
  <inkml:trace contextRef="#ctx0" brushRef="#br0" timeOffset="5584.6456">11357 7957 2198 0,'-5'0'0'0,"0"0"2"0,2 0-2 0,4-4-1 16,-2 3-2-16,-3 2-3 0,4-1 1 0,-1 0-4 15,1 0-2-15,0 0-1 0,0 1 9 0,0 1 17 0,0-1 14 16,0-1 14-16,0 0 6 0,1 0 7 0,-1 0 5 16,2 0 1-16,-2 0-9 0,2 0-15 0,-2 0-15 15,1 0-16-15,-1 0-6 0,2 0-5 0,0 0-1 0,1 3-1 16,2-3 7-16,-1 2-3 0,5 0 9 0,1-1 14 15,3-1 4-15,6 0 5 0,1 3 8 0,3-3 3 16,5 0 4-16,4-3 5 0,5 3-5 0,3 0-3 0,3-1-6 16,6-1 3-16,3 2-11 0,3-1-6 0,5 2-8 15,5-1 1-15,3 3-5 0,2-3-4 0,1 3-4 16,5-1-4-16,-4 0 5 0,4 0 1 0,-1-2 0 0,0 3-3 16,0-3 4-16,0 1-1 0,0-1 2 0,0 0-2 15,0-1-4-15,1 1-3 0,-3-3-3 0,-2-1 4 16,0 2 1-16,-2-1 5 0,3-1 3 0,-3 0-1 0,4 0-1 15,-2 1-1-15,5 0 0 0,0-1-1 0,4 1-8 16,-1-1-3-16,-4 0 0 0,3 3 4 0,-5-2 4 0,-1 3-1 16,2 0 8-16,-6 0-6 0,0 3 5 0,-3-2-1 15,1 2 1-15,-3 0 0 0,-6-1-1 0,-1-2-6 16,-6 5 1-16,-1-5-1 0,-6 2 4 0,-5-1-2 0,-7 0-5 16,-1 1-1-16,-4 0-4 0,-5 1 11 0,-3-2-1 15,-5-1 6-15,-2 3-6 0,-4-3 0 0,0 1 3 16,-2-1 6-16,-2-1-1 0,0 1-2 0,-1 0-1 0,-1 0-4 15,1 0 5-15,-2 0-1 0,0 0-7 0,1 0-18 16,-1 0-7-16,-3 0-24 0,2-3-42 0,1 3-53 16,-5 0-59-16,-2 0-50 0,-5 0-60 0,-1 0-53 0</inkml:trace>
  <inkml:trace contextRef="#ctx0" brushRef="#br0" timeOffset="7522.3036">4030 9117 2119 0,'-3'-1'1'0,"0"1"-1"15,0-5-1-15,6 5-1 0,-3 0-5 0,-3 0-2 16,3 0 0-16,3 0-6 0,-3 0 5 0,0 0 6 16,1 3 8-16,-1-3 17 0,0 2 14 0,2-2 8 15,-4 1-1-15,2-1 12 0,0 1-10 0,0-1-5 0,0 1-7 16,2-1-18-16,-2 0-8 0,1 3-5 0,1-2-2 16,0 0-5-16,1 1 4 0,0 0 5 0,4-1 12 15,-1 1 4-15,3-2 4 0,2 2 10 0,2-1 11 0,3 0 5 16,4-1 8-16,1 1-1 0,6-1-3 0,0-1 1 15,6 1-3-15,2-1-11 0,4 0-7 0,1-1-11 16,1 2-7-16,6-2-3 0,-2 1-16 0,2-1-2 0,3 0 1 16,-4-1 5-16,5 1-1 0,-4-1 8 0,4 1 1 15,-1-1-5-15,1 1 13 0,0-1-7 0,-1-1 5 16,-1 4-11-16,2-2 4 0,-1 1-7 0,-2-1-3 0,-1 2 8 16,-3 0-2-16,0 0-5 0,-2 0-4 0,-3 2 3 15,1 0-6-15,-4-1 0 0,-4 1 2 0,-1 1 1 16,1 1-3-16,-2-1 7 0,-3-1 4 0,3 1 1 0,-3 0 3 15,3-1 4-15,1 2 4 0,1-1-8 0,1-1 0 16,2 1 6-16,0 0-9 0,1 1 4 0,5-3-4 16,-3 2 4-16,0 0-9 0,3 0 5 0,-3-3-3 0,0 4-8 15,0-1 4-15,0-3-7 0,-2 3-1 0,-1-1 0 16,1 1 5-16,-2-2-2 0,1 2 3 0,2 0 1 16,-2-1 7-16,-2 1 4 0,2-1 3 0,1 2 0 15,-2-1-3-15,1-1 3 0,0 1-2 0,-1 0 1 0,1-1-5 16,-4 0-2-16,1 1 2 0,1-1-3 0,-1 1 0 15,1-1-6-15,-1 1 3 0,-1-2 0 0,1 2-3 16,0-3 3-16,-2 3-4 0,0-1-1 0,0-2 1 0,1 2 2 16,-1-2 1-16,0 0-2 0,0 0 1 0,0 1 1 15,-1-1 5-15,1 1 1 0,0-1 5 0,-2 0 1 16,1 1 1-16,-1-1 1 0,0 0 2 0,-1 0-2 0,0 0-1 16,2 0-3-16,-3 3 0 0,-2-3-6 0,5 0 3 0,-2 0-5 15,-2 0 1-15,-2 1-4 0,1-1 0 16,-1 0 4-16,0 0-7 0,-1 0 13 0,-2 0-14 0,1 0 10 15,1 0-1-15,-1-1-1 0,0-2-2 0,1 3-3 16,0-1 4-16,-1-1-8 0,1 0 10 0,0 0-8 16,3-1 2-16,-4 0 0 0,2 2 2 0,2-2 5 15,-1 1 1-15,-1-1 1 0,2 1 1 0,-3 1 4 0,3 1-4 16,-1-2 7-16,-3 0-4 0,0 1-4 0,3 1 2 16,-5-1-2-16,2-2-5 0,-3 3-1 0,2 0-1 15,-3 0 5-15,-1-1-1 0,3 0 3 0,-2 0-1 0,-4 1 1 16,2-2-1-16,-2 2 7 0,0 0 0 0,-1 0-3 15,0 0 3-15,-2 0-2 0,-2 0-5 0,1-3 7 16,-3 3-1-16,1 0-7 0,0 0 7 0,-4 0-11 0,4 0 9 16,-6 0-6-16,4 0 3 0,-5 3 1 0,2-3 1 15,-2 0 2-15,1 0-2 0,-2 0 7 0,1 0-10 16,-2 0 7-16,2 0 0 0,0 0-4 0,-2 0-1 0,1 0-13 16,1 0-9-16,-2 0-27 0,1 0-28 0,-1 0-35 15,0 0-45-15,1 0-66 0,-2 0-102 0</inkml:trace>
  <inkml:trace contextRef="#ctx0" brushRef="#br0" timeOffset="12837.0843">3520 12005 1411 0,'-12'-2'10'0,"2"0"5"15,0-3 18-15,2 0 24 0,-4 3 14 0,5-1 14 0,-1 0 23 16,2 0 19-16,0 3 5 0,1-1 17 0,0-2-2 16,4 3-7-16,-1 0-11 0,2 0-6 0,-2 0-12 0,1 0-19 15,2 0-13-15,-1 0-21 0,2 0-9 0,-2 3-11 16,0-3-5-16,0 0-3 0,0 0-12 0,0 0-4 16,0 1-2-16,2-1 1 0,-2 0-7 0,0 0-9 15,0 0 0-15,1 1-11 0,-1-1-3 0,2 0 3 0,1 0-3 16,-1 2-2-16,1-4-2 0,3 4 2 0,2-1 6 15,3-1 3-15,6 0 7 0,4 0 3 0,9-3-4 16,6 2 1-16,4-3 3 0,6 0 1 0,6-1-1 0,3 0 2 16,2-2 1-16,0 2 1 0,4-2 6 0,-1-1 0 15,2 3 3-15,-2-3 2 0,-3 4-4 0,-1-2 4 16,-1 0-9-16,-3 1 0 0,-5-1-1 0,-6 0 3 0,-1 1-2 16,-5 0-8-16,-3 1 2 0,-4 0-4 0,-4-2 7 15,-2 1-5-15,-6 3 6 0,-1-1-3 0,-3 2 1 0,-3-3 2 16,-5 4 12-16,0-2-2 0,-1 2 3 0,-3 0 1 15,-2-1 1-15,1 2-7 0,-1-1 0 0,2 1 2 16,-3 0-11-16,1-1-3 0,1 0-31 0,1 0-22 0,-3-1-51 16,0-1-45-16,3 1-72 0,-3-2-71 0,-2-2-97 15</inkml:trace>
  <inkml:trace contextRef="#ctx0" brushRef="#br0" timeOffset="14339.2528">3605 13662 1842 0,'-2'0'9'0,"1"0"8"0,1-4 12 16,1 4 11-16,-2 0 10 0,1-1 10 0,0 1 9 15,0 0 11-15,0 0-1 0,0 0-2 0,0 0-10 16,1 0-12-16,1 0-9 0,1 0-15 0,-1 0-6 16,-1-2-6-16,4 2-16 0,-2-2-5 0,4 0 2 15,2 1 6-15,-1-3 0 0,2 2 8 0,2-1-2 0,1 0-2 16,2-1 8-16,0-1 4 0,-1 2-4 0,0-1 1 15,0 1 2-15,-1 1 4 0,0-3 5 0,-2 5-4 0,1-4 6 16,2 1-9-16,-2 1 1 0,1-1-6 0,2 0 3 16,-2-1-10-16,3 1-7 0,0-1 1 0,1 1-4 15,0-1 2-15,2 1 2 0,2-2 4 0,1 3-11 0,0-1 4 16,0 0 1-16,3-1 0 0,2 2 1 0,-3-1 1 16,5 0-1-16,-1 1-1 0,4-2 2 0,-1 0-2 15,5 0 0-15,-1 1-2 0,2 1-2 0,1-2-1 0,1 1-4 16,0 1-4-16,-2 1 5 0,1 0-1 0,-1 0 3 15,-2-1-3-15,2 2 5 0,-2-1-2 0,-2 1 6 16,2-2 3-16,4 2 0 0,-3-2 0 0,1 1-2 0,3 1 7 16,-1-1-7-16,0-2 4 0,1 3-4 0,1 0-2 15,-2-3-11-15,1 3 13 0,0-1 1 0,-1-2-2 0,-1 2-2 16,-1 1-7-16,2 0 3 0,-3 0 5 0,-1 1 4 16,0-1-15-16,-2 3 3 0,0-2 1 0,1-1 4 15,-3 3 7-15,1-3-8 0,-1 3 1 0,1-2 7 0,-2 0 0 16,3 1-3-16,0-2-6 0,-1 3 3 0,-1-3-3 15,1 3 7-15,0-2 2 0,-1 0-7 0,1 1 2 16,1-2-2-16,-1 3 4 0,1-3-2 0,-1 0 4 16,1 0-4-16,0 0-5 0,0 0 4 0,2 0-5 0,-1-3 5 15,-2 3-4-15,1-2-4 0,1 1 8 0,-1-1-6 16,-1 0 6-16,-1 1-3 0,4-1 6 0,-2 0 2 0,1 1 1 16,0 0 3-16,1-2-9 0,1 3 9 0,-1-3-6 15,0 3 0-15,0 0-3 0,1-4-2 0,0 4 1 16,-4-1-1-16,1 1-2 0,0 0-1 0,-1 0 5 0,1 0 2 15,-1-1-4-15,-2 1-2 0,1-1 2 0,-1-1-2 16,-1 2 7-16,1 0-9 0,-3 0 3 0,1 0-6 16,-3 0 9-16,-1 2 1 0,2 0 4 0,-4-2 1 0,1 0-6 15,1 1 4-15,-5-1-5 0,3 2 13 0,-2-1-9 16,0 0-3-16,0-1-6 0,0 0 1 0,-2 0 7 0,1 0 2 16,1-1-2-16,-2 1-5 0,1-1-2 0,-2-1 13 15,2 1-4-15,0 1 4 0,-1-2-6 0,0 0-5 16,-1 2 6-16,3-2 0 0,0-1 10 0,0 3-13 0,-2-3 0 15,3 1-6-15,-2 0 5 0,3 1 1 0,-2 0 1 16,0 0-2-16,-2-1-5 0,3 2 1 0,-3 0 8 16,-1-2-6-16,-1 2 2 0,3 0 2 0,-5 0-2 15,2-1-6-15,-4 1-3 0,4 0 4 0,-3 0 1 0,1 0 7 0,-1 0-4 16,-2-2 2-16,3 4-6 0,-3-4 5 16,0 2 5-16,0 0-1 0,0 0-3 0,-2 0 0 0,0 0 0 15,-1-2-3-15,0 2 3 0,-1 0 5 0,0 0-5 16,-3 0 4-16,0 0-7 0,-1 2 6 0,-2-2-3 0,1 0 3 15,0 0 0-15,-2 0-1 0,0 0 2 0,0 0-11 16,0 0-10-16,0 0-16 0,0 0-20 0,0-2-34 16,0 2-40-16,-4 0-39 0,3 0-54 0,-1-1-52 0,1 2-46 15</inkml:trace>
  <inkml:trace contextRef="#ctx0" brushRef="#br0" timeOffset="17840.176">2576 15020 362 0,'-2'-7'10'0,"1"2"10"0,-1-3 25 15,0 1 4-15,1 0 33 0,-3 3 23 0,2-2 17 16,-1 2 18-16,1 1 2 0,1 1 7 0,-1 0-11 15,0-1 19-15,1 3-26 0,1 0-10 0,-2 0-2 16,2-3-17-16,0 2-3 0,0 1-13 0,0 0-12 0,0 0-18 0,2 0-8 16,-2 0-2-16,0 0-7 0,0 0 0 15,3 1 3-15,-3-1 7 0,0-1 0 0,0 1 3 0,2 1 13 16,-2-1-6-16,0 0-5 0,1 0 1 0,-1 0-15 16,0 0-4-16,0 0-2 0,2 0-11 0,-2 0-12 15,0 3-11-15,1-6-3 0,1 3-8 0,-2 0 1 16,2 0-6-16,0 3-5 0,3-3 8 0,0-3 2 0,1 3 4 15,6-1 5-15,3 0 5 0,4-2 5 0,3-1-4 16,4-1 1-16,4 3 2 0,1-3-5 0,3 0-1 16,-1 1-2-16,0-2-7 0,0 1-1 0,2 3-3 0,-4-5 11 15,-1 5-4-15,0-5 2 0,-1 4 5 0,-1-3-4 16,-2 2 13-16,-1-1-4 0,-1-2 2 0,-4 4-1 16,-2 0-4-16,-6 1 5 0,-1 0-3 0,-3 0 3 0,-3 1-1 15,-1 1 1-15,-4-1 6 0,-1 1 3 0,-2 0 3 16,2 0-1-16,-3 0-3 0,0 0-2 0,-5 1-6 15,0 0-1-15,-2 1-2 0,-5 0-8 0,-4 1-7 0,-2 2 3 16,-1-1 7-16,-4 0-5 0,-1 4 4 0,-2 0 6 16,1 0-6-16,-1-2 3 0,2 4 9 0,-2-3-1 15,0 3-8-15,0-2 6 0,3-1-2 0,2 3-6 0,0-4 5 16,2 2 2-16,1-4-8 0,2 0-3 0,4 0 1 16,2 0 4-16,1-1-7 0,5 0 7 0,-1-1-4 15,4-2-2-15,2 0 2 0,3 1-6 0,0-1-4 0,1 0-9 16,-1-1 5-16,4 0-3 0,-3 2-1 0,4-2 2 15,1 1-5-15,0-1 9 0,4-1 7 0,4 2 7 16,0-1-3-16,5-2 0 0,1-1 1 0,3 0-4 0,1 1 3 16,2-2-1-16,0 1-1 0,-2 0-5 0,-1-2 4 15,-2 3-5-15,1 0 4 0,-8 1-1 0,-1 0 7 16,-2 1-7-16,-3 1 8 0,-3 0 5 0,-2 0-1 0,-1 0 7 16,-2 0 1-16,-2 1 7 0,0-1-2 0,1 0 4 15,-4 0-10-15,-2 2-1 0,1-1-1 0,-6-1 4 16,0 1-15-16,-3 2 3 0,0 1 1 0,-2 1-1 15,1-1 4-15,-4 0-4 0,1 0 7 0,0 0-10 0,0 2 10 16,1-3-5-16,1 4-1 0,1-2-7 0,-1 0 2 16,4 0 5-16,-1-3-7 0,3 3 4 0,0-1-2 0,3-1-2 15,3-1 1-15,0 1 5 0,2-3-7 0,3 0-3 16,0 0 3-16,0 0 0 0,0 0-3 0,2 0-1 16,-1 0 0-16,1 0-4 0,1 0 5 0,2 0 5 0,-2 0-1 15,4 0 1-15,0 0 5 0,1 0 1 0,2 0-4 16,4 0 2-16,-3-3 0 0,3 2 0 0,2-3-6 15,1 0 6-15,-1-1-7 0,5-2-2 0,-2 2 1 16,1-3-7-16,4-1-12 0,-2 0-10 0,-1 1-31 0,2-1-39 16,-2 1-35-16,-2 1-54 0,0 0-48 0,-6 0-49 15,1 0-36-15</inkml:trace>
  <inkml:trace contextRef="#ctx0" brushRef="#br0" timeOffset="19495.4783">3681 15037 2255 0,'-2'0'-2'15,"-1"0"8"-15,2-4-2 0,2 2-4 0,-1 2 0 16,-1 0-4-16,1 0 2 0,0 0 2 0,0 0-3 16,0 0-8-16,1 0-1 0,-1 1 12 0,2 0 2 0,-2-1 15 31,25-8-6-31,-17 6-1 0,3-3 9 15,3 0-1-15,2 0-5 0,0-4 3 0,3 0-9 16,0-2-3-16,0 3 6 0,3-4-7 0,-3 3 1 0,3-3-4 16,-2 2 7-16,0 1-4 0,2 1 7 0,-4 1 2 15,0 0-5-15,-2 1-3 0,0 1-7 0,-2 1-4 16,-3 1-28-16,0-1-28 0,-2 4-53 0,-1 0-58 16,-1 0-64-16</inkml:trace>
  <inkml:trace contextRef="#ctx0" brushRef="#br0" timeOffset="25497.7436">13231 15608 459 0,'-3'-9'2'16,"0"0"-7"-16,-1-2 5 0,2 2-6 0,-3 0 1 15,2 0-2-15,0 0 0 0,-1-1-1 0,1 3 2 0,0 0 9 16,0-2-3-16,-1-1 5 0,-1 1 8 0,1 0 10 16,1 0 20-16,0-1 11 0,-4 1 3 0,3-1 6 15,0 1 7-15,0-1 11 0,1 2 0 0,0-1-3 0,-1 1-8 16,3-1-8-16,-2 1 6 0,3 1 15 0,0 1 2 15,-2 1-9-15,4 1 1 0,-2 0 5 0,0 1-1 0,0 0 1 16,1 2-8-16,1 1-12 0,-2 0-14 0,1 0 6 16,-1 0-8-16,0 0-3 0,0 0-5 0,0 1-10 15,2-1-1-15,-2-1-8 0,2 1 7 0,-2 1-11 0,0-1 0 16,3 0-15-16,-3 3-5 0,0-3 4 0,2 0-8 16,2 0-5-16,-3 4 4 0,6-4-4 0,-2 3 0 0,3-2 8 15,-3 3-4-15,7 0 9 0,-2 1-2 0,3-1 9 16,0 3-9-16,2 1 7 0,0-2 3 0,1 2 0 15,2 0 5-15,0 1 1 0,2-1 8 0,0 0-6 0,2 0 7 16,-1 1-4-16,3-1 3 0,-3 1 1 0,5-1-4 16,-5 0-6-16,1 1-8 0,0-1 2 0,-5 0-4 15,0-1 8-15,-1 3-8 0,-2-3-4 0,-4 1 0 0,1 1 2 16,-3 0 8-16,-3 0-4 0,0 0 2 0,-1 2-7 16,1 1 2-16,-2-1 4 0,0 1 7 0,-1 2-7 15,-1-1-1-15,1 1-1 0,0 1-2 0,-2-1-2 16,3-2 4-16,-3 3 2 0,3-1-7 0,0-1 9 0,-1 2-13 15,4-2 9-15,-3 0 0 0,2 0 9 0,-2 0-7 16,2-1 0-16,-4 3 0 0,3-2-5 0,-1 0 12 16,-3 1-5-16,0 0 2 0,0 0 0 0,1 1-1 0,-1 1 4 15,-1-2 2-15,1 1 2 0,-3 0-7 0,1-3 4 16,-1 4-1-16,0-4-3 0,1 1 5 0,-3-3-7 16,3 2-2-16,-2-1-1 0,-2-1 9 0,-1 2-5 0,4-2-3 15,-2 2 4-15,-1 0-4 0,-2-2 2 0,2 2 9 16,-2-1-1-16,0 2-7 0,-1-1 3 0,1 1 2 0,-5 1 3 15,0 0-7-15,1-1 2 0,-2 1-8 0,-2 1 1 16,-3 0 5-16,1-1 0 0,-2 2-3 0,-1-3-3 0,2 1 10 16,-5 1 1-16,2-3 2 0,1 2-1 0,0-1 3 15,0-1-2-15,-2-2-2 0,2 1-4 0,-3 1 5 16,1 0-6-16,-3-2 0 0,1 0 5 0,-1 2-8 0,-2-2 1 16,0 2 2-16,-3 1 0 0,1 0-9 0,-1-1 6 15,-1 0 0-15,-1 1-9 0,0-1 0 0,-2 1 0 0,2 0 5 16,-2-1-2-16,0 1 0 0,-1-1-2 0,1 2-5 15,-2-2 5-15,2 0 1 0,0 0 5 0,-2 0-8 0,3-2 10 16,-1 2 3-16,-1-2 1 0,-1 0 9 0,3-1-7 16,-5 1 9-16,0 0-3 0,1-1 2 0,-1-1-8 0,-3 2 1 15,0-1-2-15,-3-2 1 0,1 1 0 0,0-1-5 16,-3 2-6-16,2-1 4 0,-2 1 6 0,3-2-10 0,-2 1 1 16,3 0-9-16,-1-2 11 0,3 2-1 15,0-1 6-15,-3 0-5 0,4 0-2 0,-4 1 6 0,-1 1-2 0,0-2 6 16,-1-1-4-16,-3 3-5 0,0-2 2 0,-3 0 1 0,0 1-3 15,1-1 0-15,-3 0 3 0,2 1-7 0,-3 0 1 16,4 0 7-16,-3 0-2 0,1 0 6 0,-4 1-7 0,6-1 6 16,-4 1 1-16,-2-2-1 0,2 1 3 0,-2-1-5 15,-2 2-4-15,1-2-1 0,-1-1 7 0,1 1-3 16,1 0-5-16,-4-2-2 0,5 2 4 0,-1-2 1 16,0 0 3-16,2-1-2 0,1 1 0 0,0 0 0 0,0 0 4 15,1-2 2-15,-1 1-2 0,2 1-7 0,-4 0 4 16,3 0 0-16,-1-1-4 0,2 0-2 0,0 0-4 15,1-1 2-15,1 1-1 0,0-1 2 0,2 1 0 0,0-1 2 16,-1-1-1-16,0 1 2 0,0 1 3 0,-1-1 1 16,0-1-3-16,-3 1 4 0,-1 1-10 0,-1 1 6 15,-2-2-1-15,0 1-6 0,3 0 1 0,-4 2 2 0,1-3-6 16,0 2 4-16,0 2 5 0,3-3-4 0,2 2-1 16,-5-2 5-16,2 1 4 0,0 0-6 0,1 0 2 0,1 0 0 15,0-1-3-15,1 1 0 0,-2-2 0 0,3 2 2 16,1 0-10-16,-1-1 10 0,4 1 1 0,-4 0-9 0,1 0 4 15,-1-3 2-15,1 3 2 0,-2 0 1 0,1-2 2 16,-1 1-2-16,-2-1-5 0,3 0 12 0,-3-2-6 16,1 2 4-16,-2-1 0 0,1 0-8 0,1-1 11 0,0-1-9 15,1 0 2-15,1 0-2 0,-1 0 7 0,3 0-2 16,0-1-6-16,2-1 6 0,0 0-6 0,0 2 1 16,3-3 11-16,-3 2-5 0,2-2-7 0,-1 0-1 0,2 1 2 15,-5-1 1-15,2 1-6 0,2-3 3 0,-2 2-6 16,3-1-4-16,-2 1 1 0,2-1-1 0,1 1 5 15,-3 1-3-15,2-3 7 0,1 3-1 0,0 1-1 0,1-3 7 16,1 2 4-16,1-1-1 0,-1 0 1 0,3 2 0 16,-1-2-4-16,1 0 4 0,-3 1-3 0,1-1-3 15,0 1-5-15,0 2 1 0,0-3-1 0,-1-1 0 0,2 4-3 16,-3-3-2-16,3 1 0 0,0-1 0 0,0 1 6 16,1-1 0-16,0-1-3 0,1 1 2 0,-1-2 10 15,3 1 1-15,0-1-2 0,0 2 2 0,-2-1-3 0,2-2 1 16,2-1-1-16,1 2 0 0,-1-2-7 0,3 2-1 15,0-4 6-15,1 2-1 0,1-1-1 0,3-1 1 16,2 1 1-16,-2-1-3 0,3 1-2 0,-2-2 1 0,3-1-4 16,-1 3 5-16,0-2-5 0,0 2-4 0,0-2-2 15,0 2 4-15,0-2 1 0,-3 3-5 0,1 0 6 16,-3-1 2-16,0 1 1 0,-1-2 2 0,-1 4 8 0,-3-2-1 16,1 2 2-16,-1-2 7 0,-1 2-7 0,0 0-2 15,-3-2 5-15,4 2-2 0,-4 0 1 0,2-2-5 16,0 2 0-16,0 0 2 0,1-3 5 0,1 1-7 0,1 1-10 15,-1-2 10-15,2 1-9 0,0-1-2 0,2 1 5 16,-1-3-5-16,1 3 0 0,1-2 4 0,-1 1 1 16,1-1-7-16,2 1 6 0,-1-1-5 0,1 1 2 0,0-2 0 0,1 3-6 15,-1-2 2-15,1 1 10 0,0-1 1 16,-1-1-1-16,1 0 7 0,-1-2 1 0,3 3-2 0,-2-1 3 16,-1 0 0-16,3-2-5 0,-2 1 1 0,3 0-4 15,-1-1 2-15,-1 0-7 0,2 2 2 0,2-3 2 0,0 2-2 16,0-1 0-16,2-2 1 0,0 2-2 0,2 0 2 0,2 2-2 15,-2-2 4-15,3 0 0 0,0 0-5 0,2 0 4 16,-1-1-4-16,2 1 9 0,-2 0-6 0,3 0 4 16,-1 0-2-16,1 0-6 0,1 0 5 0,-1 0-7 0,1-1 3 15,2 0-6-15,-2 1 2 0,3-1-2 0,-1-1-2 16,1 1 7-16,0-4-5 0,1 3 11 0,0-1-6 0,1 1 3 16,-1-1-5-16,1-2 1 0,1 3 1 0,-1-1 0 0,-1 3 4 15,3-1-12-15,0 0 5 0,0 3-2 0,1 0 3 16,1 0 5-16,-2 3-1 0,3-3-6 0,-1 4 1 0,1-2 5 15,-1 2-7-15,1-3 6 0,0 2 2 0,3-2-8 16,1 0 3-16,-1 1 4 0,-1-2 1 0,3 0-5 0,1 1 5 16,1-1 1-16,-2 0-4 0,2 2 0 0,0-1-2 15,0 1 1-15,0-1-3 0,0 2 1 0,0-2 0 0,4 1-1 16,-3 2 4-16,3-2 3 0,0 0 3 0,2-1-11 16,0-1 5-16,3 0 8 0,0 1-4 0,0-3 1 15,3 0 0-15,-1 0-4 0,1 2-3 0,0-2 8 0,1 2-4 16,-2 0-7-16,1-2 8 0,0 2-5 0,-1 1 0 0,-1-1 2 15,2 1 3-15,-1 1-1 0,0 0-4 0,-1-1 7 16,2 0-7-16,-1-1-1 0,1 0 7 0,0 1 4 16,3-3-10-16,-2 1 7 0,2 2 4 0,-2-2-3 0,4-1 0 15,0 1 7-15,-3-1-12 0,3 3-1 0,0-3 9 16,1 2-4-16,-1-1 6 0,3-2-6 0,-2 5-1 16,1-4-6-16,1 0 5 0,-2 3 3 0,1-1-4 0,-1 0-1 15,-1 2-4-15,-3 1 0 0,1 0 1 0,-1 0 2 16,-1 2 0-16,1-2-2 0,-3 1 0 0,-1-1 2 0,2 2-3 0,-2-1 3 15,2 1 0-15,0-1-7 0,-3-1 7 16,1 2-6-16,1-1 4 0,-2-1-4 0,1-1 4 0,1 3 10 16,-2-3-6-16,0 1 8 0,1-2-3 15,-2 3 5-15,1-2-1 0,0 0 1 0,0 1-4 0,1-2-4 16,-4 4 7-16,3-3-3 0,0 0 1 0,-2 1-8 0,2 1 1 16,-1-1-4-16,1 1 4 0,-1-1-4 0,0 2 3 15,1-2-2-15,-3 2-6 0,1 0 10 0,-2-2-3 16,2 2 0-16,-4 0-2 0,2 1 2 0,-4-2 0 0,2 3-1 15,-2-3 2-15,-1 3-3 0,2 0 4 0,-2 0-2 16,-2 0 1-16,1 2 1 0,-1-3-4 0,0 1 3 0,-3 2-7 16,4-1 3-16,-1-1-4 0,-3 0 9 15,1 0 1-15,1 0-6 0,2 0 3 0,-3 0 1 0,1-2 2 16,-1 5-3-16,1-5 1 0,0 2-2 0,1-1-4 0,-2-1 8 16,3 1-3-16,0-1-3 0,0-1 6 0,1 2-2 15,1-2-1-15,-2 1 5 0,1-1-5 0,2 1-1 16,-2 0 3-16,-2 0 4 0,3 1-1 0,-3-2-7 15,0 2 13-15,2-1-8 0,0 0 3 0,-2 2-3 16,3-2-2-16,-1 1-1 0,-2-1-3 0,4-2 9 0,-1 2-14 16,0-1 13-16,2 0-1 0,0-3-1 0,4 4-1 15,-1-3 5-15,1-1-2 0,-1 2 1 0,6-1 5 0,0 0-7 16,2-1 2-16,-2 1 2 0,3-1 3 0,1 1-7 16,2-1 7-16,-1-1-5 0,0 1 0 0,1 0-6 15,-1-1 3-15,0 2 1 0,0-2-1 0,-2 3 0 16,0 0-1-16,-1 0-1 0,-3-3 4 0,3 6 4 15,-1-1-4-15,-1-2-5 0,-1 2-3 0,1 0-2 0,2-2 5 16,-2 4 0-16,0-2-7 0,2 0 9 0,-1 2-10 16,1-2 5-16,1 1 4 0,-2 1 5 0,2 0-1 15,0-3-2-15,-1 3 0 0,1 1 0 0,-1-3 11 16,3 2-4-16,-2-1 1 0,2-1-6 0,-2 2-2 16,2-2 4-16,-1 1 4 0,2-1-5 0,-1 0-3 0,3 0 3 15,-2 1-4-15,1-1 4 0,-1 0-2 0,-1 1 2 16,0 0-6-16,-1 0-1 0,0-1-2 0,-2 1 4 15,1 1 1-15,-3-2-1 0,1 2-1 0,0 0-2 16,-3 0 4-16,2-1-1 0,-1 0 4 0,-2 3-12 0,3-3 1 16,0 1 3-16,-3-1 1 0,2-1 2 0,1 4 1 15,-1-3 2-15,1 1-4 0,0-1 8 0,1 0 10 16,0 1-12-16,-1 0 4 0,3 0 0 0,0-1-7 16,-4 3 2-16,3-2 9 0,-2 2-9 0,-1-1-1 0,0 0 6 15,1 2-6-15,-1-3-1 0,-2 3 3 0,3 0 1 16,0-3-5-16,-3 3 0 0,2 0-4 0,1 0 5 15,1 0 2-15,0-1-4 0,0 1 6 0,3 0-11 0,-1-1 4 16,0 0 1-16,-1 1 0 0,3-2-7 16,0 0 9-16,0 2-2 0,-1-2-5 0,0 1 5 0,-1 0-2 15,-1 0-1-15,0-1 6 0,-1 2 2 0,1 0-7 16,-3 0 7-16,1-3 1 0,0 3 0 0,0 0 1 0,-3-1 5 16,1 1-7-16,2 0 0 0,-2 0-2 15,2 1 0-15,-1-1 1 0,0 0-1 0,3 0 2 16,-2 0-2-16,2 0 0 0,-2 0 3 0,2 0 2 0,1-1-5 15,-2 1 1-15,1 0-1 0,-1 0-3 0,-3 0 3 16,2 0 0-16,-3 0 2 0,2-1-6 0,-3 2 4 16,-1-1-3-16,0 0 2 0,2 0-1 0,-2 0-4 15,-1 0 0-15,3 1 1 0,-2-1 4 0,1 0-3 16,-1 0 1-16,-1 0-1 0,3 3 4 0,-3-3-2 0,1 0 1 16,0 0-1-16,1 0-1 0,1 0-1 0,0-3 4 15,0 3 4-15,3 0-4 0,-1-1 5 0,2 1 3 16,1-3-8-16,1 2 0 0,-1-1 7 0,0 0-5 15,3-1 2-15,-2 1 0 0,2 1 2 0,-2-1-9 0,2 0 4 16,-1 0 4-16,-1 1-10 0,0 0 7 0,2-2-5 16,1 3-1-16,-1-3-3 0,3 1 7 0,-2 0 0 15,2 0-2-15,2-1 2 0,0 2-3 0,-2-1-2 0,3 0 5 16,2 0-1-16,-2 0 4 0,0 1-4 16,5-2 1-16,-4 2 3 0,3-2 0 0,-1 3-3 0,3-3 0 15,-2 3 3-15,-1-1-2 0,1 1 1 0,-1-1 1 16,1 1-3-16,2 0-2 0,-4-1 8 0,3 1-6 0,-2 0-1 15,4 1-7-15,-2 0 8 0,-2-1-8 16,2 0 2-16,0 1 3 0,0-1-3 0,0 0 0 0,-3 0 7 16,3 0 1-16,1 0-5 0,-3 1 5 0,1-1 4 15,3 2-2-15,2-2-5 0,1 0 5 0,1 0-8 16,-1 3 4-16,2-3-2 0,3 1 1 0,-3 0-10 0,5 1-1 16,-3 0 4-16,1-1-3 0,-1 1 0 0,-3 0 0 15,2 0 1-15,-5-1-3 0,2 1 6 0,-7-1 2 16,1 0-1-16,-4-2 4 0,-2 0-2 0,1-1 1 15,0 1 3-15,-2-3 0 0,1 3 3 0,1-2-5 16,1 0 8-16,2 1-4 0,-1-3 1 0,3 2-5 16,1-2-1-16,1 1 5 0,1 0-5 0,-2 0-2 0,0 0-1 15,-2 1 0-15,-1-2 3 0,-2 2 0 0,-1 2 0 16,-2-2-7-16,-4 1 3 0,3-1 5 0,-2 3-2 16,-3-3-1-16,1 2 0 0,0 1 4 0,-1-1 2 0,-1-1 2 15,0 2 7-15,0-1-9 0,-1 1 5 0,2 0 3 16,-3 1-1-16,3-1-5 0,-1 0-6 0,2 3 2 15,-1-2 1-15,2 2 6 0,0-3-6 0,4 4 1 16,1-1 1-16,-1-1 1 0,3 1-1 0,-2 2 4 0,3-2-9 16,-1 2-4-16,3-1 6 0,-3 1-10 0,0 0 3 15,1-1 2-15,-1 4 2 0,2-2-9 0,-4-1 13 16,3 3 0-16,-4-3-1 0,1 4 1 0,1-1 0 16,-2 0 8-16,0-1-7 0,0 2 10 0,-2-1-11 15,2 0 4-15,-1 1-1 0,-2 0 0 0,-1-1 4 0,0-1-10 16,-1 0 6-16,-4 0-6 0,-3 3 1 0,3-3-1 15,-3 0 0-15,-1-2 2 0,-1 2-3 0,-1-1 3 16,-2 1 1-16,1-1-2 0,-3-1 1 0,1 0-1 16,-2 0 0-16,0 0 4 0,-4 0-5 0,4 2 3 0,-2-2 0 15,-5-1 2-15,3 2-5 0,-1 0 3 0,1 1 6 16,-3-1-8-16,0 1 5 0,4 0-3 0,-6 1-3 16,4 2 5-16,0 0-1 0,1-1-1 0,-1 3-8 15,1 0 7-15,1 0-5 0,1 2-5 0,1 1 11 0,1-2-6 16,-1 3 0-16,5-1 0 0,1 0 5 0,-1 1-8 0,-2-2 4 15,2 2 4-15,1-1-5 0,-1-2 3 16,-1 0 4-16,-5-1-5 0,4 0 1 0,-2-2 9 16,-2 1-5-16,0-1 1 0,1 1 1 0,-3-2-5 0,1 0-1 15,1 0 8-15,-4-1-5 0,1-1 4 0,1-2-1 16,-2 3 0-16,0-4 3 0,0 1-1 0,-1 0 2 0,-2-1-4 16,4 2-3-16,-2-2-3 0,-3 1 2 0,2-3 1 15,-1 4-3-15,1-2 1 0,-1 1-2 0,1-2 4 16,0 2 3-16,-2-1-6 0,1 1 1 0,1-1 5 15,-2 0-4-15,1 0 1 0,-1 1-2 0,0-1-1 0,0 0 5 16,-1 0-2-16,-1-1-3 0,2 2 0 0,2-1 4 0,-4 1-2 16,2-2 5-16,0 1 1 0,0 1-5 0,0 0 1 15,2 2 4-15,-4-2-2 0,1 2-6 0,1-2 6 0,-2 4-2 16,2-2-2-16,0-1-5 0,-2 1 12 16,2-2-5-16,2 2-2 0,-2-2-5 0,0 0 1 0,0-2 4 15,0 2-4-15,0-4 5 0,0 2-7 0,0 0 7 16,0-3-2-16,0 1 8 0,2-1-4 0,-2 0-7 15,0 1 10-15,1-1-5 0,-1-1 0 0,0 1-5 0,0 0 5 16,0 0-1-16,0 0 4 0,0-1 0 0,0 1-2 0,0-3 11 16,0 3-9-16,0 0 3 0,0 0 0 15,-1 0 5-15,1 0-6 0,0 0 1 0,-2 0-17 0,0 0-27 16,2 0-29-16,0-3-47 0,-1 3-69 0,1-1-84 16,-3 1-100-16</inkml:trace>
  <inkml:trace contextRef="#ctx0" brushRef="#br0" timeOffset="29884.3853">4380 11405 2705 0,'-2'5'-5'15,"-3"-2"10"-15,4-6 11 0,2 3 5 0,-1 0 2 16,0 0 4-16,2 0 7 0,-2 0 2 0,1 0 19 0,1-2 1 15,-2-1 2-15,2 3 2 0,1-2 5 0,-1-3-6 16,2-1-4-16,1-5 0 0,3-1-14 0,0-2-12 0,4-2-15 16,1-5-9-16,4 0-7 0,1-1 0 0,4 0-5 15,-2-2-7-15,3 0 0 0,3-1 1 0,4-1-2 16,2-2 7-16,0 0 0 0,7-3 7 0,1-1 7 0,4 0 5 16,5 0 1-16,3-3 5 0,3 1 2 0,4 4-6 15,4 0 1-15,-2 0-10 0,3 3-5 0,1 2-6 16,-2 0-5-16,0 4-7 0,-3 3 7 0,-1 2 2 0,-1 0 0 15,2 4 8-15,-3 2 0 0,1-1 7 0,0 6 0 16,-1 0-2-16,1 2-11 0,-1 2-3 0,0 3-7 16,-2 2-15-16,-3 2 0 0,-4 1-9 0,-1 3-4 0,-7-1-5 15,-2 4-1-15,-5 0-4 0,-1-1 6 0,-4 0 1 16,-3 1-2-16,-3-1-6 0,-3-2 5 0,0-1-6 16,0-1-35-16,-3-4-50 0,-2-1-78 0,-1-5-108 15</inkml:trace>
  <inkml:trace contextRef="#ctx0" brushRef="#br0" timeOffset="30213.6045">6014 10248 2334 0,'-8'-5'10'0,"0"1"20"0,2-1 13 0,3 1 2 15,0 1-1-15,1 1-5 0,2 1-5 0,2 2-2 0,1 0-10 16,0 0-13-16,3-1-20 0,2 3 0 0,3-2-1 16,5 2 9-16,0 0 2 0,9-1 2 0,2 2-1 15,4 0-13-15,6 0 7 0,4 3-7 0,0-1 3 0,0-2-9 16,2 1 5-16,-2 3-4 0,2 0 2 0,-2-1 12 16,-2-1-6-16,-2 1 3 0,2 1 1 0,-6 0 9 15,2-3-5-15,-5 1 1 0,-3 1 5 0,-5-3-5 0,-1 2-1 16,-4 1 9-16,-3-2-5 0,-4 2-4 0,-1 0-1 15,-4 1 8-15,0 3-2 0,-5 0-3 0,0 2 4 16,-2 3-5-16,-3 2 5 0,-1 2-20 0,-2 2-33 0,-1 2-55 16,-3 2-66-16,2-1-64 0,0 1-75 0</inkml:trace>
  <inkml:trace contextRef="#ctx0" brushRef="#br0" timeOffset="30594.7153">8025 10273 2141 0,'-8'-17'28'0,"-2"4"13"0,1 0 36 0,1-4 17 0,3 6 12 16,2 2 10-16,-2 5 8 0,2 0-3 0,1 0-26 16,0 4-9-16,2 0-40 0,0 0-24 0,2 2-19 15,-2 0-13-15,2-1-5 0,1 5 0 0,0 0-3 0,4 6-8 16,1 0 4-16,1 5 7 0,4 7 7 0,2 1 4 15,0 1 4-15,5 7-2 0,-1-1 5 0,2 2 6 0,1-1 5 16,1 0 8-16,0-2-1 0,0 2-7 0,3-3-18 0,-3-1-16 16,-3-5-26-16,0 1-40 0,-1-5-53 15,-3-4-86-15,-4-3-96 0</inkml:trace>
  <inkml:trace contextRef="#ctx0" brushRef="#br0" timeOffset="30839.8808">8009 10335 2007 0,'-5'-5'23'0,"-1"-2"30"0,3 1 17 16,-1-1 9-16,4 1 6 0,-1 1 2 0,-1 0 2 0,4 1 5 15,-2-1-21-15,0 1-25 0,3 0-19 0,0-3-11 16,2 1-3-16,1-2-9 0,4-4 0 0,-1 3-11 15,7-1 1-15,-2-2-7 0,8 0 2 0,2 0 2 0,1-1-3 16,3-1 7-16,1 3-9 0,3 0-6 0,-4 2-27 16,4 0-36-16,-4 2-66 0,-2 1-62 0,-4 0-58 15,-2 2-60-15</inkml:trace>
  <inkml:trace contextRef="#ctx0" brushRef="#br0" timeOffset="31433.2727">8160 10507 725 0,'-3'3'-2'16,"5"-3"11"-16,-1 0 7 0,-1 0 8 0,0 3 12 15,2-2 8-15,0-1 12 0,1 1 18 0,-2-2 17 0,3 2 6 16,-3-2 1-16,4 0 7 0,1 1-6 0,-1-3 2 16,4 3-9-16,3-5-21 0,2 5-17 0,3-4-12 15,2-1-9-15,5 1-11 0,1-3-10 0,2 1-10 0,3 1-11 16,1-2 3-16,1 0-9 0,0-1-21 0,1 2-5 15,0-2-13-15,0 0-15 0,-1 0-20 0,-2-3-10 16,-3 1-16-16,-2 1 4 0,-6-1 16 0,2 0 0 0,-7 0 19 16,-2 0 16-16,-3 1 31 0,-3 0 33 0,-2 0 34 15,-2 1 37-15,-2 0 29 0,-2 1 24 0,0 1 8 16,-3-1 4-16,0 1-1 0,-3 1-13 0,1 0-13 16,-3 2-24-16,2 1-24 0,-5 1-9 0,-1 1-12 0,-1 1-5 15,0 3-7-15,-1 2 5 0,0 1-7 0,0 2 3 16,1-1-12-16,2 0-10 0,0 3-3 0,4-3 2 15,1 2 0-15,4-2-9 0,-1 0 2 0,5 1-9 0,-2-1 7 16,4-3 4-16,-1 3-3 0,5-1-4 0,-1-1 7 16,0-3-2-16,0 2 7 0,3-2-7 0,1 1 6 15,2-3-5-15,-1-1 6 0,2-1-4 0,2-3-10 16,2 0-5-16,2-1-9 0,-1-6 5 0,-1 3-16 0,-1-1-2 16,0-3-13-16,-1-1 11 0,-6 1 5 0,-2 0 9 0,-2-4 6 15,1 1 5-15,-3-1 5 0,0-1 11 0,-2 1 18 16,1 3 4-16,-2-2 2 0,2 6-7 0,1 1-1 15,-2 3-1-15,0 1 1 0,0 4-18 0,0 0-8 16,0 1-9-16,2 2-5 0,-1-3 7 0,1 7-4 16,3-1-4-16,-2 2 4 0,2 2 6 0,0 3 0 0,4 1 0 15,-1 5-1-15,2-2-1 0,0 2 4 0,0 1 2 16,2 0 0-16,1-1 7 0,0 1 0 0,1-4-4 0,2 1 6 16,-1 0-4-16,0-5 0 0,-1 1-4 0,-1-5 2 15,0 0 1-15,-1-5-8 0,-4-1 2 0,1 1-5 0,-4-3 1 16,0-3-18-16,-1-2-8 0,0 3-51 0,-1-6-24 15,3-1-33-15,-3-4-35 0,2-3-42 0,0-1-38 16</inkml:trace>
  <inkml:trace contextRef="#ctx0" brushRef="#br0" timeOffset="31869.1311">9104 9850 1539 0,'-6'-12'8'0,"-3"0"17"0,-1 1 21 0,-1 4 11 15,-5 0 6-15,2 7 7 0,0-2-3 0,-1 4 4 16,0-2 0-16,3 5-17 0,1 0-13 0,-1 2-19 15,4 1-7-15,-2 1-6 0,1 0 2 0,1 6-4 0,5-2-8 16,-2 1-1-16,5 3-5 0,0 2 5 0,5 2 3 16,-1 0-4-16,8 0 0 0,2 4 3 0,-1-4 2 0,7 4 0 15,2 1 4-15,0 2 0 0,7-3 5 0,1 2 0 16,0 1-3-16,3-1 1 0,3 0 3 0,1 0-2 16,-4-1-2-16,3-1 6 0,-3-1-11 0,-1 1 9 0,-3-2 2 15,-4 0-7-15,-2 0 0 0,-7-1 9 0,-2 1-5 16,-4-3-4-16,-5 2 3 0,-5 1-4 0,0-5 1 15,-5 4 4-15,-3-3-2 0,-4 0-6 0,-1-2 11 0,-4 0 9 16,-1-2 9-16,-4 0 6 0,0-4 10 0,-1 0 3 16,0-3 4-16,1-1 6 0,0-3-8 0,3-2-2 15,3-2-9-15,3-2-11 0,1-1-10 0,4-5-15 16,1 0-30-16,1-5-33 0,6-3-39 0,0-5-45 0,1-5-50 16,8-6-52-16,4-6-51 0,4-3-18 0,5-1 19 15,4-5 36-15,4-2 57 0,0 3 61 0,2 3 68 16,-4 4 67-16,-1 3 73 0,-3 4 44 0,-2 7 31 0,-4 3 6 15,-4 3-20-15,-3 3-14 0,0 3-9 0,-1 0 6 16,-4 0-6-16,2 3-9 0,-2 1-17 0,-1-1-13 16,0 2 3-16,0 2 2 0,-2 1-10 0,-3 2-24 0,4 1-16 15,-4 2-19-15,0 0-5 0,0 4-15 0,2-1-17 16,-1 2-50-16,1 6-52 0,-1-2-66 0,1 4-55 16</inkml:trace>
  <inkml:trace contextRef="#ctx0" brushRef="#br0" timeOffset="32008.7854">9784 10249 1952 0,'-3'-2'-2'0,"3"-1"9"16,-4 1 3-16,3-5-14 0,1 4-29 0,-3 1-64 0,-2-1-81 0</inkml:trace>
  <inkml:trace contextRef="#ctx0" brushRef="#br0" timeOffset="34034.9587">3989 12262 410 0,'13'-9'12'0,"-5"-1"8"15,0 0 1-15,1-2 7 0,-3 3-2 0,1-2 16 16,-2 2 16-16,-2 2 11 0,0 0 0 0,0-3 15 15,-3 2 12-15,0 2 0 0,0-2 10 0,0 1-11 16,-3-1-2-16,3 2-12 0,-3-2-4 0,1 1-14 0,1 2-8 16,-1 0-7-16,-3-1 5 0,5 2 0 0,-3-1-7 15,0 0 3-15,1 3-6 0,-1-2-5 0,-3 2 1 0,3-2 4 16,-2 0-7-16,0 3-4 0,-1-3-5 0,-1 3 5 16,-2-2 0-16,-1 2-1 0,1-2-7 0,-2 2 0 0,0-2-11 15,-2 1 0-15,-3-1 5 0,2 0-5 0,-2 1-4 16,-1-1 2-16,1 2-1 0,-3-2-1 0,2 2 5 15,-2-1 1-15,1 2-9 0,-1-2 0 0,-1-1 1 0,1 3-3 16,-2 0 5-16,1 0-6 0,1 0 0 0,-2 0-5 16,-1 0 8-16,3 0-1 0,-5 3-2 0,1-2-3 15,-1 1 1-15,2-1 2 0,-2 0 3 0,1 2-1 0,-1-1-3 16,0 0-5-16,3 0 9 0,1-2-5 0,0 0 2 16,0 2-3-16,2-1 0 0,0-1 0 0,1 0-1 15,-2 0 2-15,3 0-9 0,-1 0 3 0,1 0 1 0,0 1 1 16,0-1-7-16,-1 0-2 0,1 0 1 0,2 1 7 15,-2-1-2-15,2 1-1 0,-1 0-6 0,0 0 4 0,2 2-4 16,1-2 16-16,-1 3 0 0,1-1-5 0,0 3 5 16,-1-2 3-16,3 0 0 0,0 4-5 0,-1-3 12 15,-2 3-9-15,4 0 5 0,-3 1-5 0,0 0 4 0,1 1-6 16,-3 2 3-16,3-2 6 0,-2 2-2 0,-1 3 0 16,1-2-7-16,-3 1 8 0,2-1-4 0,0 4 4 15,1-2 2-15,-1-1-9 0,0 2-2 0,0 0 1 0,1 1 1 16,0 0-8-16,1 4 7 0,-1-1-8 0,-1 1-1 15,3 1 2-15,-3 3 1 0,2 2-3 0,1-1 1 16,-1 6 2-16,2-2-9 0,-1 3 6 0,2 1-9 16,-1-1 13-16,0 0-3 0,1 2 3 0,0-2 0 0,1 1 3 15,3-2 6-15,-4-3 4 0,2 0 5 0,2 1-10 16,-1-2 7-16,1-1-5 0,-1 1 0 0,3-3-2 16,0 1-5-16,0-2 0 0,1-1 2 0,0 1-2 0,2-5 0 15,0 3-1-15,0-3 2 0,0 0-2 0,0-4 4 16,0 2-3-16,2 0-3 0,-2-3 4 0,0 1-5 15,0 0 4-15,-2-1-6 0,2-2 4 0,0 2-3 0,2 1 0 16,-2-1 0-16,2-2-3 0,1 0 0 0,-2 1 0 16,3-1 2-16,-4 2 0 0,3-2 2 0,1 0-2 15,-2 0 6-15,-2 0-5 0,1-1 1 0,1-2 0 0,0 1 4 16,-2-2-3-16,1-1 2 0,1 0-4 0,-2 0 4 16,0-2 0-16,1 2 5 0,1-2-1 0,-2 2-3 15,2-2 5-15,1-2-6 0,-3 1 5 0,3 1-9 0,-1 0 6 16,1 0-1-16,-1 2 4 0,2-2 3 0,-3 2-9 15,3 1 6-15,-1 1 0 0,2 0 2 0,0-1-2 0,1 1-4 16,0-1-7-16,0 4-6 0,1-4 6 0,1 1 0 16,2-2-2-16,0-2-2 0,0 2 1 0,4-4 1 15,2 1 4-15,1-1-4 0,5-3 2 0,2 3-6 16,5-3 3-16,2-3 2 0,4 3-14 0,4-3 4 0,-1-2-5 16,5 1 9-16,1-1 2 0,4 2-2 0,1-2-5 15,1 1 1-15,-1 2 7 0,2 1-5 0,-1-3 1 16,-2 3-3-16,-3-1-10 0,-3 0 7 0,-4 2 3 15,-1 0-3-15,-5-1 3 0,-5 1 5 0,-6 0 4 0,-1 0-1 16,-4 1 10-16,-2-1-1 0,-4 0-6 0,-4 0 9 16,0 0 3-16,-4 0 13 0,-1 0 18 0,-1-1 13 15,0 1 18-15,-1 0 9 0,-1 1 14 0,-2 1 1 0,2-4-9 16,-1 2-13-16,0 0-19 0,-2 0-9 0,0-1-21 0,-1 0-13 16,-2 0-8-16,0-1-7 0,2 2 1 15,-1-1-12-15,-2-1-20 0,1 2-34 0,2-2-33 0,-1 2-57 16,1-2-61-16,0 2-69 0</inkml:trace>
  <inkml:trace contextRef="#ctx0" brushRef="#br0" timeOffset="42962.8323">21348 8623 1422 0,'11'-17'14'0,"-3"2"12"16,-2 1 6-16,2 2 10 0,-2 0 11 0,-3 4 4 16,1 3 2-16,-3 1 0 0,2 2-13 0,-3-1-10 0,2 3-7 15,0 0-10-15,-2 0-10 0,0 2-9 0,0 0-6 16,0-1-3-16,1 2 1 0,-1 1-2 0,0 1-2 0,3 3-3 16,1 1 4-16,-1 3 4 0,1 5 4 0,3 4 2 15,-4 0 1-15,2 3 3 0,-1 0 5 0,1-1-1 16,-2 2 0-16,3 1 1 0,-2-3-3 0,2-5 5 15,-1 0-2-15,1-2 2 0,3-3 9 0,-1-3 34 0,2-3 30 16,2-2 18-16,1-4 15 0,8-1 7 0,1-6 2 16,8-1 5-16,4-5-10 0,8-4-29 0,4-1-31 0,4-4-16 15,9-4-5-15,2 1-12 0,3-4 6 0,2-1-4 16,5-3 0-16,-1 0-3 0,3-3-6 0,-1-2 4 16,-1 0-4-16,-4 4 4 0,-1-1-4 0,-6 3-1 15,-1 2 0-15,-6 2 1 0,-4 2 7 0,-4 7-10 0,-3 0 0 16,-4 1-4-16,-3 3-5 0,-2 1-5 0,-3 1-2 15,-1 3-2-15,-3 2-15 0,-2 2 1 0,-1 0-19 16,-5 2-14-16,-1 3-28 0,0 0-27 0,-5 0-48 16,-1 3-40-16,-3 1-71 0,0 2-66 0</inkml:trace>
  <inkml:trace contextRef="#ctx0" brushRef="#br0" timeOffset="46948.3875">18330 11330 517 0,'0'-4'0'0,"0"0"11"0,2-4 3 15,-1 4 25-15,1-1 17 0,0 1 11 0,-2 0 12 0,1 0 21 16,-1 0 17-16,0 2 5 0,0 0 17 0,0 0-9 16,0 0-1-16,0 0-2 0,0 2-3 0,0 0-6 15,0 0-3-15,2-2-4 0,-2 2-7 0,-2 0-12 0,2 0-15 16,-1-1-11-16,-3-3-10 0,-2 4-20 0,0-1-7 15,-5-2-18-15,-4-2-8 0,0 2-1 0,-4 1-5 16,-5-1 7-16,-3 2 9 0,-3 0 5 0,-3-2-8 0,-4 1 7 16,0 2 4-16,-4-1 0 0,-1 0 2 0,-2 1-1 15,0 0-7-15,-2 0 6 0,3 2 4 0,-1 1 3 16,3 1-11-16,1 1 5 0,1 0-1 0,4 2 0 0,2-2-3 16,2 4-5-16,2 1-1 0,-1 0-4 0,0 5 7 15,0-3-9-15,0 5 3 0,-2 0-2 0,-2 1 1 16,0 0 2-16,-2 1 1 0,-1 1-2 0,3-2-3 0,-1 2 3 15,0 0-1-15,4-2-4 0,-3 3 4 0,4 0-6 16,0-1-2-16,4 1 0 0,-3 3 0 0,2-2-2 16,2 3 7-16,1 0 7 0,0 3-2 0,-1 1 1 0,2 0 2 15,2 2 1-15,-3 1 3 0,2 2 1 0,0 4 4 16,1 3-1-16,1 3 4 0,0 3 4 0,-1 3-1 0,-1 1 0 16,0 6-2-16,2-1 0 0,-2 2-7 0,2-4-11 15,2-1-1-15,1-3 0 0,3-4-7 0,1-4 0 16,5-1 4-16,3-7-10 0,2-2 1 0,6-3 5 0,2-2 0 15,5-2-4-15,5-2 2 0,3 0 4 0,6-6-15 16,6 3 19-16,5-3-9 0,7 0 5 0,4-5-5 16,8 4 6-16,3-3 3 0,6-1-4 0,3 0 7 0,6 1-12 15,2-2 9-15,-1-1-3 0,-1-1-1 0,-2 3-2 0,-4-4-7 16,-4 0 7-16,-5-2 2 0,-5-3-3 16,-8 2 2-16,2-2-7 0,-10-2 0 0,1-1-2 0,-4 0 2 15,-1-2-10-15,-2 0-2 0,-4 0 2 0,-4-2-10 16,-2 2 7-16,-5 0 2 0,0-2 3 0,-6 1 5 15,-3 2 1-15,-3-1 4 0,-1 0-27 0,-4-1-48 16,2-1-39-16,-3-2-42 0,2-1-61 0,-4-2-82 16,0 1-86-16</inkml:trace>
  <inkml:trace contextRef="#ctx0" brushRef="#br0" timeOffset="48129.3328">17782 8778 1047 0,'-8'-3'-4'15,"-5"-2"0"-15,5 0 4 0,0 1-1 0,-2-1 5 16,-2 2-2-16,-2 1 1 0,5 0 1 0,-6 2 9 15,5 0 11-15,-3 0-2 0,-1 2 7 0,-1-2 4 0,-2 0 3 0,1 2 7 16,0 1 5-16,0-3 2 0,-1 4-2 16,1-3 3-16,1 1-12 0,-2 0-1 0,4 1 5 0,-4 0-10 15,2-1 1-15,0 3 0 0,-2-2-10 0,3 1 4 16,-5-2 9-16,2 1-8 0,-1 1-1 0,-1 1 8 16,-3-2-8-16,1 1-1 0,0-1 2 0,-3-1-5 0,1 3 3 15,-2-2 1-15,2 2-7 0,-3-1-2 0,3-1 6 16,0 2-5-16,1-1-2 0,-1 0 2 0,1 0-5 15,1 1-1-15,0-1 6 0,1 2-4 0,1-1-4 16,-3 1 1-16,1 0 3 0,-1 0-6 0,1 1-3 0,1-1 4 16,1 1-6-16,-3 1 2 0,5-1 3 0,-1 0-18 15,1 0 7-15,2 1 2 0,0-1-1 0,2 0-4 0,1 3 8 16,-1-1-5-16,-1 0-2 0,3 3 16 0,-2-2-7 16,-3 2-5-16,3 1 6 0,-2 4 0 0,-1-2-3 15,0 1 1-15,0 1-4 0,-3 2 4 0,0 1-3 0,3 1 1 16,-6 4 0-16,5-1 4 0,-5 2-5 0,0 3 3 15,0 0 0-15,-1 5-8 0,0-2 5 0,1 1 11 0,1 0 3 16,4 1-1-16,1-4 8 0,5-1 1 0,1 0 1 16,4 1 11-16,5-3-6 0,1-1-1 0,5 0-5 15,5 1-4-15,1-1-5 0,7-1-1 0,-2 4 2 16,6-3-7-16,0 2-3 0,0-2-9 0,2 2 3 0,-1-3 2 16,1 1-4-16,-1 2 1 0,3-3-4 0,-2 0 2 15,1-3 2-15,2 1 2 0,0-5-2 0,3 1 1 0,1-4 7 16,3 0-4-16,4-6 6 0,1 1-2 15,0-3 0-15,3-2 1 0,2-1 1 0,-1-2-5 16,-4-1-5-16,0-1 1 0,-2 0-3 0,-5 0 3 0,-2 0 4 16,-5-1-8-16,-3 1 4 0,-6 0-2 0,-1 0 2 0,-2 0-4 15,-5-2 1-15,1 2-9 0,-4 0 2 0,-2-1 5 16,-1 1-8-16,0-1-6 0,-4-1-17 0,0 2-40 16,1-2-49-16,-1-1-52 0,1-1-74 0</inkml:trace>
  <inkml:trace contextRef="#ctx0" brushRef="#br0" timeOffset="48750.3573">15349 8981 2658 0,'3'-5'-3'0,"-1"1"0"16,-2 1-7-16,1-2-5 0,-1 5 3 0,0 0-4 0,2 5 3 16,0 4-4-16,-1 3 2 0,-1 4 6 0,2 3 9 15,0 5 3-15,-1 5-6 0,1 3 5 0,-2 2-3 16,1 4 5-16,1-2-14 0,0 3-56 0,-1 0-67 16,3 0-80-16,0-4-75 0</inkml:trace>
  <inkml:trace contextRef="#ctx0" brushRef="#br0" timeOffset="49145.6236">15215 8753 2243 0,'-33'-11'5'15,"-4"0"25"-15,6-2 21 0,-3 2 7 0,4 5 4 0,0 0-2 16,5 4 1-16,2 2 3 0,5 2-12 0,1 1-22 15,2 6-21-15,5 2-15 0,0 6 2 0,-1 1 1 16,2 10 3-16,0 2-7 0,3 7 10 0,3 8 0 0,1 6 1 16,4 2 5-16,6 4-6 0,2 3 1 0,7-2-1 15,5-2 7-15,3-3-7 0,9-2 0 0,5-6-3 16,2-5 6-16,8-6-4 0,3-8-4 0,4 0-5 0,0-8-6 16,3-4 1-16,-1-6-3 0,-2-7-3 0,-3-1-4 15,-3-4 2-15,-2-4 4 0,-3-6 7 0,-4-1 3 16,-7-4 2-16,0-3 4 0,-4 0 7 0,-5-4 6 0,-4-3 1 15,-6 0-3-15,-3-2 5 0,-3-4-1 0,-8-5-3 0,-2-1-1 16,-10-5 4-16,0-3 0 0,-6 0 9 0,-4-4 5 16,-5 2 6-16,-4 0 17 0,-1 4 9 0,-7 3 0 15,2 3 3-15,-5 7-8 0,1 5 0 0,-6 4-6 16,3 8-22-16,-1 4-17 0,1 5-4 0,4 5-8 0,-4 3-11 16,4 8-16-16,2 2-39 0,4 4-44 0,0 6-58 0,6 3-80 15,2 0-95-15</inkml:trace>
  <inkml:trace contextRef="#ctx0" brushRef="#br0" timeOffset="49739.3067">15342 11771 2705 0,'-8'1'10'0,"-1"-2"35"15,6 1 23-15,3-4 21 0,-1 4 3 16,1-3 10-16,0 3 10 0,0 0-1 0,1 0 1 0,1 0-26 16,-1 0-19-16,3 0-16 0,-3 0 0 0,4-1-5 15,0-3-14-15,2 1 3 0,0 2-8 0,-1-3-15 0,2 3 2 16,5-2-11-16,-4 3-4 0,4-2-4 0,1 3 0 15,-1 0-5-15,3 2-1 0,-4 1 6 0,2-2-9 16,-2 5 11-16,-3-2-4 0,0 2 2 0,-1 3 5 0,-3-3 4 0,-2 2-4 16,1 2-2-16,-3 0 5 0,-1 0-8 15,0 4 10-15,-3-1-6 0,-2 2 4 0,0 1 2 0,1 0-2 16,-4-1 0-16,0 2-3 0,2-1 5 0,-1-2-7 16,2-1 9-16,1-2-7 0,-1 4-7 0,5-4 4 15,0-2 2-15,2-2-1 0,4 0-3 0,-3-1 3 16,5-1 2-16,2 0 2 0,4-4 12 0,2-2 6 0,2 3 7 15,6-3 4-15,4-3 2 0,2-3 2 0,4-2-15 16,1 0 6-16,-1-4-8 0,3 0-10 0,-1-4 2 16,2 1-20-16,-3-2-18 0,0-1-14 0,-5 0-19 0,0-3-40 15,-2 1-46-15,-3-2-43 0,-4 1-74 0,0-2-45 16,-3 0-56-16,-3 0-60 0</inkml:trace>
  <inkml:trace contextRef="#ctx0" brushRef="#br0" timeOffset="50285.6649">15479 11144 1941 0,'-29'-22'6'0,"-1"3"-1"16,-5-3 4-16,-3-1 4 0,-1 2-2 0,-5 2 10 15,-5 6-5-15,1 2 4 0,-4 3-1 0,-1 5 15 16,-4 3 11-16,3 6 10 0,-5 2 15 0,1 9-1 0,-1 2 7 16,1 8 0-16,3 3-2 0,1 7-9 0,6 7-13 15,4 7-14-15,6 7-16 0,3 5-6 0,5 8-1 0,7 4-4 16,2 4-11-16,9 3-2 0,3 2-5 0,5-4 7 15,8-1 6-15,5-2-5 0,9-4 8 0,6-6 4 16,10-5 19-16,6-5 4 0,11-6 12 0,6-4-8 16,5-6 2-16,7-7 11 0,2-6-5 0,10-5 6 0,0-8-7 15,7-4 1-15,4-5-11 0,3-7 0 0,2-7-5 16,3-5-7-16,-2-4-5 0,-1-7-9 0,-2-1-3 16,-4-6-2-16,-2-2-6 0,-6-4 5 0,-2-2 2 0,-5-4-4 15,0 1-1-15,-3-4 0 0,-4-4-10 0,-4 0-5 16,-4-4 6-16,-2-4-3 0,-8-2 0 0,-3-1 3 15,-9-2 3-15,-6 0 5 0,-10 0 2 0,-8-2 2 0,-8 5 1 16,-8-1-11-16,-15 3 5 0,-7 3-6 0,-11 4 3 16,-9-1-3-16,-13 6-2 0,-12 2 10 0,-11 4-10 15,-11 3 6-15,-5 7-11 0,-14 4 9 0,-2 4 3 16,-4 8-7-16,-9 4 10 0,4 6-16 0,0 4 3 0,2 4 8 16,6 3-5-16,9 6-26 0,4-1-35 0,11 7-23 15,8 1-39-15,8 4-41 0,7 3-31 0,5 3-44 0,3 3-31 16,4 3-29-16,1 2-16 0</inkml:trace>
  <inkml:trace contextRef="#ctx0" brushRef="#br0" timeOffset="53166.4492">17309 9579 1150 0,'-17'-5'10'0,"1"0"24"0,2-2 16 0,1 1 15 0,-1 1 13 15,0 1 14-15,1 0 3 0,1 1 12 0,4-2-3 16,-2 5-21-16,4-2-15 0,2 1-16 0,-2 1-22 0,6 0-9 16,0 0-8-16,6 3-6 0,1 0-10 0,1 2 0 15,7-1-1-15,6 1 1 0,8 4 7 0,7-4-5 16,11 3 11-16,5-1-8 0,8 2 8 0,8-3 3 15,5 0-5-15,9 0 5 0,2 0-2 0,1-1-3 16,1-2-5-16,-1 1-3 0,-1 0-8 0,-8-3-3 0,-3 0 9 16,-12-1-12-16,-6-1 4 0,-7 1 5 0,-11-2-1 15,-6 0 3-15,-7-3 9 0,-7 5-9 0,-7-3-4 0,-2 3 7 16,-8-1-7-16,-3 0 3 0,-7 1-3 0,-6 1-2 16,-3 0 0-16,-8-1 9 0,-4 3 1 0,-8 2-5 15,-8-1 8-15,-5 2-1 0,-8 0 4 0,-3 0 3 16,-4 1-6-16,-5 1-3 0,-4-2-3 0,1 2 8 0,-2-1-8 15,3-2 2-15,6 2 0 0,-2 0 0 0,10-4 5 16,5 2-2-16,11-3 1 0,4 2 3 0,12-3 9 16,4 3-2-16,7-4-2 0,9 0 1 0,1 0-5 0,7 0 5 15,4-1 1-15,0-2-6 0,9-2-2 0,-2 1-2 16,8-4 2-16,2-1-3 0,5-2 0 0,4 0 0 16,5-1-1-16,4 0 0 0,0 1 3 0,3-1 4 0,2 3-2 15,3 1 0-15,1 2 9 0,4-2-19 0,-2 5-7 16,3 3-18-16,-1-1-55 0,-2 1-70 0,-3 1-65 0</inkml:trace>
  <inkml:trace contextRef="#ctx0" brushRef="#br0" timeOffset="53459.0173">17371 9844 1875 0,'-24'-1'9'16,"3"-2"10"-16,4-2 6 0,8-2 6 0,-1 5-5 0,3-1 1 15,2 3 0-15,3-1-3 0,2 1-15 0,0 1 3 16,2-1-15-16,-1 0-6 0,1 2 2 0,0-2 3 15,2 1 1-15,2-1 7 0,2 1 1 0,2-1-14 0,5 1 11 16,2 2-1-16,1-2-6 0,4 0-19 0,1 1-30 16,-1-2-44-16,1 0-51 0,3 0-46 0</inkml:trace>
  <inkml:trace contextRef="#ctx0" brushRef="#br0" timeOffset="55974.0418">18847 8771 965 0,'0'-3'14'15,"0"-4"14"-15,0 2 19 0,0 0 11 0,3 0 11 16,-3 1-2-16,2 1 10 0,0-1 4 0,-2 0-4 16,1 0 1-16,-1 1-6 0,3 1-3 0,-3 0-5 0,4-3 4 15,-3 3-13-15,-1-1 0 0,2 0-3 0,2-1-12 16,-2 4-10-16,-1-2-11 0,3-1-3 0,-4 3-7 16,1 0 3-16,-1 0-8 0,0 0-8 0,0 3-3 0,-1-1-2 15,1 0 4-15,-2 3-4 0,2 0 8 0,-2 4-1 16,2 3 6-16,-1 1-1 0,-3 1 4 0,2 3 2 15,-1 0-8-15,-1 0 5 0,1 0 2 0,2 0-2 0,-1 0-2 16,0 0 6-16,2-2-6 0,0-1-1 0,0-2 4 16,4 0-2-16,-3-3-6 0,2-2 5 0,-1-1 0 15,1-2-2-15,-1-1 2 0,4 1-4 0,-5-1 4 0,3-2-2 16,-1 1 6-16,2-2-2 0,-1 0-5 0,1 2 8 16,4-4 1-16,-1 2-5 0,4-3 2 0,2-1 3 15,-1 1-14-15,5-4 10 0,2 1-3 0,3-2-11 0,2-3 4 16,5 2 1-16,0-4 3 0,5-3-4 0,2 2 13 15,3-1-9-15,2-4 4 0,2 1 0 0,2 0-1 16,3-2 6-16,-5 3-9 0,3 0 4 0,-4 3-7 0,0-1 2 16,-5 3 1-16,-5 0 0 0,-5 2 0 0,1 1 5 15,-8-1-2-15,-3 3-2 0,1 0 2 16,-6 1-1-16,-2 1 3 0,2-1 2 0,-5 2-1 0,0 0-2 16,-1 1 2-16,-2-1-3 0,0 1 6 0,0 1 1 0,-4-1-2 15,4 1-4-15,-3-1 1 0,-1 3-7 0,4-4 6 16,-4 4 5-16,2-1-8 0,-1 0-1 0,-2 1-2 15,2 0 3-15,-2 0-1 0,1 0-1 0,-1 0-2 16,2-1-3-16,-2 1 6 0,2 1-1 0,-2-1-5 16,0 0-5-16,0 0-21 0,0 0-1 0,1-1-26 15,1 1-31-15,-1-2-62 0,-1 2-76 0</inkml:trace>
  <inkml:trace contextRef="#ctx0" brushRef="#br0" timeOffset="63439.5528">18248 7137 1496 0,'3'-10'17'0,"1"-2"15"16,-3 3 27-16,5-4 9 0,-4 2 6 0,-2 3 8 0,1 4 3 15,-1-1 2-15,2 2-9 0,0-2-13 0,-4 5-26 16,4 0-13-16,-2 0-5 0,0 0-10 0,0 3-4 15,0-3-7-15,0 2-8 0,0 3-5 0,0-2 2 0,1 4 6 16,2 1-2-16,-1 0 3 0,1 2 4 0,0 4 4 16,2 1-1-16,1 2 5 0,1 0-1 0,-3 0-5 0,5 2 8 15,0-2-6-15,-1 0-1 0,1-3 0 0,4 1 4 16,-4-3 0-16,3-2-1 0,1-2 5 0,-1-1-2 16,1-2 5-16,-1-2 10 0,1-2 6 0,-1-1 8 15,3 0-5-15,-1-1 7 0,3-5 2 0,4 1-5 0,1-2 1 16,0-3-6-16,5 0-6 0,1-2-5 0,6-1-5 15,-3-2-2-15,7 0-5 0,-2-2-3 0,2-2 3 16,5-1-18-16,1-1 2 0,1-1 0 0,2 0 4 0,1 0-3 16,-3-2 0-16,1 2 7 0,1 1-4 0,-7 0 14 15,2 0 5-15,-3 5-1 0,-5 1-1 0,-4 1 0 0,-3 0 0 16,0 3-5-16,-7 4 8 0,-2-3-2 0,-4 3-9 16,-4 2-3-16,-1 0 4 0,-2 3-1 0,-1-3 0 15,-1 4 4-15,-4-3-10 0,1 4-4 0,-1 0-4 0,-1 0 1 16,0 0-7-16,2 0 1 0,0 0-6 0,-2 0-11 15,3 4-8-15,3-3-14 0,0 4-18 0,2-3-28 16,0 3-59-16,2 0-90 0</inkml:trace>
  <inkml:trace contextRef="#ctx0" brushRef="#br0" timeOffset="67955.37">17744 11422 576 0,'3'-6'21'0,"0"-2"13"16,0-2 13-16,-3 5 13 0,2 0 10 0,-4-2 16 0,1 5 7 16,-1-2 24-16,0 0-8 0,-1 0-2 0,-1 1 11 15,-1-2-6-15,2 1 2 0,0-1-15 0,0 2-1 16,-2-1-27-16,-2 0-9 0,1 0-10 0,0 2-25 0,1-1-2 16,-1 2-15-16,-2 0-1 0,-1-1-3 0,0 2 2 15,0 0-6-15,-2 0-4 0,-2 4-1 0,-4-1-2 16,3 1-1-16,-4 0 3 0,-3 2-1 0,0 1 4 15,-1-1 2-15,-2 1 2 0,1-2 6 0,-2 3-2 0,0-1 5 16,-2-1-3-16,2 2 2 0,-2-1-7 0,0 1 3 16,0-2 2-16,0-1-3 0,-3 2-1 0,3-2-2 0,1 0 3 15,0-2 4-15,1 1 9 0,4-4 3 0,1 4-5 16,1-3 8-16,5 2-5 0,0-2 1 0,4-1 1 16,0 1-9-16,6-1-9 0,-2 1-5 0,1-1 0 15,5 1-1-15,-2-2 4 0,2 1 6 0,0-1-2 0,0 2 9 16,0-2 11-16,0 1 9 0,0 0 8 0,0 0 1 15,0-1 0-15,-1 1-2 0,1 0 2 0,0 0 1 16,0 0-12-16,0 0-6 0,-2 0-4 0,0 0-8 0,2 0 4 16,0 0-11-16,-1 2-6 0,-1-1-3 0,1 0-6 15,-4 2 0-15,2-2-3 0,-3 4-3 0,-2 2-3 16,0 3 6-16,-2 2-9 0,-2 6-1 0,-1 4 10 0,-4 4-5 16,0 4 1-16,0 7 6 0,-1 3-4 0,1 3 2 15,0 4 6-15,1 2 2 0,1 2-2 0,-1 2 9 16,2 0-5-16,2 1 1 0,3 0 1 0,-2 0 4 0,3-2 2 15,5 1-1-15,0-2-4 0,1-1-7 0,2-4 6 16,2-5 3-16,1 1-4 0,2-5-2 0,-1-1-2 16,3-3-7-16,-1-2 6 0,2-2 2 0,-2 0 4 0,2 0-8 15,0-1 10-15,-3-2-8 0,-1 3 3 0,1-4 10 16,-2 0-5-16,1 0 4 0,-3-3-8 0,-1 0 11 0,0-1-9 16,0-2 7-16,0 1-2 0,-1-5-4 0,-3-1-1 15,4-2-1-15,0-2 1 0,0 0-5 0,0-3 2 16,0-3 0-16,0-1-3 0,0 0 3 0,0-1 6 0,0-2-2 15,0 0-1-15,0 0-1 0,0 0 14 0,0 0 1 16,-1 0 8-16,1 0-1 0,0 0 3 0,-2 0 8 16,2 0-2-16,-1 0 5 0,1 0-11 0,-2 0-6 0,2 0-3 15,0 0-2-15,0 0-9 0,0 2-5 0,0-2 5 16,0 0-4-16,0 0-7 0,0 1 1 0,2 0 3 16,-2-2-5-16,0 1 7 0,0 0-9 0,0 0 0 15,0 0 4-15,1 0 3 0,-1 0-3 0,0-1-3 0,2 1 7 16,-1 0-4-16,-1 0 6 0,0 0 0 0,0 0-4 15,0 0-2-15,0 0 7 0,0 0-4 0,2-2-9 16,0 2-5-16,-2 0-11 0,0 0-26 0,1-1-24 0,-1 0-36 16,0-2-90-16,2 0-123 0</inkml:trace>
  <inkml:trace contextRef="#ctx0" brushRef="#br0" timeOffset="69327.0591">21588 8211 695 0,'0'-9'12'0,"2"0"12"0,-1-2 2 16,-1 2 6-16,2 0 14 0,1-2 0 0,0 5 7 0,0-5 4 16,0 3-2-16,2 0 4 0,2-1 7 0,1 1 12 15,-1 0-5-15,0-1 6 0,1 1 8 0,-2 3 1 16,2 1-7-16,-5-1-18 0,2 2-12 0,-4 2-13 16,2-2-8-16,-1 3-12 0,0 4-16 0,-2 0 1 0,0 3-7 15,1 2 4-15,-1 3 10 0,0 2-5 0,0 6 3 16,-1 2 6-16,-1 2 0 0,0 0-6 0,2 1 10 0,0-2-6 15,-1 1-5-15,1-3-3 0,1-4 3 0,3-1 9 16,0-3 3-16,1-2 15 0,1-3 25 0,2-2 19 16,2-3 12-16,2-3 9 0,3-3 6 0,3-4-6 0,3-2-2 15,5-5-8-15,5-3-30 0,4-4-12 0,6-2-10 16,0-2-8-16,6-1-5 0,1 0-3 0,1-2-2 16,0-1-5-16,2 0-4 0,1 0-4 0,0 0-10 0,-5 0 5 15,4 0-11-15,-4 3-7 0,-1 1 4 0,-3 1-2 16,-1 2 7-16,-5 2 2 0,-2 2 6 0,-2 3 0 15,-2 4-1-15,-2 0-1 0,-4 3-10 0,0 3-13 0,-4 1-28 16,0 1-32-16,-1 3-49 0,-2 2-74 0,-4 0-75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6T10:37:41.4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4945 5755 1306 0,'-1'-7'-3'0,"-1"0"11"0,-1 2 4 0,3-2 9 0,-3 2 3 15,3 2 1-15,0 2 2 0,0 1-1 0,0 0 3 16,1 0-15-16,-1 0 1 0,0 1-13 0,2-1 12 0,-2 1 8 16,0 1 7-16,-2-2 3 0,2 3 3 0,2-3 6 15,-2 2-8-15,0-2 5 0,1 0-11 0,-1 2-13 16,0-1-9-16,-1-1 2 0,2 1-7 0,-1 0-1 0,0-1 1 16,2 4 2-16,-2-1 3 0,2 2 1 0,-2 2 0 15,5 0-5-15,-4 3 7 0,2-1 3 0,-1 1-1 16,3 0-3-16,-4 2-4 0,4-2-3 0,-2 0 1 0,0 0 4 15,0-3-3-15,1 2-13 0,-1-2 10 0,2-1-2 16,-2-2 1-16,3 1 5 0,-1-2-3 0,-1-1 2 16,0 0 3-16,2-2 12 0,0 0-4 0,2 0 2 15,0-2-2-15,0 2 8 0,3-5 4 0,0 0 4 0,2-2 1 16,1 0 8-16,2-1-3 0,1-3-1 0,2-2-1 16,-1-1-9-16,4-1-3 0,-1-2-5 0,0 1 1 0,1-2-12 15,2-1 0-15,-3 0-3 0,1 1 4 0,-2-1-6 16,0 0 3-16,-2 4-3 0,-1-1-10 0,0 3 11 15,-5-1-2-15,1 4 1 0,-4 0-4 0,1 1 2 0,-2 1 4 16,0-1-1-16,-2 2 5 0,2 0-12 0,-2-1-4 16,0 1 6-16,1 4 1 0,-2-2 1 0,-1 1-6 15,1-1-14-15,-4 4-23 0,1 0-16 0,-2 0-37 0,2 1-48 16,-4 2-22-16,2 1-20 0,0 0-36 0,-2 2-32 16</inkml:trace>
  <inkml:trace contextRef="#ctx0" brushRef="#br0" timeOffset="772.7268">5102 7577 1560 0,'0'-7'1'0,"3"5"6"0,-3-5 1 16,2 4 3-16,-2 1-1 0,0-1 1 0,0 3 0 15,0 0 2-15,0 0-1 0,0 0-2 0,0 3-5 16,0-1-3-16,0-2 0 0,0 2-4 0,-2-1 2 0,2-1-4 16,0 4 1-16,-1 1-5 0,2 1 4 0,-1 3 5 15,2 1-2-15,-2 3 8 0,3 3-7 0,-1 3 4 16,-2 2-7-16,1-3 3 0,2 3 0 0,-2-4-4 0,1 0 1 16,-2-2-5-16,2-6 7 0,1 2-4 0,-2-5 2 15,1-2 0-15,0 0-2 0,1-4 2 0,-1 0 21 16,1 0 20-16,0-1 12 0,3-3 11 0,-1 1 12 15,4-4 7-15,3 0 5 0,2-3-2 0,2-4-16 0,4 0-19 16,2-4-13-16,-1 1-4 0,4-4-13 0,0 0-6 16,0-4-8-16,2 3 0 0,0-4 2 0,-3 2-7 15,1-1-4-15,1 1-2 0,-4 2 3 0,0 2-3 0,-1 2-3 16,-1 2 1-16,-3 0-1 0,-4 4 0 0,0 3-11 16,1 1-13-16,-5 0-13 0,-2 4-17 0,2 2-18 15,-4-1-49-15,-2 0-59 0,0 3-43 0</inkml:trace>
  <inkml:trace contextRef="#ctx0" brushRef="#br0" timeOffset="4616.8542">4727 9180 556 0,'2'-3'-2'0,"-1"-2"4"15,4 0 16-15,-2-2 10 0,1 3 5 0,-1-4 6 0,0 3 0 16,3 0 14-16,-3 0 8 0,2 1 8 0,-3 3-16 16,1-3 5-16,-3 4 7 0,1 0 4 0,1-1-2 15,-2 1-14-15,0 1 0 0,0-1-12 0,0 0 1 0,0 0-16 16,0 2-11-16,0-2-15 0,0 0 0 0,0 2 2 15,2 1-2-15,-2 2-2 0,1-1-5 0,1 2 4 16,1 1 3-16,-1 0 4 0,2 5 0 0,-1-2 0 0,-1-1-11 16,1 1 7-16,0 0 8 0,0 0-9 0,1-3-3 15,-1 3 1-15,0-4-1 0,1 2 0 0,1-1 7 16,-3-2 3-16,1-2-9 0,0 1 16 0,0-2-2 0,1-1 22 16,1-1 32-16,-2-1 12 0,4-3 11 0,1-1 12 15,2-2 8-15,5-6 0 0,2 1-1 0,5-6-24 16,3-2-31-16,3-5-11 0,2-1-11 0,5-3-13 0,3-3-16 15,-1 3-7-15,3-2 1 0,2-1 2 0,-3 3 1 0,2 0-6 16,-3 0-2-16,-1 3-4 0,-4 2 7 16,0 2-5-16,-3 2-1 0,-3 6-7 0,-2-1-13 0,-6 5-11 15,-1 3-16-15,-5 1-32 0,-1 0-27 0,-4 4-41 16,-1 2-32-16,-2 2-32 0,-2 1-16 0</inkml:trace>
  <inkml:trace contextRef="#ctx0" brushRef="#br0" timeOffset="8015.1247">5782 10561 1171 0,'-3'-10'-6'0,"-2"1"9"15,3-3 10-15,-1 1 6 0,0 2 7 0,3 1 2 16,0-1-2-16,0 1 4 0,0-1 5 0,3 2 1 0,-1-2-10 16,1 0 2-16,2 2-2 0,-2-2 10 0,1 2 15 15,-1 1-1-15,0 1 6 0,1-1-6 0,-1 1 0 16,-1 4-7-16,-1 0-7 0,1 0-6 0,-2 1-19 0,1 0-8 15,-1 1-3-15,-1 1-3 0,1 1-2 0,0-1 2 16,0 1 0-16,1 1-5 0,1 5 9 0,0 1 5 16,1 4-3-16,1 1 5 0,-2 2 2 0,-1 4-5 0,1 1 1 15,1 2 2-15,-3-2-7 0,2 3 5 0,-1-3-1 16,1-2-5-16,1-1-4 0,2-5 6 0,-2 0-4 16,3-3-3-16,-1-3 5 0,0-3-2 0,0-1 0 0,3 0 0 15,-1-4 8-15,1 2-3 0,0-2 8 0,5-2 7 16,-2-2 1-16,2-1 2 0,4-3 1 0,-1-1 6 15,3-3-6-15,4-3 2 0,1-2-6 0,0-1-4 16,1-2-1-16,4-2-2 0,-3-2 2 0,3 2-12 0,-2-1 6 16,1 0-13-16,-1 1 5 0,0 0-4 0,-3 0-3 15,1 5-2-15,-1-2-8 0,-2 2 5 0,-3 2-2 16,0 0 4-16,-3 2-7 0,1 2-4 0,-4 2-3 0,-2 0-22 16,0 1-23-16,-3 3-19 0,-2 1-43 0,0 1-31 15,-1 3-40-15</inkml:trace>
  <inkml:trace contextRef="#ctx0" brushRef="#br0" timeOffset="11864.7008">7275 5983 986 0,'-7'-1'7'0,"-1"0"14"0,1-3 17 0,4 2 12 15,0 0 7-15,-1 0-1 0,4 2-3 0,0 0-1 16,0 2-5-16,0-2-16 0,2 1-15 0,0-1-7 0,-1 0-9 16,1 0 4-16,-1 0-3 0,1 0-1 0,0 0 3 0,-2 0 4 15,3 0-2-15,0 1-8 0,4-1 6 16,0 0-2-16,3 2 11 0,1-2-3 0,5 0-1 0,4 1 0 16,-1-1 0-16,6 0 8 0,4 0-3 0,1 3-7 15,3-2-1-15,2 0 6 0,0 2-5 0,4-1 0 16,-1 1-6-16,-2-1-2 0,3 4-1 0,-2-1 9 0,0 1-6 15,-4 4 0-15,0-3-2 0,-1 2 2 0,1 1 0 0,-5 0-1 16,2 1-5-16,-3 0-1 0,0 0 3 16,0 2-4-16,-3 1 5 0,3 1-9 0,-2 2 10 0,0 0-6 15,2 2 10-15,1 0-3 0,4 3-2 0,-2-1 3 16,0 4 2-16,5 2 7 0,-3-1-6 0,2 5 6 0,0 1-1 16,1 2 0-16,0 2-1 0,-1 3 2 0,-3-1-6 15,1 3-5-15,-2 1 4 0,0-1 0 0,0 3-4 16,-3-1-1-16,1 2-2 0,-2 0-3 0,1-2 1 15,-2 6 7-15,2-4-1 0,0 2-5 0,-2 2 2 0,0-2 3 16,-2 2 6-16,2-1 5 0,0 5-1 0,0-2-4 16,2 3-2-16,-3 0 2 0,1 0 3 0,0 0-2 15,2 4-4-15,-2-3-4 0,1-1-1 0,-2 1-2 0,-1-2 5 16,1 1-3-16,1 1 0 0,-1-2 7 0,-2 1 0 16,4-1-4-16,-1 1 6 0,0-2 3 0,3 2-5 0,-1-1-1 15,3-3-5-15,-1 0-3 0,1-3-3 0,0-1 5 16,0 0-1-16,0 0 0 0,-3-2 2 0,0-1-1 15,0 1 0-15,-1 0 2 0,0 0 1 0,-1-1 3 0,-4 1-6 16,2-1 1-16,-1 2 2 0,-1 0 3 0,-2-2 2 16,0 3-1-16,-1 0-4 0,-1 0 6 0,0 0-6 15,-4 2-2-15,2-4 2 0,-2 5-4 0,0-4 2 16,1 1-2-16,-4-3 12 0,3 3-15 0,-1-1 14 0,1-2-2 16,-1 1 2-16,-1-3 1 0,2 2-1 0,1-2-4 15,0 2-3-15,-1-2 6 0,1-1-3 0,0-1-4 16,1 1 1-16,2-1 1 0,-4 0 0 0,1-3 2 0,0 1-2 15,0-2 2-15,-1 1-6 0,1-1 10 0,-4-3-4 16,-1 0 4-16,2-2-6 0,-3-1 3 0,-2-2 0 16,2 2 2-16,0-1 3 0,-5 0-6 0,2 1 2 0,-2 0-5 15,-1 2 5-15,-1-2 5 0,-1 4-8 0,0-3-2 16,-1-1 3-16,-2 2 0 0,-1-2-2 0,0-2 2 16,-2-2 0-16,-1 0-2 0,1-5 2 0,-4 2-5 0,-1-2 0 15,3-2 4-15,-1-1-2 0,-4-2 2 0,2 2 2 16,0-5-2-16,-3 1-2 0,3-1 8 0,-5-3-2 15,2 2 3-15,-2-5-2 0,2 1 1 0,-5-2-6 0,1 2 5 16,-1-2 2-16,-1-2-2 0,-1-1 3 0,-1 1-17 16,-1 0 7-16,-1-2-19 0,0 0-7 0,-3-1-26 15,0-2-12-15,-1 1-22 0,-1-4-32 0,-1 3-15 0,0-2-33 16,0-2-11-16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49:49.6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5230 4117 1348 0,'0'-1'21'0,"0"-1"32"16,0 1 23-16,2 1 19 0,-2-1 27 0,0 0 11 15,0 1 15-15,1-1 11 0,-1 1 0 0,2 1-22 0,-2 0-3 16,0-1-13-16,0 1-15 0,0-1 6 0,3 1-2 15,-3-1-6-15,1 3-6 0,-1-3-4 0,0 0-20 16,0 0 7-16,0 0-11 0,0 3-10 0,0-3-9 0,0 1-4 16,-1 0-12-16,1-1-11 0,0 0 2 0,0 0-13 15,0 0 3-15,0 2-10 0,0-2 2 0,-3 1-3 16,6-1 7-16,-6 0 9 0,3 0 0 0,0 0-2 16,0 0-4-16,3 0 7 0,-3-1-2 0,1 1-4 0,-1-2-14 15,0 4-4-15,2-4 0 0,-1 2-11 0,1 0 2 16,0-1-4-16,1 0-3 0,0-2 9 0,5-1 4 15,3-1-5-15,0-3-5 0,8-1 9 0,0-6-4 16,6 1-1-16,2-3-3 0,0 2-7 0,1-3 0 0,-2 1 5 16,-2 0 2-16,-4 3 9 0,-1 3 0 0,-6-4 2 15,-1 7 7-15,-4-1 6 0,-3 2 6 0,0 2-5 0,-5 0 5 16,0-2-3-16,-2 5-2 0,-1-4 7 0,-4 3-12 16,3-1-6-16,-5 0 5 0,-1-3-5 0,-1 2-3 15,-3 2 3-15,-1 0 0 0,-2 0-11 0,1 0 4 0,-4 2 11 16,1 1-16-16,3 2 6 0,-3 0 1 0,-1 1-6 15,5 3 5-15,-2 2 2 0,1 0 4 0,2 2-8 0,-1 3 2 16,3 0 4-16,1 3-1 0,1 0 1 0,2 1-6 16,1 0-1-16,3-2-1 0,3 2 4 0,1-3 4 15,0 3-3-15,5-2 1 0,-2-1 2 0,6 2 0 0,-1-3-2 16,0 2 4-16,3-3-2 0,0-2-3 0,2-1 7 16,2-1-7-16,0-1-3 0,2-2-11 0,2-3-5 15,-1-2-14-15,5-3-15 0,-1-1-27 0,1-3-38 0,-1-3-44 16,0-2-48-16,1-3-39 0,-3 0-49 0,-2-1-46 15,-2-1-42-15</inkml:trace>
  <inkml:trace contextRef="#ctx0" brushRef="#br0" timeOffset="207.0438">5672 3583 1897 0,'2'-12'12'0,"0"4"21"0,-2-4 18 0,3 4 5 15,-3 3 0-15,1 1 4 0,1 1 1 0,-2 2-4 16,2 0-15-16,-2 1-25 0,1 1-14 0,1 0-11 15,1 2 2-15,0 2-1 0,2-1-2 0,1 4 9 0,2 3 4 16,3 1 6-16,0 1 0 0,0 4 6 0,3 0 0 16,-1 4-8-16,3 0 5 0,-3 3-7 0,2-2 0 15,-4 3 0-15,1 0-5 0,0 0-1 0,-2-2-9 0,1-2-2 16,-2 0-20-16,-1-4-20 0,-2-3-19 0,4-3-26 16,-4-5-31-16,2 0-51 0,0-3-51 0</inkml:trace>
  <inkml:trace contextRef="#ctx0" brushRef="#br0" timeOffset="481.5892">6134 3624 1996 0,'-3'-10'14'0,"0"5"19"0,-2-4 17 15,0 1 12-15,-1 4-4 0,0 1 6 16,-1 1 3-16,1 1 5 0,1 1-12 0,-1 0-25 0,3 3-14 16,-2-1-18-16,3 2 8 0,1 0-11 0,1 0-5 0,0 2-3 15,0 1-4-15,1 2 5 0,1 3-2 16,3 0 8-16,0 1-10 0,4 1 4 0,-1 1 10 0,3 2-6 15,1-1 5-15,3 2 2 0,0-1-1 0,0-1-2 16,2 1 6-16,-1 3 2 0,1-3-5 0,-2-2 2 16,2 2-3-16,-6-4 3 0,2 2 0 0,-2-3 2 0,-3 0 0 15,-1-3 0-15,0 1 7 0,-4-1 3 0,-1-1 2 16,-2 0-5-16,-2 0-1 0,-1-3 1 0,-5 1 7 16,-3 0-9-16,0 0-12 0,-5-1-11 0,0-2-23 15,-4-2-16-15,1 1-30 0,0-2-32 0,0-3-52 0,1 0-53 16,3-4-57-16</inkml:trace>
  <inkml:trace contextRef="#ctx0" brushRef="#br0" timeOffset="809.114">6434 3677 586 0,'10'-1'6'0,"1"-1"9"0,0 0 4 0,-1 0 9 0,4-1-1 15,2-1 0-15,-1 2 4 0,3-2 10 0,1-1-4 16,1 1-11-16,1 1 3 0,1-4 1 0,-3 3 11 15,6-2 3-15,-4-2 0 0,1 1-5 0,1-1 5 0,-2-1 0 16,-2 0-2-16,-2-1-3 0,-2 1-6 0,-4-2-4 16,-2 2 10-16,-4-1-8 0,-3 0 7 0,-4 2 0 15,-1-2-5-15,-5 0-4 0,0 1-4 0,-3 2 9 0,-3-1-2 16,1 3 6-16,-1 1-10 0,-2 1 7 0,0 3 10 16,-1 0 6-16,-2 6 12 0,0 0 7 0,-3 6 0 15,-2 2 10-15,-1 6 5 0,-5 4-7 0,0 4-9 0,0 1-7 16,4 5-13-16,-2-1-18 0,4 3-9 0,4 0-12 15,2-2-10-15,7-1 6 0,3 0-3 0,5-1 4 16,3-6-3-16,5 0 4 0,6-2-1 0,3-4 3 0,4-3 10 16,1-5-2-16,6-2-1 0,3-6 2 0,4-1 5 15,3-6 0-15,3-3-18 0,2-5-43 0,2-1-75 16,2-5-123-16</inkml:trace>
  <inkml:trace contextRef="#ctx0" brushRef="#br0" timeOffset="10768.0218">21357 2637 1475 0,'-4'0'1'0,"2"-3"18"0,1 3 16 0,1-5 13 0,-2 3 8 16,0 0 10-16,1-1 13 0,-1 2 19 0,1 0 14 16,1 0-1-16,-2-1 8 0,0 2-2 0,2 0 4 15,0 0-7-15,-1 0-1 0,-1 0-12 0,2 2-17 0,0-1-11 16,0-1-18-16,0 1 1 0,0 0-3 0,0-1 2 16,0 0-12-16,0 2 0 0,0-2 12 0,0 1 1 15,0 0-8-15,0-1-3 0,0 1-7 0,0-1 3 0,0 0 12 16,0 2-5-16,0-2-5 0,0 0 6 0,0 0 7 0,0 0-11 15,0 1 0-15,0-1-5 0,2 0-10 16,-2 0-3-16,0 0-6 0,1 0-13 0,-1 0-8 0,0 0 5 16,4 0-2-16,-4-1-4 0,1 1-3 0,2 0 4 15,2 1-8-15,4-1 10 0,-1 0-2 0,5 0 0 16,4 0-5-16,4 0 3 0,1 0-1 0,3 0 0 0,5 0 9 16,-3 2-14-16,3 0 8 0,0 1-8 0,0-1 10 15,0 3-7-15,0-3 2 0,0 3-1 0,0 0-4 16,-1 1 7-16,1-2 2 0,0 1 3 0,-2-1-4 15,2 1 3-15,-3 0 7 0,3-1-9 0,-6 1 6 0,2-2-4 16,-4 0-5-16,-2-1-1 0,-2 0 5 0,-4-1 3 16,-2 0-12-16,-4-1 10 0,0 0 1 0,-3 3 0 15,-4-3-2-15,3 0 9 0,-3 0-6 0,-1 0-3 16,0 0 4-16,-1 0 1 0,1 0-4 0,0 0 1 16,-2 0 0-16,0 0-4 0,2 0 5 0,0 0 0 15,0 0 2-15,0 0-4 0,-1 0 0 0,1 0-1 0,0 0-15 16,0 0-15-16,-2 0-33 0,2 0-31 0,-1 0-28 15,1 0-49-15,0 0-31 0,0 0-33 0,-2 3-33 16,2-1-70-16,-2 2-80 0</inkml:trace>
  <inkml:trace contextRef="#ctx0" brushRef="#br0" timeOffset="14439.1574">18115 4783 2588 0,'-3'-5'1'0,"0"-2"-2"0,-1-1-7 0,4 1-10 15,-2 0-28-15,0 3-46 0,4-2-47 0,1 1-45 16,3-1-52-16,0-2-42 0</inkml:trace>
  <inkml:trace contextRef="#ctx0" brushRef="#br0" timeOffset="53890.8687">5047 6389 2357 0,'-2'0'-3'0,"0"0"6"0,1-4 2 0,1 1 0 15,-3 3 2-15,1-1-6 0,2 2-2 16,0-2 4-16,0 1 5 0,0 0-5 0,0 0 6 0,2 1 7 16,-4-1 10-16,2 0 16 0,2 0 10 0,-2 0 6 0,0 3 7 15,0-3 2-15,0 0-3 0,0 0 7 16,3 0 1-16,-2 0 0 0,1 0 7 0,3 0-1 0,2 0-1 16,0-1 0-16,4 1-8 0,0 0-15 0,2-2-9 15,0 2-14-15,4 0-14 0,0 0-6 0,1 2-4 0,5-2-3 16,-1 1 3-16,1-1 4 0,2 2 5 15,2 2 6-15,3-3 3 0,0 3-2 0,1-3-6 0,3 3-1 16,-3-1 4-16,4 0-4 0,-2-1-8 0,0 2 2 0,0-1-5 16,1 0 4-16,-3 2-1 0,1-4 2 0,-1 2 1 15,1 1-6-15,0-1 1 0,-1 0-2 0,3 1 0 16,-1-1 0-16,2 0-4 0,-2 2 1 0,3-2-1 0,-1 0 5 16,0 0-2-16,-1 1-3 0,0-1 2 0,1 2-8 15,-2-2 9-15,3 2-6 0,-3-2-6 0,-3 1 8 16,0-2-6-16,0 3 2 0,-7-1-3 0,3-1 5 15,-2 0 0-15,-2 1 3 0,-1-1-5 0,-1 1 2 0,-1-1 3 16,-3 0 2-16,1-1 1 0,-1 0-2 0,0 0 1 16,-5 0-4-16,3-1 9 0,-4-1-6 0,-1 2 3 15,2-1-1-15,-3 0 0 0,0 0-1 0,3-1-2 0,-6 0 8 16,3 0-8-16,0 3 0 0,-2-3 5 0,0 0-1 16,1 0-5-16,-3 0 4 0,1 0-5 0,0 0-2 15,1 0 15-15,-5 2-6 0,1-2-10 0,1-2-5 0,-1 2-6 16,-2 2-20-16,0-2-16 0,0 0-25 0,0 0-43 15,0 0-29-15,0 0-37 0,0 0-53 0,2-2-46 16,-2-1-33-16,1 3-49 0</inkml:trace>
  <inkml:trace contextRef="#ctx0" brushRef="#br0" timeOffset="55435.9538">12687 5334 2895 0,'4'-5'4'16,"-1"4"10"-16,-3 1 11 0,1-5-1 0,-1 5 5 16,0-1-8-16,0 2 2 0,2 1 1 0,-2-2-9 15,0 3-14-15,0-3-11 0,0 1-2 0,0-1-11 0,0 3 3 16,0-1-1-16,0-1-4 0,-2 1 5 0,6 0 2 16,-4 1-1-16,3 4 2 0,-3 0 5 0,6 0 5 15,-5 3 1-15,6 0 3 0,-2 4-8 0,-1-2 7 0,3 0 4 16,-1 1 1-16,2-2 2 0,-3-1-7 0,3-2 4 15,-3-1-3-15,2 0 13 0,-2-5-1 0,1 3-4 16,-1-3-2-16,2-1 16 0,-2-1 17 0,3 0 19 0,1 0 13 16,3-3-2-16,1-2 9 0,0 1 0 0,5-4 8 15,6-1-17-15,1-3-10 0,4-5-22 0,1 0-7 16,4-3-7-16,0-1-9 0,4-4 1 0,0-1-6 16,3 0 3-16,-3 1 7 0,1-3-6 0,-1 0-2 0,5-1 3 15,-5 3-5-15,0-1 5 0,1 0-2 0,-4 1 1 16,0 2-10-16,-4 2 3 0,-1 3-6 0,-1 0 3 0,-6 2 3 15,-2 2-6-15,-2 3 1 0,-3 4 1 0,-3 1-1 16,-5 0-1-16,1 4 6 0,-5-1-12 0,0 4-15 16,-4-1-18-16,0 0-28 0,0 1-34 0,0 0-31 0,0 0-39 15,-4 1-69-15,3-1-44 0,-1 1-56 0,-4 3-29 16</inkml:trace>
  <inkml:trace contextRef="#ctx0" brushRef="#br0" timeOffset="69261.0843">13384 7157 1930 0,'-3'0'2'0,"2"-3"9"0,-3 3 12 0,6-2 3 15,-2-1 8-15,2 3-5 0,-2 3 0 0,0-3-3 16,0 0 1-16,1 1 2 0,-1 0-5 0,0-1 11 15,0 0 6-15,0 0 16 0,-1 0 10 0,2 3 10 0,-1-3-2 16,0 0-6-16,0 0-4 0,0 0-15 0,0 0-13 16,0 0-14-16,0 0-5 0,0 0-24 15,0 0-15-15,65 24 36 32,-16-10 0-32,-18-6-5 0,4-1 7 0,7 0-1 15,6-4-4-15,3 4-3 0,8-2 0 0,-1-1-2 0,6 1 1 16,0-1-2-16,4 0-2 0,-2 0 8 0,1-1 0 15,1-1-1-15,3 1-2 0,-5 1 4 0,2-2-4 0,1 1 5 16,-5 0-4-16,1-1-10 0,-4-2 3 0,-2 3 2 16,-7 0-2-16,-1-2 0 0,-7-1 6 0,-1 0 0 15,-7 0 0-15,-3 0 8 0,-3 3 1 0,-3-3-8 0,-5 1 5 16,-4 0 1-16,-3 1-6 0,-3-1-1 0,-4 0-1 16,-1 0-2-16,-4-1-8 0,-3 0 18 15,0 0-78 1,0 0-23-16,0 0-42 15,0 0-35-15,0 0-49 0,0 0-59 0,0 0-38 0,0 0-55 16</inkml:trace>
  <inkml:trace contextRef="#ctx0" brushRef="#br0" timeOffset="72675.2321">4027 9869 1443 0,'0'-5'21'0,"0"3"14"0,-2-3 24 0,4 3 8 15,-2-1 17-15,0 1 15 0,0 1 25 0,0-1 16 0,0 2-2 16,0 0 7-16,1 0 0 0,1 0 5 0,-2 0-8 16,2 0-2-16,-2 0-19 0,0 0-22 0,0 0-16 15,0 0-22-15,0 2-27 0,0-2-15 0,0 2-16 16,0-1-14-16,1 3-5 0,2 0 7 0,-1 0 0 0,5 1-1 15,-3 5 6-15,4 0 2 0,0 1 4 0,3 2 7 16,1 3-3-16,0 1-4 0,-1 0-2 0,3-2 6 16,-1 1-8-16,-1 0 8 0,-1-4-1 0,-1-3-6 0,2 0-1 15,-2-6 8-15,-2 1 5 0,3-3 0 0,-2-2 14 16,3-3-11-16,0-3 9 0,1-3 7 0,4-2 3 16,1-2-5-16,4-5-6 0,1-3-5 0,4-5-11 15,2-2 5-15,1-5-8 0,3-2-4 0,2-3-9 0,0 0-2 16,-1-2-3-16,1 0-5 0,1 0 3 0,-4 4 9 15,1 2-1-15,-6 2 1 0,-1 5 2 0,-1 1 7 0,-3 7-4 16,-3 4 0-16,-5 4-17 0,0 2-31 0,-4 3-27 16,-2 2-44-16,-3 2-52 0,-2 3-58 0,-3 0-39 0,1 1-38 15,-2 3-28-15,-2 3-43 0</inkml:trace>
  <inkml:trace contextRef="#ctx0" brushRef="#br0" timeOffset="75625.4039">4449 11160 1316 0,'-3'-9'17'0,"0"5"5"0,0-1 13 0,3-2 6 16,-2 5 4-16,0-1 6 0,2 2 5 0,0-1 13 16,0 1-3-16,2 1 8 0,-2 0 11 0,2-1 7 0,-2-2 4 15,0 3 7-15,0-3 0 0,0 2-5 0,1 0-10 16,1-3-5-16,-2 1-16 0,2 3-11 0,-1-2-3 15,-1-1-9-15,0 2 0 0,3 0-4 0,-3 1-4 0,1-2-6 16,-1 2-3-16,2 0-11 0,-2 2-7 0,0-1-6 16,0 0-9-16,0-1-3 0,0 2-4 0,2 1 1 15,-2 2-8-15,3 5 11 0,0 0 5 0,2 6 4 16,0 4 4-16,1 5-1 0,3 1 0 0,-1 7 3 0,2 1 5 16,1 0-8-16,-2 2 0 0,3-3-2 0,0-4-4 15,1-3 3-15,-1-5 2 0,1-1-8 0,-3-7 0 16,4-2 9-16,-3-5-3 0,1-2-3 0,-1 0 6 0,1-4 0 15,3-3 6-15,0-2 6 0,5-3 0 0,4-5-2 16,2-4-1-16,6-5 6 0,6-6-6 0,5-5-3 16,8-3 0-16,4-4-6 0,3-4-4 0,5-2-2 15,2 0 4-15,2 0-1 0,-5 3 2 0,-2-1-4 0,-5 5-1 16,-2 1 2-16,-8 3 4 0,-4 5 1 0,-5 2-5 16,-7 2 2-16,-4 5 4 0,-6 1 6 0,-3 5-1 15,-4 0-4-15,-2 6-3 0,-2 1-7 0,-5 2-23 0,-2 4-38 16,-2 0-65-16,-1 1-65 0,-1 2-63 0,-3 1-27 15,-4 2-29-15,-1 5-40 0</inkml:trace>
  <inkml:trace contextRef="#ctx0" brushRef="#br0" timeOffset="78785.1991">5698 9407 3161 0,'0'-5'-10'0,"-5"2"1"15,-1 1-4-15,3-2-3 0,-2 1-2 0,0 3-2 16,2 4 4-16,-2 4-4 0,-1 1 2 0,0 6 4 16,-1 2 1-16,-2 5 4 0,-2 2 3 0,0 5 3 0,-2 0-6 15,4 3 6-15,-1-1 12 0,3-2-11 0,1 0 10 16,2 0-1-16,1-2-4 0,1 1 2 0,4-3 7 0,-2-1-6 15,1 2-2-15,1-3 7 0,-1-1-5 0,2-4-15 16,-3 2-27-16,2-5-39 0,-4-1-54 0,2 0-44 16,-4-2-51-16,2-2-64 0,1-2-59 0</inkml:trace>
  <inkml:trace contextRef="#ctx0" brushRef="#br0" timeOffset="79005.1693">5320 9649 2693 0,'5'-14'5'0,"-2"3"18"0,0 2 11 16,0 1 3-16,-3 4 10 0,0 1-4 0,0 3-4 15,0 0 5-15,0 1-11 0,0 1-15 0,0-2-15 16,0 3 0-16,0-2-15 0,0 2 5 0,2-1 1 16,4 1-2-16,2 4 5 0,6 0 0 0,4 1-1 0,7 2-1 15,5-1 10-15,5 0-4 0,6 4 13 0,3-4-2 16,7 1 3-16,-1-1-4 0,6-1-25 0,-1 2-46 15,0 0-62-15,-1-1-62 0,-2 1-95 0</inkml:trace>
  <inkml:trace contextRef="#ctx0" brushRef="#br0" timeOffset="80608.2809">4408 13293 2955 0,'-8'-1'4'0,"0"0"13"0,1 0 13 0,2-6 13 16,3 7 10-16,-4-3 2 0,6 3 3 0,-4 0 2 0,4 0 3 15,-1 3-3-15,1-3-7 0,1 0-9 0,-1 0-6 16,0 0 0-16,0 0-7 0,2 2-1 0,0-4-8 16,-2 2-9-16,0 0-12 0,1 0-2 0,2 0-7 15,-1 0 1-15,3 0 9 0,4 0-7 0,-1 2-3 0,7-2 2 16,2-2 4-16,5 2 1 0,6-3 1 0,5 3-10 15,2-2-1-15,5-1 7 0,2-1 7 0,3 2-3 0,2-1-2 16,2 1 2-16,2 0 5 0,-1 1-2 0,1-1 2 16,1 0 4-16,0 2-4 0,-3-1 0 0,0-1 3 15,-3 2-7-15,-2 0 4 0,-4 0 3 0,-2 0-8 0,-2 0-3 16,-3 0 8-16,-3 0-4 0,-3-3-1 0,-3 3 7 16,-2 0-12-16,-3-1 6 0,0-2 6 0,-3 3-10 15,-3-2-5-15,-1 2 4 0,-4-3 0 0,-2 3-4 16,-1-1 8-16,1 1-2 0,-6-1-1 0,0 0 17 0,0 1 4 15,-4 0-2-15,1-2 4 0,-1 2 4 0,0-3-12 16,-3 3 1-16,-4-4-2 0,0 3-10 0,-3-3-12 16,-7 4 5-16,-2-2-5 0,-4 1-2 0,-6 1 6 0,-2 1 1 15,-5 1 0-15,-4 2-2 0,0 1 6 0,-2-2-6 16,-2 5 6-16,3-2-4 0,-1 0-2 0,2 1 3 16,4 0 4-16,3 0-3 0,3-2 1 0,4 0 10 0,3 0-3 15,5-1 12-15,3 1 8 0,5-3 7 0,0 1-4 16,6-1 12-16,1 1 3 0,4-3-4 0,-2 3-5 15,3-2-6-15,1 0-6 0,-3-1-13 0,4 3 0 0,2-3-11 16,0 0-8-16,-2 0-2 0,1 0 1 0,-1-1 1 16,4 2 0-16,-1-1 1 0,2 0 5 0,1 1 3 15,5 0 4-15,0 1-15 0,4 0-1 0,2-2-11 16,3 0-8-16,3 0-13 0,2 0-20 0,2-1-10 0,1-2-27 16,1 1-7-16,-1-1-21 0,0 1-13 0,-2-4-22 15,-1 4-31-15,-6-1-25 0,1-1-38 0,-5 1-32 16,-1-1-48-16</inkml:trace>
  <inkml:trace contextRef="#ctx0" brushRef="#br0" timeOffset="84915.0832">3653 13511 2824 0,'0'0'7'0,"-2"0"11"16,0-3 7-16,4 3 7 0,-4 0-2 0,2 3-2 16,0-3 8-16,-1 1-1 0,1 0 1 0,0-1 0 15,1 0 3-15,-1 0-1 0,0 2 3 0,0-2 1 0,2 0-7 16,-2 0 2-16,2 0-12 0,1 0-14 0,-3 0-13 16,1 0-1-16,2-2-9 0,-1 4 2 0,-2-2-3 15,1 0 0-15,1 0-1 0,-1 2 3 0,1-2 7 16,-2 1-2-16,2-1 3 0,-1 0-4 0,3 0 6 0,-1 0 2 15,0 2 9-15,3-1-4 0,2 0 2 0,3-1 4 16,0 3 2-16,3-3 1 0,1 0 1 0,2 0-4 0,2 3 2 16,2-2 5-16,-1 0-7 0,2 1-1 0,1-2 1 15,0 2 1-15,1-2-2 0,-1 0 3 0,1 0-8 16,-3 3-1-16,4-3-1 0,-3 2-4 0,-1 0 2 0,3-1-2 16,-1 2 3-16,-1-1-3 0,3 2 0 0,-2-3 5 15,4 4-5-15,-2-4 11 0,0 2-10 0,2 0 1 16,-2-1-2-16,-1-2-5 0,0 0 5 0,-2 0-9 0,0 0 14 15,-3 3-17-15,0-3 9 0,-1 0 5 0,-1 2-7 16,0-2 7-16,-1 0-7 0,1 3 10 0,-1-2-11 16,0 0 4-16,1-1-6 0,1 2 4 0,-2 0 2 0,1 0-6 15,3-1 7-15,-4-1-2 0,3 3 3 0,2-3 1 16,-2 1 7-16,4-1-7 0,1 1 6 0,-2-1 2 0,0 2-1 16,4-2-4-16,-3 0-2 0,0 1 1 0,2-1 5 15,0 1 0-15,-1-1-10 0,1 0 5 0,-1 0 7 16,4-1-5-16,-1 0 6 0,0 1-8 0,2-2 5 15,-1 2-5-15,0-2 7 0,1-1-2 0,-4 2-8 0,2-2 0 16,-3 0 0-16,1 0 4 0,-1 1-8 0,-1-3 0 16,-3 5-2-16,2-3 0 0,0-1-1 0,-2 3 7 15,-4 0-1-15,3-2-4 0,-3 3 0 0,-1-2 5 0,0 2-2 16,0-1-1-16,-3 2 2 0,0-2-9 0,1-1 10 16,-5 2-1-16,1 0-1 0,-1-2 2 0,0 2 3 15,-1-1-4-15,-1 0 6 0,0 1 6 0,0-1-13 0,-1 1 2 16,0-2 9-16,0 2-5 0,-4 0-6 0,4-1 8 15,-4 1-7-15,1 0-4 0,-2 0 5 0,0 0 5 0,0 0-13 16,0 0 3-16,0 0 0 0,0-1-30 0,0 1-30 16,0-1-37-16,0 1-55 0,0-2-69 0,0-1-105 0</inkml:trace>
  <inkml:trace contextRef="#ctx0" brushRef="#br0" timeOffset="85467.093">6496 12425 1571 0,'-10'-6'1'0,"0"1"11"0,3 0 11 0,1-3 15 0,-2 3-2 16,-1 0 9-16,1 0 11 0,-1-1 18 0,1 1 15 16,-2 1-6-16,0-3 7 0,-2 1-8 0,1-1 19 15,-2 2-2-15,2-2 4 0,-2 2-5 0,-2 0-11 0,2-2 8 16,1 5-12-16,-2-5 1 0,2 4-9 0,-2 1-2 16,-1-1-11-16,0 2-12 0,2-2 5 0,-3 3-7 0,2 0-3 15,-3 0 2-15,2 2-8 0,-2 0-5 16,1 1 0-16,-1 1 2 0,-1 2-12 0,1-2-10 0,0 7-3 15,1-2-9-15,-3 3 0 0,3 0 2 0,-1 2-10 16,-1 6-5-16,-3 1 3 0,3 1 5 0,0 2 1 16,-1 1-1-16,-1 4-5 0,5-3-6 0,0 3 9 0,2-4 0 15,2-1 0-15,0 0-3 0,1-2 4 0,5-5-3 16,2-1 9-16,0-3-5 0,3 0-25 0,0-4-37 0,2-2-31 16,1-2-39-16,0-1-50 0,0-4-42 0,1 0-78 15,2 0-105-15</inkml:trace>
  <inkml:trace contextRef="#ctx0" brushRef="#br0" timeOffset="85744.7521">5606 12472 1974 0,'-9'0'2'0,"4"0"-6"0,3-4 6 0,2 3-12 15,-1 1-1-15,1 3 4 0,0-1-7 0,0 4 6 16,-3 1 2-16,1 3 5 0,-1 2 0 0,-1 2 17 0,0 5 5 15,2 0 1-15,-2 3 10 0,1 2-3 0,3-1-2 16,-2 0 1-16,2 0-2 0,2 0-6 0,1-5-5 0,3-1-1 16,-2-3 2-16,3-2 0 0,1 1-1 0,3-5 5 15,-2-3 7-15,4 2 6 0,3-2 8 0,3-1-1 16,1-3-4-16,4-1-1 0,0 0-4 0,2 0-2 0,2-2-9 16,0-1-2-16,-1-1-11 0,0 1-1 0,-5-2 0 15,0 4-2-15,-6-4-7 0,-2 2-12 0,-3-1-23 16,-3 0-45-16,-3 0-37 0,1-1-53 0,-6 0-65 15,1-2-82-15</inkml:trace>
  <inkml:trace contextRef="#ctx0" brushRef="#br0" timeOffset="89274.5053">7133 9671 3346 0,'-5'-3'14'0,"2"3"20"0,-2-3 10 0,7-1 1 0,-4 3 3 15,2-3-4-15,0 4 0 0,2-3 0 0,1-1-16 16,0-2-10-16,4-2-2 0,1-5 6 0,4 1-6 0,1-1 11 16,4-3 5-16,2-1 1 0,5 2 4 0,-1 1-18 15,3 0-6-15,-1 2-12 0,1 2 3 0,0 2-4 0,0 3-13 16,-3 4 3-16,-1 2 0 0,-1 6 10 0,-1 3-3 15,1 2 6-15,-5 8 7 0,-1 2-9 0,-2 5 12 16,1 4 4-16,-4 3-4 0,-2 4 1 0,-3 1 3 16,-4 2-4-16,-1-2 1 0,0-1 6 0,0-1-9 0,-3-5-6 15,0-4 5-15,1-2-7 0,-1-8-3 0,2-1 5 16,-1-5-3-16,-1-2-4 0,3-3 4 0,0-3-7 16,0-3-13-16,0-1-7 0,0 0-2 0,1-2-12 0,1-1-13 15,-2-4-2-15,2-3-7 0,1-4-2 0,0-3 9 16,2-5 6-16,2-5 5 0,0-6 2 0,4-6 6 15,-1-5 3-15,4-5 5 0,-1 1 4 0,2-5 4 16,0 0 4-16,2 2 4 0,-4 2 12 0,4 6 10 0,-4 7 12 16,1 7 4-16,-5 7 11 0,-1 5-2 0,-2 10-2 15,-3 2 4-15,-1 3-10 0,0 4-7 0,-2-2-10 16,0 5-8-16,0-1-6 0,0 7-2 0,3 1 2 0,0 4-5 16,2 4-3-16,0 6 11 0,4 1 2 0,-1 6 2 15,0 1 6-15,2 1 1 0,2 3 2 0,2-2-4 16,2-2 9-16,-2-2-15 0,2 0-3 0,0-6 8 0,3-2-21 15,-2-7-32-15,-1 0-33 0,3-8-42 0,-3-1-55 16,3-8-69-16,-3 0-96 0</inkml:trace>
  <inkml:trace contextRef="#ctx0" brushRef="#br0" timeOffset="90371.5596">8559 9124 2530 0,'-13'-5'10'0,"1"0"17"0,-1 0 21 0,5 0 20 15,-1 1 9-15,0 3 8 0,3-1 5 0,-1 2 4 0,3 0 10 16,3 0-13-16,1 0-12 0,0 2-19 0,0-2-14 16,0 0-8-16,1 1-7 0,1-1-14 0,0 0-22 0,-1 0-3 15,3-1-11-15,0 1 4 0,2 0-1 0,2 0 7 16,4-2 4-16,3-1 12 0,4-1 3 0,3-4-3 16,5 2 7-16,5-6-7 0,1-3 4 0,4 2-8 0,1-4-7 15,2 1-1-15,1-1-9 0,-3 2 3 0,-3 1 0 16,-4 1-1-16,1 1 1 0,-5 5-2 0,-7 1 10 15,-2 2-6-15,-2 4 7 0,-7 3-2 0,1 0-4 0,-3 6 5 16,-2 1 2-16,-2 5 5 0,1 3-1 0,-3 5 4 16,-1 6 0-16,-1 5 4 0,-3 4 0 0,0 5-6 15,-4 3-4-15,0 0 2 0,0 3-4 0,-3-5 1 0,0-1-6 16,3-4-1-16,0-3 6 0,-1-7 2 0,4-2 4 16,-1-3-7-16,4-7 6 0,-1 0-1 0,-1-2 8 15,4-4-7-15,-1-1-24 0,1-3-29 0,1-2-26 0,-1-2-33 16,0-1-32-16,0-4-45 0,4-1-69 0,-4-4-69 15,3-2-70-15</inkml:trace>
  <inkml:trace contextRef="#ctx0" brushRef="#br0" timeOffset="90745.6538">9518 8698 2670 0,'-8'-3'17'16,"-1"1"26"-16,-1-1 30 0,1 2 22 0,1-2 11 0,2 3 12 15,-3 0-7-15,4 2 4 0,0-1-14 0,3 0-18 16,1-1-37-16,1 0-21 0,0 3-13 0,1-1-16 16,1-2 9-16,-2 3-11 0,1 2-4 0,3-1-6 0,1 4 13 15,0 4-1-15,3 2 0 0,0 1 8 0,6 7-6 16,2-1 8-16,3 3-1 0,2 1 5 0,3-1-12 15,1 3 2-15,2-1 7 0,0 1-12 0,1-3 6 16,-1 3-2-16,0-3-1 0,1-2-7 0,-5 2 13 0,-1-3-1 0,-1 1-6 16,-3-2 13-16,-2 0-1 0,-3-1 13 15,-1 0 5-15,-6-2 17 0,1 0-6 0,-6-1 14 16,-1-1 4-16,-1 0-5 0,-4 1 3 0,-1-4-15 0,-4 1 1 16,1-1-15-16,-6 3-4 0,-2-3-13 0,-1-1-13 15,-4 2-21-15,0-4-27 0,1 3-25 0,-4-6-40 0,2-1-31 16,1-4-54-16,0-1-68 0,2-4-78 0,0-1-66 15</inkml:trace>
  <inkml:trace contextRef="#ctx0" brushRef="#br0" timeOffset="90959.5153">9446 8652 2277 0,'-2'-8'20'0,"-1"1"13"15,1 1 10-15,2-3 8 0,2 2-4 0,1-2 4 16,0 2 1-16,4-3 0 0,2-2-19 0,4 0-14 16,2-1-4-16,0-3-9 0,5-1 1 0,4-3-6 15,-2 3-1-15,5-4 2 0,0 2-5 0,3-1 5 16,-2 1-8-16,1 2-9 0,1-2-24 0,-4 4-27 16,3 2-35-16,-4 0-52 0,-4 2-56 0,-2 3-62 0</inkml:trace>
  <inkml:trace contextRef="#ctx0" brushRef="#br0" timeOffset="93293.3408">7445 10880 3161 0,'-7'5'1'0,"-1"-5"7"0,2-5 7 0,3 4-1 16,0-1 0-16,0 0-5 0,1 0 3 0,4 1-1 0,1-3-3 16,3 0 10-16,0-6 1 0,4-1 9 0,7-6 8 15,7-4 10-15,4-5 3 0,13-6 1 0,8-6 0 0,15-7-24 16,13-5-15-16,10-4-5 0,16-4-4 0,15-2-1 16,16-5-2-16,12 2-8 0,6-1 9 0,12 0 11 0,4 5 3 15,6 3-8-15,-2 2-1 0,-8 5-2 16,-9 6 3-16,-8 4 2 0,-6 8 0 0,-16 2-6 0,-10 4-1 15,-15 5 7-15,-14 3 0 0,-11 4-11 0,-10 1-8 0,-13 4-6 16,-12 0-20-16,-10 3-19 0,-8 1-9 16,-10 2-26-16,-3 0-43 0,-2-1-51 0,-7 2-70 0,0 1-84 15</inkml:trace>
  <inkml:trace contextRef="#ctx0" brushRef="#br0" timeOffset="94627.7762">10800 8697 2883 0,'-3'1'-3'0,"-3"2"-6"0,4-6-3 15,7 3-7-15,-5 5 2 0,0 2 4 0,3 3-6 0,2 5 10 16,3 1-3-16,0 6 10 0,2 2 10 0,5 5-1 16,2 2 1-16,2 2 0 0,7 3 6 0,0-1-5 15,6 2 6-15,1 1-4 0,2-1-11 0,1 1 11 0,-3-1-2 16,-1 0-12-16,0-4-27 0,-7-1-47 0,-3-1-57 15,-1-5-74-15,-8-3-70 0</inkml:trace>
  <inkml:trace contextRef="#ctx0" brushRef="#br0" timeOffset="94819.4027">10868 8901 2495 0,'-2'-21'2'0,"2"-2"14"0,-3 5 9 0,5-6-3 0,1 6 3 16,2 1-6-16,0 2 1 0,4 1 0 0,4-1-8 15,1 3-12-15,5-2-20 0,5 0-8 0,4-1-32 16,0 3-35-16,7-1-57 0,-1 1-75 0,2 0-91 0</inkml:trace>
  <inkml:trace contextRef="#ctx0" brushRef="#br0" timeOffset="94985.5229">10897 9431 2074 0,'0'5'18'0,"1"-1"6"0,1-8 8 16,6 1 5-16,2-2-3 0,2 0 6 0,8-7 1 16,3 3-3-16,7-6-6 0,6-4-10 0,2 0-16 15,5-1-14-15,4-2-15 0,-3-1-26 0,2 3-50 0,-3-4-61 16,-4 5-99-16</inkml:trace>
  <inkml:trace contextRef="#ctx0" brushRef="#br0" timeOffset="96767.3845">8015 13290 2438 0,'0'-2'11'15,"0"2"21"-15,0 0 9 0,0 0 1 0,0 0 9 16,0 0 11-16,0 0 5 0,0 0 18 0,0 0 7 16,0 0-9-16,0 0-1 0,0 0 15 0,0 0-5 0,0 0-9 15,0 0-4-15,0 0-13 0,0 0-19 0,46-54-11 16,-46 54-9-16,0 0-7 0,180-120-21 15,-161 117-9 1,-5 1 1-16,-1 4-4 0,-2 1 4 0,0 1-1 0,-3 4 3 16,2 3 3-16,-1 2 0 0,0 7 2 0,-1 1 4 15,-1 3 1-15,2 3-3 0,-4 6 2 0,0 0-6 0,-2 2 3 16,-2 2 7-16,-1-1-1 0,-1 0-2 16,-1-4 2-16,1-3-5 0,-1-5 3 0,2-3 3 0,-2-5 2 15,4-7-6-15,-2-9 18 16,0 0-41-16,0 0-1 0,0 0-15 15,0 0-12-15,0 0-5 0,0 0-5 0,0 0 3 16,0 0 11-16,79-106 5 0,-62 76-1 0,4-3 15 0,-2 3 14 16,0 1 7-16,0 3 10 0,-5 2 1 0,-2 6 9 15,0 4-5-15,-6 5 8 0,-1 4 5 0,-3 3-6 16,-2 2-34 0,0 0-1-16,20 167 4 31,-14-144 12-31,4 1 6 0,1 1-1 0,2-3-17 15,1 1-43-15,2-1-49 0,2-2-32 0,4-1-64 16,1-4-68-16,1-3-100 0</inkml:trace>
  <inkml:trace contextRef="#ctx0" brushRef="#br0" timeOffset="97225.0441">9209 13020 3520 0,'-8'-1'1'16,"1"-1"-1"-16,2 2-5 0,7-2-2 0,-2 2-9 0,-3 0 0 16,4 0-1-16,1 2-3 0,3 0-3 0,-2 0 2 15,5-1 8-15,3 2 3 0,2-2 9 0,4 2 2 16,5 0-2-16,7-3 5 0,4 0 4 0,6 0-5 0,1 0-3 16,7-3-9-16,-1 3 1 0,3-3-9 0,-3 3 6 15,-2 0-4-15,-1 0-7 0,-5 3 4 0,-6 0-1 0,-2 1 8 16,-5 1-4-16,-3 0 7 0,-6 4-2 0,-2-1 2 15,-5 4 5-15,-1 2-2 0,-3-2 0 0,-2 6 5 16,-6 1 2-16,-2 2-4 0,-3 4-4 0,-1 2 6 16,-3 2 6-16,-1 2 4 0,-4 0 7 0,2 1-7 0,-4 0 11 15,1-1-3-15,0 2 4 0,5-4-2 0,-4 1-9 16,2-2 7-16,3-4-7 0,-1 1 5 0,5-4-15 0,-3-1 10 16,5-2-22-16,1-2-45 0,3-2-46 0,2-2-61 15,4-2-73-15,-1-3-98 0</inkml:trace>
  <inkml:trace contextRef="#ctx0" brushRef="#br0" timeOffset="97782.7398">11465 12513 2438 0,'10'-13'26'0,"-3"2"22"0,-3 2 19 0,1 1 4 16,-4 4-2-16,-2 4-7 0,1 0-5 0,-3 4-4 16,0 4-19-16,-2 3-24 0,-2 6-11 0,-1 8 8 0,-6 6 13 15,2 9 21-15,-7 6 18 0,1 6 11 0,-2 5-1 16,1 2-6-16,3 4 3 0,0-2-14 0,7 1-2 15,4-5-13-15,2-2-20 0,6-4-7 0,3-1-1 0,4-6 3 16,6-5-15-16,0-5 10 0,2-5-11 0,6-2 0 16,1-8 5-16,-1-2 10 0,3-5 7 0,0-2 6 0,3-3 7 15,2-5 0-15,-2-4 4 0,3-3-2 0,0 0 2 16,0-7 2-16,2 2-13 0,-2-5 4 0,-3-1 5 0,-6-1 4 16,-2 0-5-16,-5-2 11 0,-6 2 9 0,-4-1-5 15,-5 0 4-15,-4 0-5 0,-6 0-5 0,-7 0-9 16,-3 2 1-16,-9 0-11 0,-5 3-14 0,-6 2-10 15,-4 2 1-15,-8 6-9 0,-3 3-20 0,-6 1-18 0,-4 4-41 16,0 1-36-16,-2 4-51 0,2 0-58 0,-1 2-70 16,3 5-75-16,4-2-78 0</inkml:trace>
  <inkml:trace contextRef="#ctx0" brushRef="#br0" timeOffset="105319.7238">5067 16078 2484 0,'5'-8'-2'0,"0"4"6"0,0 1-2 0,-1-2-5 15,-3 3-2-15,1 2 2 0,-2 0-2 0,2 2-6 16,-1-2 3-16,1 0-5 0,-2 0 8 0,0 3-3 0,0-3-2 15,0 1 1-15,0-1 2 0,0 0 1 0,0 2 3 16,0 0-4-16,1 2-9 0,4 1 12 0,0 0 3 0,0 2-5 16,4 3 5-16,-1-1 8 0,3 1 0 0,2 3 7 15,0-4 12-15,2-2 12 0,0 1 7 0,-2-1 18 0,2-2 10 16,1-2 8-16,-2-1 11 0,-1-2 16 0,4 0-5 16,-4-2 2-16,4-1-5 0,-1-2-9 0,0-5-5 15,4 3-8-15,-2-5-17 0,4 0-13 0,1-3-8 0,3-2-18 16,2 0 1-16,2-5-8 0,0-1-7 0,2-2-4 0,1-1 6 15,2-3-4-15,0 0 2 0,-1-2 4 0,3-1-7 16,-4 2 6-16,3-1-6 0,-4 3-2 0,-5 1-5 16,-3 6-20-16,-2 0-8 0,-5 7-7 0,-3 3-22 0,-4 3-33 15,-4 3-28-15,-1 2-36 0,-2 3-33 0,-2 0-11 16,-1 2-11-16,0 3-39 0,-1 3-32 0,1 1-53 16</inkml:trace>
  <inkml:trace contextRef="#ctx0" brushRef="#br0" timeOffset="109634.9512">3058 9896 2052 0,'-3'-3'9'0,"1"-1"15"0,-1-1 17 15,3 0 12-15,-1 2-1 0,1 1 10 0,0 2-1 16,0 0 1-16,0 0-2 0,0 0-3 0,0 0-9 16,0 0-6-16,0 2 2 0,-2-2-7 0,1 0-6 15,1 0 1-15,3 0-10 0,-3 0-11 0,1 0-13 0,2 0-7 16,-3 0-4-16,0 3 1 0,2-3 0 0,-2 2-4 16,1-2 7-16,1 3-2 0,1-1 5 0,-1 2 2 15,1 2 6-15,0 1-7 0,2 0 8 0,0 2 0 0,1-1-1 16,2 1 2-16,-3-1-1 0,3 2 0 0,1-3 0 15,-3 2 4-15,1-1-5 0,-1-3 2 0,-1 1 1 16,-1-2-3-16,3-3 1 0,-4 2-1 0,2-3-4 16,-2 0 5-16,2 0 6 0,0 0 4 0,2-4-4 0,-1 0 5 15,4-4-4-15,2-2 5 0,3-5 5 0,4-2-7 16,2-3-4-16,4-3-6 0,3-4 4 0,1 2-7 16,-1-4 5-16,2 0-5 0,-1 3-3 0,-3 1-5 0,0 2 5 15,-6 1-3-15,1 5-4 0,-4 0 6 0,-4 5-2 16,0 2 0-16,-1 0-12 0,-4 3-14 0,-1 2-31 15,-2 0-25-15,-1 4-47 0,-1 0-50 0,0-1-43 0,-1 4-53 16</inkml:trace>
  <inkml:trace contextRef="#ctx0" brushRef="#br0" timeOffset="110921.4601">3858 12426 1296 0,'2'0'1'16,"-1"0"-1"-16,-1 0 0 0,2-1-3 0,-2 1-2 0,0 0-4 16,0 1-1-16,1-1-8 0,3 4 0 0,-4-1 1 15,5 5 2-15,-3 1 9 0,3 4-1 0,-2 3 4 0,2 6 1 16,0 2 13-16,0 4-2 0,2 1 0 0,1 2-2 15,-1 1-13-15,-1-3 12 0,3-3-3 0,-1-5-1 16,-1-3-4-16,1-4 6 0,4-4 3 0,-6-5 1 0,4-2 11 16,-1-4-8-16,-2-1 4 0,4 0 6 0,-3-2 7 15,3-3-3-15,-2 0-1 0,4-4-4 0,-2-1 2 0,2-1 3 16,2-2 2-16,-2-2-2 0,3-1-1 16,-2-3 1-16,2 1 2 0,-2-3 8 0,2 1-5 0,0-4 3 15,-1 5-1-15,0-4-5 0,-1 4-4 0,-3-1-3 16,0 4-5-16,0 1-1 0,-1 1-5 0,-5 3-1 0,2 4-6 15,-2 1 6-15,-4 4-5 0,1 2-2 0,0-1 5 16,-2 3-4-16,0 0-2 0,-2 0-15 0,2 0-9 16,0 0-23-16,-2 4-2 0,1 1-36 0,1 1-35 0,-3 3-35 15,1 1-34-15</inkml:trace>
  <inkml:trace contextRef="#ctx0" brushRef="#br0" timeOffset="119295.957">2611 15432 547 0,'-5'-3'3'0,"-3"-1"21"0,2 1 9 0,3-2 8 16,-2 0 9-16,2 4 12 0,0-2 3 0,1 0 16 16,0 2 4-16,2 0-6 0,0-2 2 0,0 3 9 0,2 0-2 15,-2 0-4-15,0-2 11 0,0 2-6 0,3 2-1 16,-3-4-7-16,0 4-14 0,0-2-15 0,0 0-3 16,0 0-8-16,0 3-19 0,0-2-8 0,0-1-6 0,0 0-6 15,0 2-2-15,0-1-7 0,0 0-3 0,0 2 3 16,0-2 0-16,2 2 4 0,-2 1-1 0,0 1-3 0,3 0 2 15,0 3 12-15,-3 3-5 0,5-1-2 0,-3 2 5 16,3 1-1-16,-1 1-4 0,-1 1 3 0,2 2 3 0,-2-1-7 16,2 1 8-16,-2 0-1 0,3 0 2 0,-3 3 2 15,0-2 7-15,1 2-1 0,-1-1 7 0,0 1 8 16,0-1-6-16,0 4 6 0,1-4 0 0,0 0-4 0,-1 0 1 16,-1 1 8-16,1-3-8 0,0 2-7 0,-1-2 2 15,3-1-4-15,-4 2 1 0,4-1-7 0,-2 1-3 0,0 2-1 16,2-3 1-16,-2 2 0 0,2-1 6 0,-2 3 8 15,0-1 11-15,2 4 14 0,-2 0 6 0,3 2 0 0,-4 1 4 16,1 2 3-16,2 0-5 0,-4 0-11 0,1 0-14 0,0-4-5 16,1 1-9-16,-3-2 0 0,3 0-8 0,-1-2 4 15,2 0-2-15,-1-2 5 0,-1-1 5 0,1 0-5 16,-1-1 4-16,1 0-7 0,0-1 9 0,-1-1-11 0,1-3 0 16,-1 4 1-16,1 0-2 0,0 1-1 0,0 0-3 15,0-1 2-15,0 1-8 0,-1 1 9 0,3 2-4 16,-2 0 1-16,0 0-2 0,-1 3 3 0,1-2-1 0,0 4 7 15,-3-2-1-15,3 1-3 0,0 1 6 0,-2-2-4 0,1-2 4 16,0 1-4-16,-1-2-3 0,1 0 1 0,1-3 4 16,-1 1 3-16,-2-2-6 0,3-2 4 0,0-1-4 15,-1 0 2-15,1-1 5 0,0-3-8 0,-2-1-3 0,1 1-2 16,1-3 0-16,-3 2-5 0,2-4 0 0,-2 2 3 16,1-2 0-16,1 0 7 0,0 0-4 0,-1 0-1 15,1 0-2-15,-1-1 5 0,1 0 3 0,3 0 7 0,-5 1-6 16,3-1-6-16,0 0 4 0,-3 0-2 0,3-1 7 15,-1 1-4-15,-1-2-3 0,1 1-12 0,-1-1 7 0,1 0 3 16,0-1-6-16,-1 1 3 0,1-1 1 0,1 1-3 0,-1 0-7 16,1 0 9-16,0-1-11 0,3 1 2 0,-1 2 4 15,0-3 2-15,1 4-5 0,2-1 4 0,3-1 7 16,-3-1-6-16,5 1 0 0,1 1 3 0,0-1 2 0,3 0-5 16,2-1 1-16,-1 3-2 0,4-3 4 0,0 1 2 15,2 1 6-15,-2-1-5 0,1 1-2 0,3-1 2 16,-1 2 4-16,-1-1-2 0,1 1-8 0,2 1 1 15,0 0-5-15,0-3 4 0,3 5-2 0,-2-2 0 0,4-1 1 16,-1 1-6-16,4 0 4 0,0-1 3 0,0-2 7 16,2 1-14-16,0-1 7 0,-2 0 0 0,1-2-5 0,-1 0 7 15,-2-2-4-15,1-1-2 0,-3 0 0 0,2-1 12 16,-3 2-8-16,-6-3-3 0,3 0 6 0,-2 4-3 16,-3-3 8-16,-1 3-3 0,-4-2-6 0,0 4-3 15,-4-2 9-15,-2 0-2 0,0 1-4 0,-3 1 4 0,-3-2-4 16,3 2 1-16,-2 0-4 0,-1-1 6 0,1 1-2 15,-1-1 3-15,0 0 0 0,0 2 0 0,1-3 0 16,-3 0-4-16,2 0 9 0,-2 0-27 0,0 2-16 0,-1-2-15 16,-1 0-30-16,2-2-35 0,-3 2-54 0,2 0-69 15,-4-3-106-15</inkml:trace>
  <inkml:trace contextRef="#ctx0" brushRef="#br0" timeOffset="120541.7705">2633 15220 2484 0,'3'-1'-5'16,"-3"-2"-1"-16,0 3 1 0,2 0-5 0,-2 0 4 15,0 0-3-15,-2 3-3 0,2-2 4 0,0-1 3 16,0 0 2-16,0 1 5 0,0-1 11 0,0 0-8 0,0 2 1 16,0-2 4-16,0 0-4 0,2 0-2 0,-1 2 1 15,1-2-5-15,-1 0-9 0,3 1 5 0,0-2 8 0,6 1 2 16,1-2 1-16,2 0 9 0,7-3-1 0,2 2-2 15,5-2-2-15,4-1 5 0,6 1-9 0,1-2 2 0,4-1 6 16,3 1-7-16,4-3 7 0,0 3-3 0,5-3 5 16,2 0-4-16,4 1 8 0,1 0-8 0,0 0-6 15,2 0-2-15,1 1-5 0,-3-3 3 0,1 4-3 0,0-3 0 16,-4 1-9-16,-1-1 9 0,-2 0 3 0,-4-2 0 16,3 0-2-16,-1 1 5 0,-1-4 4 0,1 3-4 15,1-1 9-15,-1-1-6 0,1-1-8 0,1-2 8 0,-6 5-4 16,2-5-3-16,-2 5-6 0,-3-5 0 0,-2 5-2 15,-1 0-6-15,-5 3 3 0,-2 1-3 0,-1 2 6 16,-5 0 1-16,0 1 2 0,-5 2 1 0,0 1-2 0,-3 0 7 16,-2-1-2-16,-3 1 5 0,0 2-3 0,-4 0 0 15,-2-1-3-15,0 1 3 0,-3 0-3 0,-2 0 0 16,-2 0 3-16,-1 0-3 0,1 0 1 0,-1 0 1 0,-1-1 1 16,-1 1 1-16,1-3 11 0,0 3 3 0,-2 0 7 15,0 0 3-15,0-3 8 0,0 3 4 0,0 0-1 16,0 0 2-16,0 0-2 0,-2 3-5 0,2-3-8 0,0 0-7 15,0 0-1-15,0 0-9 0,0 0 4 0,0-3-15 16,2 3 8-16,-2 0-6 0,0 0 3 0,0 0-4 16,0 0 4-16,0 0 15 0,0 0 3 15,0 0-1-15,0 0 8 0,0 0-6 16,0 0 5-16,0 0-2 0,0 0 6 0,0 0 0 16,0 0-9-16,0 0 1 0,0 0-5 0,0 0 6 15,0 0-4-15,0 0-9 16,0 0-11 15,0 0-25-15,0 0-15-16,0 0-38 0,0 0-61 0,0 0-81 15,0 0-136-15</inkml:trace>
  <inkml:trace contextRef="#ctx0" brushRef="#br0" timeOffset="128164.0134">18118 5472 1919 0,'5'-11'26'0,"-1"0"25"0,-4 4 19 0,3-2 23 15,-3 2 12-15,0 1 4 0,0 5 11 0,0-3 14 16,0 2-11-16,0 0-6 0,0 0-3 0,1 1-11 16,-1 1-7-16,0-2 3 0,2-1-5 0,0 3-7 0,-2 0-11 0,1 0-14 15,-1 0-16-15,0 0-11 0,0 3-13 16,0-3 3-16,0 3-3 0,0 1 6 0,4 2 2 0,0 0-1 15,-1 4-5-15,2 0 5 0,0 2 12 0,-1 3-15 16,4-1-2-16,-3 3-9 0,0 0-11 0,-1 0 3 16,1-1 4-16,0 1-6 0,1 0-5 0,-1-5 5 0,1 4 0 15,1-7 0-15,-1 1 3 0,-1-3-1 0,2 0-1 16,1-2 4-16,0-3 0 0,5-2 2 0,1-2-1 16,5-6-3-16,5-1-1 0,1-3 1 0,10-3-2 15,-1-4-1-15,6-1 2 0,0-1-7 0,1-4 0 0,-2 3 3 16,-1-2 0-16,-1 1-4 0,-4 1-11 0,-4 0 1 15,-4 2-11-15,-3 1 1 0,-4 2-16 0,-5 3-23 0,-1 4-27 16,-3 1-35-16,-4 3-37 0,-2 2-51 0,-3 3-56 16,0 0-68-16,-3 3-45 0,-2 2-44 0</inkml:trace>
  <inkml:trace contextRef="#ctx0" brushRef="#br0" timeOffset="132842.8718">19706 8071 1952 0,'4'-11'4'0,"0"0"-4"0,0 2 5 15,-1 1 6-15,0-1 2 0,-1 4 2 0,0-2 6 0,1 2 12 16,0-2 20-16,2 4 19 0,-2-2 15 0,0 0 6 16,2 1 17-16,-4 3 3 0,2-2-2 0,1 2-13 0,-4-2-20 15,0 3-18-15,1 0-19 0,-1 0-10 0,0 0-22 16,2 0-6-16,-1 0-4 0,-2 3-1 0,1-3-10 15,0 2 3-15,0 0-3 0,0 2-1 0,1 0 4 16,-1 1 0-16,2 3 3 0,-2-1 1 0,2 2 13 0,-1 4-4 16,2-1 1-16,-1 2 1 0,0 0-3 0,-1 1 3 15,4-3-2-15,-4 1-1 0,2-2-3 0,1-2 2 16,-1-1 4-16,2 0 0 0,-2-4 7 0,3-2 8 16,2 1 14-16,1-6 5 0,1 3 1 0,7-4 8 0,4-4-3 15,1-1-4-15,7-3-4 0,1-1-12 0,3-4-13 16,2 1-3-16,2-3-5 0,3-1-5 0,0 0-3 0,-1-1 6 0,0-1-5 15,1 0 9-15,-2 3-6 0,1-4-1 16,-2 5 7-16,-2-2-1 0,-4 3 0 0,-2 3 2 16,-4 3-1-16,-3 1-5 0,-4 2 6 0,-5 0-4 0,-3 1 1 15,-2 5-5-15,-3-1 5 0,-1 1-8 0,-2 0 3 16,-2 2-8-16,2 0-15 0,-2 0-22 0,-2 2-37 16,2-2-35-16,-2 0-57 0,4 0-59 0,-4 2-48 0,2-2-41 15,0 3-53-15</inkml:trace>
  <inkml:trace contextRef="#ctx0" brushRef="#br0" timeOffset="135181.069">19099 6566 1433 0,'4'-5'10'0,"0"-2"3"0,-3 0 5 16,4 0-4-16,-4 1 5 0,-1 1 5 0,0 1 16 16,2 2 23-16,-1-1 10 0,-1 1 6 0,0 1 15 15,0 1 6-15,0 0-5 0,0 1-10 0,2-1-16 0,0 2-32 16,-2-2-26-16,0 3-8 0,-2-1-17 0,0 5-2 16,1 1 2-16,-2 5 7 0,-3 4-5 0,-2 3 18 15,-2 7 5-15,-4 2-1 0,0 4 3 0,-5 1 1 0,-1 2-1 16,2 0-9-16,-6-3 2 0,5-2-8 0,-2-2 2 15,4-5 0-15,4-2-5 0,1-5-2 0,2-2-2 16,2-6 12-16,2 4 1 0,1-6 2 0,1-1-3 16,1-1 1-16,-1-2 2 0,1 2-25 0,2 0-23 0,1-4-35 15,-4 0-25-15,4-1-47 0,-3 2-49 0,3-4-83 16</inkml:trace>
  <inkml:trace contextRef="#ctx0" brushRef="#br0" timeOffset="135424.7131">18858 6674 1485 0,'0'-4'26'16,"0"1"16"-16,0-1 14 0,0 2 0 0,0 2 2 16,0 0 6-16,0 0-6 0,0 0 7 0,0 2-29 15,0 0-18-15,0-2-14 0,0 2 0 0,0 1-2 16,2 0-8-16,1 2 7 0,1-1-7 0,3 5 4 0,3-1 5 15,1 4-2-15,4 4-2 0,4-1 5 0,4 0 2 16,0 2-2-16,6 0 1 0,2 0-3 0,1-1-1 0,0-3-2 16,1 2-4-16,0-6-22 0,0-1-41 0,2-2-36 15,-4-3-56-15,-1 0-65 0</inkml:trace>
  <inkml:trace contextRef="#ctx0" brushRef="#br0" timeOffset="137500.3724">18415 10202 625 0,'-1'-4'18'0,"-3"-1"13"0,2 2 16 0,0-1 4 15,-1 3 21-15,2 0 29 0,1 0 11 0,0-1 13 0,0 2 6 16,0 2 12-16,0-4-6 0,0 2 17 0,1 0-8 16,-1 0-19-16,0 0 5 0,2 2-4 0,-1-1-16 15,-1-1-12-15,0 0-6 0,-1 1-9 0,2 0-7 0,-1-1-8 16,0 0-10-16,0 0-5 0,0 0-11 0,0 3-11 16,0-2-5-16,2-1-1 0,-4 0-10 0,4 2-3 15,-2-1-5-15,2-1-6 0,-2 0 7 0,-2 0-1 0,6 0 7 16,-1 0-3-16,2 0 12 0,3 0 6 0,6 0 6 15,1 0 9-15,5 0-6 0,4-1-1 0,6-1 3 0,5 2-9 16,1-1-10-16,5-2-1 0,3 3-8 0,4-1-10 16,2 1 3-16,2 0 5 0,-1 1-12 0,1 2-1 15,2-2-2-15,-3 2-1 0,-1 0 11 0,2 1-2 0,-4-1 1 16,3 1-6-16,-3-1 6 0,2 2-1 0,-2-1 9 16,-1-1-4-16,1 2-6 0,1 0 3 0,-3-2-4 15,1 1-1-15,-2-2-2 0,-4 1 3 0,-2-3-5 0,-2 3 2 16,-4-3-3-16,-4 0 0 0,-3 0 3 0,-2 0 0 15,-6 0 0-15,-1-3-3 0,-4 3 3 0,-3 0-2 16,-2 0-2-16,-3 0 4 0,-2 0-4 0,1 0 6 0,-3 0-4 16,-1 0 4-16,0 0 1 0,0 0 0 0,0 0 5 15,-1 0 0-15,1 0 0 0,-2 0 1 0,2 3 2 0,0-3-1 16,0 0-7-16,0 0 1 0,0 0-4 0,0 0 4 16,0 0-3-16,0-3-6 0,0 3 2 0,-2 0 0 0,2 0 5 15,2 0-6-15,-4 0-7 0,4 0-25 0,-4-1-32 16,2 1-39-16,0-1-49 0,0 0-49 0,2-1-69 15,-2 2-71-15,-2-2-59 0</inkml:trace>
  <inkml:trace contextRef="#ctx0" brushRef="#br0" timeOffset="143363.0616">21815 10475 3039 0,'7'-7'-8'0,"-4"3"2"0,2-1-3 0,-3-5-1 16,-2 5 2-16,1 1-2 0,1-1-5 0,-1 0 0 15,1 2 12-15,-2-1 0 0,0 2 10 0,2 2 11 16,-2-1-3-16,-2 3 2 0,2-1 0 0,-2-1-4 0,2 2-4 16,0-1-4-16,0 0-10 0,0-1-15 0,0 1 2 15,0 1 5-15,0-2 1 0,0 3 4 0,0 1-2 0,2 3 7 16,2-2 1-16,-2 3 5 0,4 1 2 0,-2 0-5 16,2 1 3-16,0-2 3 0,0 0-3 0,2-2 1 15,0 0 1-15,2-1 1 0,-1-1 1 0,2-2 8 0,-1-1 11 16,6-1-2-16,1-1 10 0,4-1 0 0,2 1 4 15,4-5 0-15,5 1-1 0,3-1-3 0,1-5-5 16,5 4-3-16,-2-3-4 0,3 0-5 0,0-2-5 0,-1 1-1 16,2-4-2-16,0 2-4 0,-2-1-8 0,0-2 0 15,2 0 1-15,-4 2 2 0,-1-1 0 0,1-2 0 16,0 4 3-16,-5 0 0 0,-2 1 2 0,1 2-3 0,-6 3-2 16,-3 0-3-16,-1 2-14 0,-5 2-14 0,-4 1-30 15,-3 2-38-15,-3 0-35 0,-2 0-39 0,-1 0-18 16,-3 3-35-16,-2-1-36 0,0 5-54 0</inkml:trace>
  <inkml:trace contextRef="#ctx0" brushRef="#br0" timeOffset="146242.715">16371 7200 1327 0,'-5'-7'8'15,"-2"1"10"-15,6-3 3 0,-3 1 4 0,1-1-2 16,0 5 6-16,0-1-3 0,2 0 13 0,-3 0 12 0,1 0 17 16,2 0 11-16,-1 1 21 0,-1 0 10 0,0 0 3 15,1 1 16-15,-1 1-5 0,3 1-15 0,-3 0-19 16,1 1-10-16,-1 0-24 0,2-1-4 0,-4 1-8 0,2 0-19 15,-2 1-4-15,-2 0-11 0,-3 0-5 0,0 2-10 16,-1 1 5-16,-5 1-7 0,2 0-7 0,-5 0 11 16,1 3 0-16,-2 1 0 0,-1-2 2 0,1 6-1 0,-2-4 2 15,1 3-4-15,-1 3 8 0,1-1-8 0,3 0 4 16,-1 1 3-16,-1 4-7 0,2 0 4 0,0 0-3 16,-1 2 0-16,5-2-3 0,0 5 4 0,1-1-2 15,1 2-5-15,2 0 3 0,0 3-3 0,1 0 1 0,3 1 5 16,-2 4-6-16,3 1 0 0,-3 0 0 0,5 3 2 15,-3 1-8-15,3 3 11 0,-1 5 0 0,-1 0 6 16,4 3 10-16,-1 1 3 0,1 9 6 0,-4-1 8 0,5 3 11 16,-1 2-3-16,-1 1 4 0,1 2-6 0,1 1-1 15,-4-1 2-15,4 1 1 0,0 2 4 0,0-4 4 0,0 2-2 16,4-1 0-16,-1 4 6 0,3-3 1 0,2 3-1 16,0-2-9-16,0 2-9 0,4-4-9 0,1 2 0 15,1-1-5-15,0-3-2 0,4-1 4 0,-2-3-8 0,2 3 6 16,0-3 1-16,1 0 5 0,0 2 1 0,-2-3-4 15,0 0-2-15,0-1-12 0,0 0 8 0,-4-2-14 16,1-3 2-16,-3-5-4 0,-3-2 4 0,1-5-2 0,-3-7-3 16,-1-2 7-16,2-6-5 0,-1-4 13 0,-2-2-2 15,3-6-4-15,-6 0-3 0,4-4 5 0,2-1 3 16,-4-2-6-16,1-2 5 0,-1-2-14 0,1 2 9 0,-3-5-2 16,2 0-1-16,-3 0-7 0,2 0-1 0,-4 0-8 15,2 0-13-15,0 0-19 0,0-2-27 0,0-1-27 16,0 3-40-16,0 0-58 0,0-2-82 0,0-1-101 15</inkml:trace>
  <inkml:trace contextRef="#ctx0" brushRef="#br0" timeOffset="146645.3958">14867 8998 2895 0,'-2'-12'7'16,"-2"4"20"-16,-4 1 3 0,6 0 8 0,-6 4-6 16,4 3-2-16,-1 0-4 0,2 0 2 0,-3 6-11 15,1 1-20-15,-2 5-3 0,-2 5-8 0,-4 5 10 16,-3 7 5-16,-1 5 1 0,-2 7-8 0,-3 4 9 0,-2 2-3 16,2 4-2-16,1 1 2 0,3-3-1 0,0 4-7 15,4-3 10-15,3-3 4 0,-3-2 1 0,6-3 5 16,-2-4-1-16,3-3 0 0,2-4-5 0,2-5-16 0,-2-1-26 15,1-6-29-15,3-5-33 0,-2-3-27 0,3-3-15 0,-5-4-48 16,5-3-96-16,-4-5-75 0</inkml:trace>
  <inkml:trace contextRef="#ctx0" brushRef="#br0" timeOffset="146852.946">14355 9305 1690 0,'-11'-29'45'0,"-3"4"30"0,1 2 30 0,-1-1 29 0,1 6 29 16,1 4 17-16,2 2 15 0,4 3 0 0,1 2-43 15,2 3-29-15,-2 4-35 0,5-1-31 0,0 2-34 16,2-1-18-16,2 4-18 0,1 0 3 0,3 1-4 0,3 2 0 16,8 5 6-16,6 2 7 0,5 4 5 0,8 3-1 15,10 3 5-15,3 5-8 0,5 3 2 0,6 4-2 16,1 3-2-16,5 4 2 0,-3 1 8 0,1 5 7 16,2 4-2-16,-3 3 13 0,2 4-15 0,-1 3-51 0,-2 2-44 15,0 2-67-15,-3 4-72 0,-1-5-87 0,-3-3-77 0</inkml:trace>
  <inkml:trace contextRef="#ctx0" brushRef="#br0" timeOffset="148523.2106">20063 12829 2460 0,'9'-32'24'16,"-4"5"8"-16,1 0 12 0,-1 5 11 0,-4 5-2 15,1 4 6-15,-2 2-2 0,0 7-3 0,-2-1-23 0,4 5-10 16,-2 0-10-16,0 0-17 0,0 0 1 0,0 3-13 16,0-2 2-16,-2 4 7 0,2 1-7 0,0 5 4 0,-1 1 4 15,1 4 1-15,0 2 3 0,1 5 10 0,-1 1 0 16,2 2-1-16,-2 0 9 0,3-1-5 0,2 1-2 15,0-4 6-15,1 0-4 0,2-5-1 0,0-2 4 0,2-4-5 16,0 0 8-16,2-5 17 0,2-3 7 0,2-1 8 16,2-4 9-16,5-3 2 0,5-3-3 0,4-3 3 15,5-2-9-15,6-3-13 0,6-3-8 0,1-1-13 0,3-1-9 16,2-2-6-16,1-3-3 0,2-3 2 0,-1 0-1 16,-1-2 4-16,0-2-4 0,-2 1 13 0,1-1 0 0,-4 3 6 15,-4 0 2-15,-4 5-5 0,-4 2-7 0,-5 6 3 16,-6 4-3-16,-7 1-11 0,-4 7-3 0,-5 0-22 15,-3 3-23-15,-6 0-44 0,-2 0-20 0,1 4-29 0,-2 2-38 16,-2 4-46-16,-2 1-60 0,-4 4-48 16</inkml:trace>
  <inkml:trace contextRef="#ctx0" brushRef="#br0" timeOffset="150492.1276">17636 12983 875 0,'-8'-10'17'0,"1"1"11"16,0-1 16-16,4-2 17 0,-2 2 5 0,1 3 9 0,-3 0 5 16,1 0 10-16,0 0-5 0,-1-1 4 0,1 5-6 15,-1-3-4-15,-2 2-4 0,1-3-1 0,0 5 3 16,-1-2-2-16,1 1-10 0,-5 0-10 0,3-2-8 16,0 5-13-16,-1-4 1 0,-3 3-7 0,-1 0-9 0,0 1-10 15,-1-3-1-15,-2 6-1 0,1-3-4 0,-4 2-1 16,-1 1 0-16,0-2 2 0,-2 4-1 0,-3-2 1 15,1 6 2-15,-4-4 0 0,-4 3-4 0,3-1 1 0,-3 2-1 16,0-2-4-16,-1 2 3 0,2-2 1 0,1-1-5 16,4 1-4-16,1-1 7 0,5-2 0 0,0 2-4 15,0-1 4-15,6-3 1 0,-1 2-2 0,2-1 2 0,1 0 12 16,3-1 3-16,1 0 13 0,-1-2 11 0,7 2 5 16,-1-2 0-16,2 0 7 0,-2 0 3 0,3 0-2 15,-4-2-8-15,6 2-14 0,-1-2-2 0,-3 1-2 0,1 0 5 16,3-2-3-16,-3 3-2 0,1-2-7 0,2 1 3 15,-1-1 4-15,-1 2-3 0,1-2-8 0,-1 1-5 16,0 1-4-16,2-1-1 0,0 0-3 0,-1 1 2 0,1 0-5 16,0 0-3-16,0 1 1 0,-2 0-8 0,4-1 2 15,-2 1-2-15,-2 1-4 0,-1 3 2 0,3 2 2 16,-3 3-2-16,0 6 0 0,-3 2 10 0,1 6 1 16,-3 9 1-16,-5 4 3 0,4 4-3 0,-3 5-2 0,2 5-1 15,-2 4-1-15,2 4 2 0,-2 3 2 0,1-1 3 16,1 7 6-16,0 0-1 0,0 1 1 0,4 0 4 0,-3 0-1 15,1-3-1-15,1-3-11 0,2-2 1 0,4-6-5 16,-5-2-1-16,4-7 1 0,1-4-4 0,1-4-1 0,0-5 0 16,0-4 6-16,0-2 2 0,-2-3-2 0,2-1 3 15,2-4 4-15,-4 1-1 0,2-2 5 0,0-1-4 16,-2-2 2-16,2 2-4 0,0-3 4 0,0 1 0 16,0-3-3-16,0 1 0 0,-1-1 0 0,1-3-5 0,1 2 1 15,-1-3 2-15,2 2 1 0,0-3-5 0,-1 0 0 16,1-2 1-16,-1 1 5 0,-1-2 3 0,2 0-1 15,1-3-1-15,-2 2-1 0,-1-1 9 0,0 0 3 0,2-2 2 16,0 0-6-16,-2 0-2 0,0 0 6 0,3 2-8 16,-3 1 3-16,1-3-1 0,3 4-2 0,-1-3 2 15,2 3 2-15,0-1 0 0,2 0-2 0,3 1 4 0,-2 0-4 16,6-1 1-16,-2 0-1 0,7 2-1 0,1-2 1 16,5 0 5-16,2-2-2 0,6-2-1 0,5-2 6 15,7 0-2-15,7-2-5 0,4-3-3 0,10-1-1 0,1 1-7 16,2-1-1-16,3-3 4 0,2 5-2 0,-5-3-5 15,-2 1-1-15,-5 2 4 0,-2-1 2 0,-7 3 11 16,-6-2-6-16,-2 2-4 0,-4 0 6 0,-7 2-1 16,-5-1 0-16,-3-1 0 0,-6 4 0 0,-3-2-2 0,-6 2-1 15,-2-1 1-15,-4 1-2 0,-1-1-2 0,-3 2 9 16,1 0-1-16,-4 0-4 0,2 0-5 0,0 0 7 16,-1 0 0-16,1 0-3 0,-2 0 0 0,2 0-4 0,-2 0-7 15,2 0-13-15,-2 0-13 0,0-2-41 0,1 4-43 16,-1-4-52-16,0 2-63 0,-3-2-68 0,1 1-70 15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56:42.9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5001 7911 1897 0,'0'0'20'0,"0"0"5"0,0 0 14 16,0 0 4-16,-16-9-2 0,16 9 3 0,0 0 8 15,0 0 0-15,0 0 5 0,0 0 3 0,0 0-7 0,0 0 14 16,0 0 11-16,0 0 5 0,0 0 8 0,0 0 5 15,0 0-8-15,0 0-8 0,0 0 0 0,0 0-15 16,0 0-7-16,0 0-5 0,0 0-14 0,0 0-9 16,0 0-2-16,0 0-11 0,0 0-1 0,0 0-7 15,0 0 14-15,0 0-4 0,0 0 18 16,54 1-18-16,-40-1-2 0,2 1 0 16,1-1 7-16,1 1-5 0,0-1-1 0,3 2-2 15,0-2-3-15,4 0 1 0,0 0 2 0,2-2-8 0,0 2-2 16,3 0 2-16,1-1-5 0,-1-1 7 0,3 2-1 15,-1-3-4-15,0 3-5 0,1 0-2 0,-1 0 7 16,1-2 1-16,-3 2 1 0,2-2-4 0,-1 4-1 16,4-2 7-16,-2-2 7 0,1 2-4 0,1 0-12 0,-1 2 6 15,2-2 2-15,-1 0 5 0,0 2 1 0,-2-2-9 16,2 3 3-16,-3-2 8 0,4 0 0 0,-5 0-9 16,2-1 5-16,-1 0 3 0,0-1-7 0,1 0 3 0,-1 0-8 15,-2-2-4-15,1 3 9 0,-1-2 5 0,0 0-12 16,-1 1 2-16,1 0 9 0,-2 1-2 0,1-3 1 0,-1 3 3 15,0 0-5-15,-1 0-6 0,1 0 2 0,-2 0-4 16,0 0-1-16,-1 0 4 0,-2 0 0 0,-2 2-4 0,3 0 5 16,-5-1-3-16,3 3 8 0,-3-1-5 0,0-1-7 15,0 1 0-15,0-2-1 0,-2 2 5 0,1 0-4 16,0-1 2-16,0-2 0 0,-2 3-3 0,2-3 4 0,-2 2 1 16,0-2 0-16,0 0 4 0,-2 0-7 0,1 0 7 15,-3 0-1-15,2 0-3 0,-4-2 4 0,2 2-1 16,-2 0 3-16,-2 0-6 0,3 0 6 0,-6 0-3 15,-1-3-3-15,1 3 6 0,0 0 0 0,-3-2 1 0,1 2-8 16,-2 0 6-16,-1 0-2 0,5 0 1 0,-2 0 1 16,-1 2-4-16,-2-2-3 0,1 0 1 0,-1 0 4 0,0 0-8 15,0 0 3-15,0 0-5 0,-1 0 7 0,-1 0-1 16,2 0-2-16,0 0-1 0,0 0-3 0,0 0 7 16,2 0-2-16,-1 0 5 0,-2 0-4 0,4 0 9 0,-3 0-12 15,-3 0-12-15,3 0-12 0,0 0-37 0,0 0-36 16,0 0-51-16,0 0-67 0,0 0-86 0,0 0-82 15,0 0-108-15</inkml:trace>
  <inkml:trace contextRef="#ctx0" brushRef="#br0" timeOffset="5608.9192">2484 11097 2153 0,'-3'-8'0'0,"1"0"2"0,1 2 17 15,2-2 0-15,-2 1 4 0,-1 1 5 0,2-1 9 16,0 3 13-16,-1-4 17 0,2 0 26 0,1 2 7 15,1-2 21-15,-3 0 4 0,3 0 7 0,0 0 2 0,-1 2-7 16,3-2-8-16,-2 2-22 0,-1 1-3 0,-1 1-21 16,4-1-2-16,-4 5-12 0,-1-1-12 0,2 2-3 15,-1-1-12-15,-2 0-10 0,1 3-16 0,0-1-6 0,-2-2-11 16,2 3 2-16,0-1-3 0,0 0-5 0,0 2 5 16,2-3 1-16,-1 6-5 0,3-1 10 0,-1 1 2 15,2 2 1-15,1 1 0 0,3 0 4 0,-2-1-2 0,-1 1 1 16,4 0 0-16,-1-1-2 0,-1-4 2 0,-3 2 0 15,1-2 3-15,1-2-4 0,0-1-6 0,-2 2 4 16,-2-2 7-16,0-1-3 0,2-1 4 0,-3 1-2 16,3-2 2-16,-1 0 3 0,1-1 7 0,1 1-1 0,-1-2 10 15,3-2 0-15,3 4 11 0,0-7 4 0,3-3 1 16,2-1 13-16,3-2-4 0,2-5-5 0,4-3-14 16,0-3-2-16,7-1-15 0,-2-3 0 0,3-1-3 0,0 0-15 15,1-1 5-15,-1 1 3 0,3 0-3 0,-6 2 2 16,1 3 3-16,-1 1-2 0,-3 3 2 0,-4 3 4 15,2 2-4-15,-6 0-2 0,-3 3 7 0,1 1 0 0,-6 2 2 16,1 0-2-16,-2 1-4 0,-3 3 6 0,-1-1-3 16,0 1 7-16,-3 3-6 0,2-1-5 0,-3 0 4 15,1 3-3-15,-3-2 1 0,1 3-3 0,-1 0 1 16,0 0-7-16,0 0-3 0,0 0-3 0,0 0-13 0,0 0-12 16,0 2-20-16,0-2-27 0,-1 0-29 0,1 1-42 15,0 0-18-15,0 0-38 0,0 3-50 0,1 0-67 16,-1 0-100-16</inkml:trace>
  <inkml:trace contextRef="#ctx0" brushRef="#br0" timeOffset="6842.0884">4593 11981 2426 0,'-2'-1'10'0,"2"1"13"0,0-4 7 0,2 4 10 16,-2 0 9-16,0 0-2 0,2 3 7 0,-2-3 9 0,0 1 1 16,0-1-3-16,0 1 5 0,0-1 5 0,0 0-9 15,0 2 5-15,1-2-3 0,-1 0-11 0,2 1-10 16,-2-1-9-16,0 0-14 0,4 2-15 0,-2-1 1 0,-1 0 5 15,4-1 4-15,2 1 4 0,-1-1 12 0,6 2 4 16,5-2 12-16,4-2 10 0,5 2-7 0,4-1 1 0,6 0-8 16,5-2 0-16,7 2-11 0,2-1 1 0,1 1-10 15,4 0-12-15,2 1 7 0,-3-3-9 0,0 3-5 16,-4 0 7-16,-4 0-6 0,-2 0 0 0,-2 0-7 0,-5 0 2 16,-2 0-3-16,-2 0 3 0,-3-1 3 0,-1-1-6 15,-1 2 9-15,-4-1-9 0,0 1 8 0,-2 0-2 0,0 0-1 16,-3-1 4-16,0 1 4 0,-2-1-10 0,-1-1 3 15,-2 2 1-15,-1-2-1 0,1 0 5 0,-6 2-2 16,0-2-6-16,0 2 4 0,-3-2-1 0,-1 2-5 0,-2 0 7 16,1 0-5-16,-3 0 3 0,0 0 7 0,0 2-7 15,0-4-1-15,0 4 8 0,-3-2-9 0,3-2 3 16,0 2 2-16,0-1-16 0,-2 1-25 0,2 0-30 0,0-1-41 16,0 0-61-16,0 1-56 0,-2-2-91 0,2 2-93 15</inkml:trace>
  <inkml:trace contextRef="#ctx0" brushRef="#br0" timeOffset="7585.472">8616 9426 3584 0,'0'-5'-2'16,"0"1"15"-16,-2 3 22 0,7-1 0 0,-8 2 0 15,-1 0-2-15,4 0 0 0,-1 0-7 0,-1 0 6 0,0 0-16 16,4 2-29-16,-2 1-2 0,0-3-4 0,0 2-3 15,2 1-1-15,-2 1 6 0,1 2-7 0,3 0-2 16,-1 4 7-16,3 2 10 0,1 3 2 0,2 2 4 0,2 3 3 16,-1 1 6-16,4 0 4 0,-3 1 6 0,3-2 1 15,-5 1-9-15,3-1 0 0,-2-3 10 0,-2-2-7 16,1-1-3-16,-3-5-25 0,1 3-43 0,0-4-54 0,-5-4-68 16,2 0-87-16,-2-3-159 0</inkml:trace>
  <inkml:trace contextRef="#ctx0" brushRef="#br0" timeOffset="7776.0369">8439 9269 3621 0,'-7'-5'6'0,"1"-2"13"15,-2 2 24-15,5-3 16 0,1 4-3 0,1 2 4 16,-2-1-6-16,3 3-2 0,0 0-4 0,0-3-25 0,1 3-33 15,1 0-48-15,-2-1-34 0,1-2-57 0,3-2-47 16,0 0-68-16,6-2-84 0,1 0-87 0</inkml:trace>
  <inkml:trace contextRef="#ctx0" brushRef="#br0" timeOffset="8353.8897">9030 9436 2232 0,'6'2'8'0,"-1"-2"19"16,-5 2 16-16,6-3 3 0,-4 2-1 0,-1-1 1 16,1 3 20-16,-2-3 16 0,2 4 5 0,-1-1-5 15,1-1 3-15,-1 2 10 0,4 0 7 0,-2 1 6 0,2 2-17 16,0-2-13-16,1 4-13 0,1-1-13 0,3 2-18 16,0 0-16-16,-2-1-1 0,3 0-5 0,0-1-2 15,-3-4-2-15,3 3-8 0,-3-2 1 0,3-1-1 0,-2-2 8 16,1 0 0-16,-2-2 0 0,2 0-6 0,-1-2-1 15,2-1 7-15,-3-4 2 0,3 2-9 0,0-4 3 16,-2-1-12-16,4 0 1 0,-2 1 7 0,1-2-1 0,-2-1-7 16,0 3 0-16,0 1 11 0,-2-1-6 0,-1 2 3 15,-1 2-4-15,0 0 4 0,-3 5 2 0,1-3-2 16,-1 2 0-16,0 0-5 0,2-1 1 0,-2 4 2 16,2-1 1-16,1-1-9 0,2 1 0 0,2 2 10 0,-2-3-1 15,6 3 4-15,-2 1 2 0,4-1-7 0,-3 1-3 16,4 1 5-16,-3 0 4 0,5-3-4 0,-3 4-4 0,1-1 1 15,1 0-6-15,-2-4-4 0,1 2-4 0,-6-3-9 16,0 0-18-16,2-3-11 0,-5 2-11 0,-3-4-17 16,1-3-19-16,0 1-6 0,-4-6-6 0,1 1-3 0,-2-4-8 15,-1-1 4-15,-1-1 10 0,-1-3 10 0,-1 0 26 16,-3-4 20-16,0 1 12 0,-1-3 16 0,-3-2 30 16,0-2 15-16,0-3 22 0,0 3 30 0,1-1 22 0,0 0 23 15,-1 6 18-15,4 0 24 0,0 3 18 0,1 6 10 16,2 5-15-16,-2 3-17 0,2 1-24 0,3 4-26 15,0 4-19-15,0-1-28 0,0 0-26 0,1 3-19 0,1-2-11 16,-2 4-11-16,5-1 2 0,-2 1 12 0,3 2 3 16,3 4 23-16,3 2-1 0,3 4 19 0,0 4 22 15,5 4 5-15,-1 2 4 0,3 6-12 0,4 6-5 0,-4-1-13 16,0 2 1-16,2 2-23 0,1-2-26 0,-6-3-33 16,2-4-33-16,-3-3-49 0,-3-6-40 0,0-3-39 15,-3-6-59-15,-3-4-52 0,-1-2-52 0,-5-4-73 0</inkml:trace>
  <inkml:trace contextRef="#ctx0" brushRef="#br0" timeOffset="8515.3866">9586 9259 2991 0,'-6'1'21'0,"0"0"15"0,3-1 15 0,3-2 1 15,0 2 6-15,1 1-1 0,1 0-6 0,-2-1-7 0,4 0-24 16,-2 0-15-16,4 0-13 0,0-4-17 0,6 2-41 15,2-3-48-15,8-2-69 0,3-4-98 0,7-3-129 16</inkml:trace>
  <inkml:trace contextRef="#ctx0" brushRef="#br0" timeOffset="9061.3743">10578 9022 2883 0,'-10'-4'19'0,"2"-2"14"0,5 1 33 0,3-1 6 15,0 1-2-15,0 2 10 0,1 0-4 0,1 1 7 16,-1-2-14-16,3-2 8 0,-3 2-21 0,2-1-4 0,1 0 7 16,1 0-5-16,2-2 4 0,-2 2-9 0,3 1-1 15,0-1-23-15,3 2-14 0,2 0-11 0,0 2 2 16,0 1-6-16,3 1-1 0,-2 2 1 0,3 2-6 16,-2 4 3-16,-1 2 2 0,0 2 4 0,-1 0-2 0,0 4-6 15,-5 2 5-15,1 1 5 0,0 2 2 0,-2-1-3 16,-1 1-4-16,-1-1-1 0,0-5-11 0,-2 0-5 15,1-2-14-15,0-6-12 0,-1-1 3 0,-2-4 2 0,-1-2 2 16,2-1 8-16,0-4 7 0,-2 1-3 0,0-3 6 16,0-5-2-16,0 2-6 0,3-5-12 0,-3-1 7 15,0-5-12-15,2 1 3 0,-2-3 7 0,3 1 5 0,-3-1 13 16,3 2-2-16,-3-1 16 0,6 2 1 0,-5 1 19 16,3 1 5-16,0 5 6 0,1 1 5 0,-1 3-4 15,0 1 14-15,4 4 1 0,-5 1-3 0,0 2-11 0,1 0-16 16,2 1 6-16,-1 2-3 0,1 1-1 0,2 0-7 15,0 1-3-15,1 4-2 0,4 2-4 0,1 1 12 16,2 1-2-16,-3 3 0 0,4 1-2 0,1 0 0 0,2 0 4 16,-1-3 7-16,0 3-14 0,0-1-34 0,-2-3-53 15,4-4-60-15,-2-2-71 0,0-2-97 0,0-4-116 16</inkml:trace>
  <inkml:trace contextRef="#ctx0" brushRef="#br0" timeOffset="9261.6552">11435 8706 3112 0,'-1'-3'32'16,"-2"3"27"-16,0-7 14 0,6 4 4 0,-3 3 4 16,0-3-8-16,3 3 2 0,0-2 1 0,3-2-32 0,1-2-30 15,4-3-10-15,1 1-6 0,6-4-3 0,1 1 7 16,5-4-9-16,1 3-28 0,0-2-36 0,3-1-33 15,0 1-56-15,-1-1-66 0,1 2-78 0,-1 1-88 0</inkml:trace>
  <inkml:trace contextRef="#ctx0" brushRef="#br0" timeOffset="9441.2961">11582 8868 2576 0,'-6'8'5'16,"5"-2"22"-16,-2-2 14 0,7-4 13 0,-2 3-1 0,0-2 11 15,0 1 5-15,-2-2 16 0,2 0 11 0,-1 0 1 16,4-1-16-16,2-1-4 0,-2-1 4 0,3-1-12 16,4-1 2-16,1-3-17 0,4 2-25 0,2-4-47 15,3-3-40-15,2 1-63 0,1-5-75 0,2 0-101 0,3-1-119 16</inkml:trace>
  <inkml:trace contextRef="#ctx0" brushRef="#br0" timeOffset="10345.5554">12304 8444 2391 0,'-5'-8'29'0,"1"-4"19"0,1 3 30 0,2-5 15 16,-1 3 11-16,0 2 4 0,1-3 10 0,1 3 12 16,0-2-22-16,1 2-6 0,3-2-29 0,0 2-13 0,3-1-7 15,-1-1-4-15,5 2-15 0,2 1-6 0,1 0-9 16,0 1-12-16,2 0 1 0,2 1-4 0,2 2-4 15,-1 2 2-15,-2-1 3 0,4 6-7 0,-4-3 5 0,2 5-3 16,-2 2 3-16,-2 1 1 0,-1 1-1 0,-5 3-2 16,0 2 6-16,-1 3-4 0,-3 2-1 0,-1 3 6 15,-3 3-7-15,-1 0 6 0,-3 3-4 0,0 3 3 0,-5-2-4 16,2 0 6-16,-1-4-3 0,-1-1 0 0,-1-2-5 16,3-6-5-16,1 0 5 0,2-4-2 0,0-3-3 15,-1 0-1-15,4-1 1 0,0-1-4 0,0 1 4 0,4-2 5 16,-3 1-3-16,2 1-1 0,2-3 6 0,0 0 3 15,2 2 8-15,0-5 3 0,1 5 17 0,0-3 9 0,3-3 15 16,2 2 18-16,0-2 0 0,4-2 10 0,1-3-10 16,2-2-6-16,7-1-8 0,-2-5-16 0,3 0-5 15,1 0-25-15,1-3-6 0,0-2-28 0,-2-1-22 0,-1-3-12 16,-1 0-39-16,-4-1-27 0,-2 0-40 0,-2-2-27 16,-3-1-24-16,-5 2-35 0,1-2-32 0,-5 4-52 15,-3 1-52-15</inkml:trace>
  <inkml:trace contextRef="#ctx0" brushRef="#br0" timeOffset="10788.3382">13029 8197 2019 0,'2'-11'35'15,"-1"2"30"-15,-2 0 31 0,4 0 23 0,-5 1 8 16,1 4 8-16,-1 0 6 0,0 1 11 0,1 2-33 0,-1 1-28 16,2 1-34-16,0 0-23 0,-1 1-16 0,1 2-9 15,0 2-4-15,-2 2-10 0,-1 4 1 0,1 1-6 16,-1 6 3-16,-2 2 7 0,1 3 3 0,2 0-3 15,1 5 1-15,2-4-5 0,1 1 5 0,4-2-2 0,0-4 1 16,1 0-5-16,1-2 2 0,4-3 11 0,-2-5-2 16,2-1 14-16,2-1-9 0,-1-4 10 0,1-1 6 15,1-3 2-15,2-3 0 0,-1-3 1 0,1-2-6 0,-1-3-8 16,3-2 15-16,-4 0-6 0,2-1-6 0,-2-2 11 16,-4-3 17-16,-1 2 2 0,-4 1 20 0,2-2-2 15,-6-2-11-15,-1 0 5 0,-4-1 5 0,0-1-12 0,-3 2-14 16,-2-1-7-16,0 2-12 0,-4 1 4 0,3 1-4 15,-4 3-9-15,-2 1-3 0,0 2-5 0,2 2-4 16,-4 1-23-16,0 3-36 0,1 0-51 0,-4 3-58 0,4-1-73 16,-5 1-102-16,3 2-128 0</inkml:trace>
  <inkml:trace contextRef="#ctx0" brushRef="#br0" timeOffset="11025.3302">13555 8053 3148 0,'18'-6'40'0,"-4"2"48"0,-6 0 11 0,8-3 3 15,-13 3 6-15,3 4-1 0,-6-2 1 0,3-2 2 16,-1 2-38-16,-1 0-51 0,-2 2-12 0,1 0-5 0,0 0-8 16,0 0-14-16,0 0 1 0,0 0-5 0,0 2-22 15,0 4-6-15,1 0-37 0,-1 2-32 0,0 6-32 0,-1 1-21 16,-1 5-48-16,0 2-34 0,1 2-9 0,-5-2-12 15,4 3 17-15,1-2 21 0,-2 0 25 0,3-3 22 16,-2-3 25-16,-1 0-4 0,1-5-15 0</inkml:trace>
  <inkml:trace contextRef="#ctx0" brushRef="#br0" timeOffset="11187.1776">13671 8461 2495 0,'7'0'41'0,"-2"0"21"0,-2 0 24 15,1-2-3-15,-1 0 7 0,-2-2-6 0,1 4 3 16,1-2 2-16,0 0-44 0,3 1-21 0,-3-1-22 0,1 0 1 16,1 1-12-16,-2 1-17 0,0 0-28 0,0 1-30 15,-1 1-38-15,-2 1-41 0,1 4-54 0,-2 1-48 16,-4 4-57-16</inkml:trace>
  <inkml:trace contextRef="#ctx0" brushRef="#br0" timeOffset="12602.3003">4950 10955 2565 0,'-3'0'23'0,"0"0"23"16,3 0 22-16,3-2 19 0,-3 2 21 0,0 0 18 15,2 0 11-15,-1-1 25 0,-1 0-7 0,0 1-5 0,0 0-9 16,0-1 12-16,0-1-9 0,0 1-11 0,2 1-1 16,-1-1-27-16,1 1-5 0,-2-3-14 0,2 3-10 15,1-3-31-15,-2 2-9 0,4-2-10 0,-2 0-9 16,0-1-3-16,2 0-7 0,0-2-7 0,4-2-5 15,4-1 6-15,-2-1-6 0,5-2 2 0,3 0-3 0,1-1 6 16,4 0-3-16,-1 1-1 0,0 0-4 0,-1 2-1 16,0 3 4-16,-4 2-4 0,-1 2 2 0,-4 0 1 0,1 6-6 15,-3-3 8-15,0 8 1 0,-3-4-2 0,0 6-2 16,1 2 3-16,2 4-6 0,-3 1 3 0,0 3 7 16,-3 5-5-16,1 1-2 0,-1 3 0 0,-2 0 0 0,-2 0 0 15,1 3 0-15,-4-4-3 0,1-1-9 0,1-2-1 16,0-4 3-16,-2-4-7 0,1-5-5 0,1 1-7 0,0-5 1 15,0-2 3-15,0-4 3 0,3-1 5 0,-5-2 7 16,1 1-3-16,2-2 3 0,-2-4-8 0,1 1-18 16,0 5-16-16,0 0-8 0,0 0-10 0,0 0-11 15,0 0-8-15,0 0 2 0,0 0 10 0,0 0 18 16,33-173 14-16,-13 75 12 0,-10 53 5 0,0 2 11 0,-2-1 12 16,2 1 5-16,0 3 3 0,-2 2 10 0,0 8-1 15,-2-1 3-15,-1 5 4 0,-2 2-4 0,0 6 8 16,-1 2 4-16,-2 6 18 0,0 10 2 0,0 0 7 0,0 0-9 15,0 0-5-15,0 0 6 0,0 0-14 0,0 0-54 16,0 0 8-16,0 0 5 16,0 0-3-16,5 38 5 0,1-16-4 0,0 1 12 15,2 3 4-15,0 3-4 0,3-2 1 0,2 2 2 16,4-2-4-16,1-1 9 0,0-4 11 0,3 0-5 0,3-4-2 16,1-2 9-16,2-3 5 0,3-3-26 0,3-3-50 15,-1-3-76-15,3-5-134 0,-2-6-196 0</inkml:trace>
  <inkml:trace contextRef="#ctx0" brushRef="#br0" timeOffset="20336.8111">3028 13319 1433 0,'-3'-2'5'0,"3"2"12"15,0 0 15-15,0 0 11 16,0 0 14-16,0 0 5 0,0 0 14 0,0 0 6 0,0 0 12 15,0 0 10-15,0 0-18 0,0 0-2 0,0 0-12 16,0 0-8-16,0 0-11 0,0 0-10 0,0 0-10 16,0 0-13-16,0 0 6 0,0 0-4 15,0 0 0-15,0 0-6 0,0 0 4 16,0 0-1-16,0 0 3 0,0 0 3 0,0 0 5 16,0 0-3-16,0 0 4 0,0 0-6 0,0 0-8 0,0 0 10 15,0 0-9-15,0 0 6 0,0 0-6 0,0 0 2 16,0 0 3-16,9-1-2 0,-9 1 10 0,0 0-2 15,0 0-4-15,0 0-6 0,0 0 6 0,0 0 4 0,0 0-8 16,122 4 3-16,-100-5-13 0,5 1 0 0,-1-2 5 16,2 2-2-16,0-1-3 0,1 0-10 0,2 1 2 15,1 0-1-15,-2 0 6 0,0 0-4 0,-1 0-5 0,-1 1 2 16,-1 0 1-16,0 2-7 0,-2-1 5 0,-2 0-3 16,-2 0 4-16,0 1-7 0,-1 0 3 0,-2-1 3 15,1 2-1-15,-5-3 2 0,3 3 1 0,-2-1-2 0,0-3-5 16,-2 3 8-16,1-1 0 0,-1 0-10 0,1 0 2 15,-3-2 5-15,-1 0 8 0,2 0-10 0,-4 0 1 0,2 0-1 16,-1 0 2-16,-1 0 5 0,0 3-1 0,-2-3-1 16,2 0-7-16,-8 0 24 15,21 0-18 1,-21 0 16 0,25 0-13-1,2-3 1 1,-27 3 12-1,20 0-16 1,-20 0 16 0,8 0-4-1,-8 0-28 1,0 0-49 0,0 0-72-16,0 0-74 0,0 0-106 0</inkml:trace>
  <inkml:trace contextRef="#ctx0" brushRef="#br0" timeOffset="21907.5368">4452 13414 1475 0,'0'0'5'0,"0"0"9"16,0 0 8-16,2-1 14 0,-2 0 6 0,0 2 15 16,1-1 2-16,-1-1 15 0,2 2 8 0,-2-2 8 0,0 1 5 15,1 0-6-15,1 0 3 0,-2-1-8 0,0 2 1 16,0-1-6-16,0 0-14 0,2 0-13 0,-2 0-4 16,1 0-4-16,1 0 0 0,-2 1-2 0,0-2 4 0,2 2-11 15,-1-1 10-15,-1 0-1 0,0 1-7 0,0-1 2 16,0 0-3-16,0 0-2 0,0 0-4 0,0 0 5 15,2 0-7-15,-2 0-2 0,0 0 0 0,0 0 0 16,0 0-6-16,1 0 0 0,-1 0-4 0,2 0-4 0,0 0 2 16,-1 0 1-16,3-1-4 0,0 1-6 0,2-2 3 15,1 0-4-15,-1 2 1 0,1-2-8 0,3 2 0 16,-2-3-4-16,3 3 6 0,-3 0-1 0,2 0-4 0,1-3 8 16,0 3-2-16,3 0 6 0,0-2 2 0,0 0-2 15,2 1-3-15,-1-3 5 0,2 3-2 0,-3 0-8 16,0-2 2-16,-1 3 8 0,1-3-6 0,-4 1 2 0,-2 0 3 15,4 2-6-15,-4-1 5 0,2 0 1 0,-2 0-6 16,2 1-2-16,0 0-1 0,0 0 2 0,0-2-1 0,0 4-3 16,0-1 3-16,-1 0-4 0,0-1 7 0,1 1-5 0,-1-1 6 15,1 2-3-15,-2-1 4 0,1 0 1 16,-1-1-5-16,2 0 5 0,-2 0-4 0,1 0 7 16,1 0-5-16,-2 0 3 0,4 0-4 0,-4 0-4 0,2 0 9 15,-1 0 2-15,2-1-4 0,-3 1-5 0,3-1 1 16,-5-1-6-16,2 2 5 0,0 0 3 0,1 0-1 15,-2 0-7-15,-1 0 8 0,1 0 0 0,-1 2-1 0,2-1-2 16,-2 0 2-16,2-1-5 0,-3 0-3 0,2 0 4 16,0 0-3-16,-2 0 5 0,1 3 0 0,-1-3 5 15,1 0-7-15,-1 0 4 0,1 0 4 0,-1 0-9 0,-2 0 6 16,4 0-6-16,-2 0-3 0,2 0 4 0,-2 0-1 16,3 0 5-16,-2 0-2 0,2 0 6 0,0 0-8 15,-2 0-1-15,1 0 3 0,2 0 3 0,-1 0 0 0,0 3-4 16,0-3-4-16,1 0 2 0,-1 0-3 0,-1 0 6 15,-1 0 9-15,3 1-12 0,-3-1 5 0,1 0-7 16,-1 1 7-16,2 1 1 0,-3-1 0 0,1-1-2 0,1 0-7 0,-1 1 6 16,0-1-6-16,-1 0 11 0,1 0-8 15,1 0 1-15,-3 0 2 0,4 0-2 0,-3 0 2 0,1 0-3 16,-1 0 8-16,0 0-5 0,-2 0 1 0,3-1-1 16,-1 2-1-16,-2-1 1 0,2 0-2 0,-2 0-4 15,0 0 6-15,2 1-1 0,-3-1-1 0,-1 0 1 0,4 0-1 16,-5 0 5-16,0 0-6 0,1-1 9 0,-1 1-7 15,2 0-1-15,-2 0 1 0,0 0-4 0,0 0 6 16,1 0 1-16,1-1 6 0,-2 2-7 0,0-1-5 0,0-1 2 16,0 1-1-16,0 0 6 0,2 0-1 0,-2 0-4 15,-2 0-1-15,2-1 3 0,2 1 8 0,-2 0-2 0,0 0-4 16,0 0-1-16,0 0 2 0,3 0-4 0,-3 0 1 16,1 0-4-16,1 0-3 0,1 0 2 0,-1 0 8 15,-1 0-4-15,1 0-1 0,0 0 1 0,-2 0 1 0,1 0 1 16,-1 0 2-16,0 0 5 0,0 0-5 0,0-2-1 15,-1 2-1-15,1 0-1 0,0 0-19 0,0-1-12 16,0 0-24-16,1-2-39 0,2 3-37 0,-3-3-53 0,2 2-68 16,-1-2-86-16</inkml:trace>
  <inkml:trace contextRef="#ctx0" brushRef="#br0" timeOffset="24259.3723">5565 11084 1443 0,'-8'-3'16'16,"8"3"1"-16,0 0-1 15,0 0 9-15,0 0-3 16,0 0 12-16,0 0-4 0,0 0 5 0,0 0-1 0,0 0 0 16,0 0-6-16,0 0-10 0,0 0-1 15,0 0-25 1,0 0 23 15,0 0-6 0,0 0 17-31,0 0 5 16,0 0-8-16,0 0 14 0,0 0-18 16,0 0-1-16,0 0 1 0,0 0 10 0,0 0-7 15,0 0-15-15,0 0 12 16,0 0-1-16,0 0-14 15,0 0-22 1,0 0 8-16,0 0 27 31,0 0-20 1,0 0-4-1,0 0 24-16,11 0-2-15,-11 0 3 0,0 0 6 16,0 0-3-16,0 0 2 0,0 0 4 0,0 0 1 16,0 0-8-16,56-14-10 0,19-6 7 0,-57 16-9 15,1 0 1-15,-1 0 5 0,0-1-8 0,1 2-4 0,0-2 11 16,0 1-4-16,-2 3-11 0,-2-2 6 0,2 1 1 16,-4 0-4-16,1 1 2 0,-3-2 1 0,-2 2-9 15,0 0 5-15,0 1 1 0,-3-1 0 0,-1 1 1 0,1-2 4 16,-2 2-6-16,0 0-2 0,1 2 7 0,-2-4-3 15,0 2 1-15,0 0-3 0,1 0 3 0,-4 0-10 16,3 0 8-16,0 0-1 0,-3-1-1 0,2 2-2 0,-2-1 6 16,0 0-2-16,0-1-3 0,2 2 4 0,-2-1 0 15,0 0-2-15,2 0 1 0,-2 2 1 0,0-2-7 16,0 1 8-16,0-1-6 0,1 1-2 0,-1-1 5 0,2 0 1 16,0-1-4-16,1 1 5 0,0 0-4 0,2 0-3 15,3-1 6-15,1-1 0 0,1 2 2 0,3 0-3 16,1-1 6-16,3 1-8 0,2-3 7 0,0 0-1 0,-1 3 2 15,2-2-2-15,-1-1-6 0,0 3 10 0,0-2-3 16,0 0-2-16,-3 2-4 0,1 0 1 0,-4-2-6 16,1 2 7-16,-3 0 1 0,0 0-5 0,3-2-3 0,-4 2 9 15,1 0-3-15,0 2-1 0,0-2-3 0,-1 1 1 16,3 0-3-16,-1 1 5 0,0 0-5 0,3-2 3 0,0 3 6 16,0-3 1-16,2 2 8 0,0 0-5 0,4-1 3 15,-1 2-10-15,1-3 8 0,-2 0-1 0,1 0-2 16,0 1 0-16,0-2 0 0,-4 1 1 0,0-3-3 0,-5 3-8 15,-1 0-29-15,-3-1-56 0,-4-1-106 0</inkml:trace>
  <inkml:trace contextRef="#ctx0" brushRef="#br0" timeOffset="25621.1325">4865 12387 1678 0,'0'0'1'0,"-3"0"7"0,3 0 7 0,3-2 8 16,-3 0 3-16,0 2 3 0,2 0 5 0,-1-3 13 15,-1 3 14-15,0 0 4 0,0 0 6 0,2 0 1 0,-2 0 0 16,0-1 0-16,0 0-1 0,4 1-16 0,-4 0-9 16,0-2-9-16,0 2-6 0,0 0-11 0,0-1 3 0,0 1 3 15,0 0 2-15,0 0 3 0,0 0-2 0,0 0-3 16,2-1-5-16,1 2 2 0,-3-2-6 0,1 1-10 15,1 0-1-15,-2-3 6 0,3 3-6 0,-1 0 9 16,-1-3-2-16,4-1 4 0,2-1 5 0,0 0 8 0,5-3-2 16,-1 1-2-16,1-2 4 0,3 1-6 0,0 2-2 15,-2-2-3-15,3 4-4 0,-5-1-8 0,-3 2-2 16,1 0-7-16,-1 1 2 0,-3 2-4 0,-2 0-1 16,2 2 4-16,-5 1-7 0,6-3 5 0,-5 5 3 0,3-1 0 15,-1 1-3-15,2 2 0 0,-2 1 1 0,0 0 2 16,2 1 2-16,-2 3-1 0,3-3-2 0,-4-1-1 0,1 1 2 15,0 2-1-15,0-5 7 0,-1 2-9 0,0-1 4 16,-1-3 2-16,-1 0-1 0,0 0 1 0,0-2 2 16,0 4 1-16,-1-2-8 0,-1 1 8 0,-1 0-3 15,-1 3 0-15,0 1 2 0,-1 0 1 0,-3 1-7 0,2-1 7 16,-1 1-3-16,1 1-3 0,-1-5-2 0,0 5-1 16,1-3-3-16,1 1 0 0,2-2 3 0,-2 0-2 15,2 0 1-15,-2 0 2 0,4 1 0 0,-3-1 2 16,3 0 0-16,-2 1 2 0,1-2 3 0,2 0-7 0,-3 0 2 15,1 1-1-15,1-2 4 0,1 0-9 0,-2-2 6 0,2 1-2 16,0-3-3-16,-2 3 2 0,2-1 0 16,-1-2 0-16,2 1 0 0,-2-1 6 0,1 0-3 0,0-1 0 15,0 3-1-15,-3-2 1 0,3-1 7 0,0 0-5 0,0 0 4 16,0 0-5-16,0 0 1 0,0 0-5 0,0 1 5 16,3-1 2-16,-3 0-8 0,-3 0 4 0,3 2-3 15,3-2-2-15,-3 2 2 0,0-2 9 0,0 0-8 16,0 0-7-16,0 0 6 0,0 0 0 0,0 0-4 0,0 0 13 15,0 0-3-15,0 0-12 0,0 0 10 0,1 0 5 16,1-2-6-16,-2 4 7 0,0-4 0 0,0 2-8 16,0-2 7-16,0 2 4 0,2-1-8 0,-2 1 1 0,0 0 8 15,1-2-7-15,2-1 5 0,2 2 6 0,0-2-1 16,0 0 6-16,4-1 0 0,-1-1-1 0,0 2-6 16,4-2 5-16,0 0-7 0,-3-2-5 0,4 5 0 0,-2-5-1 15,0 2 1-15,1 1-5 0,1-4 7 0,3 3-5 16,-3-2-1-16,2-1 1 0,0 2-3 0,4-4-5 15,-3 3 5-15,1 0 5 0,-1-2-4 0,1 2-2 16,-4 2 1-16,-2-2-2 0,-2 5 1 0,-2-1 5 0,-1 2 1 16,0 1-11-16,-6 0 4 0,2 0-1 0,-2 0 3 15,0 0-1-15,0 0-1 0,0 0-2 0,0 1-10 16,0-1 12-16,0 1-6 0,0-1 4 0,0 0 1 0,0 0 1 16,0 2-4-16,1 0 1 0,1-2-2 0,-2 0-19 15,0 0-15-15,1 0-34 0,1 0-27 0,-2 0-49 16,2 0-35-16,-2 0-52 0,0 0-33 0,0 0-51 0</inkml:trace>
  <inkml:trace contextRef="#ctx0" brushRef="#br0" timeOffset="26145.6509">5499 12216 1722 0,'1'-2'12'0,"-2"0"8"0,2-2 9 0,1 2 7 0,-5 0 9 16,3-1 8-16,0 3 7 0,0 0 17 0,-2 0-11 15,2 0-3-15,0 0-1 0,0 0-10 0,0 0-15 16,0 3-9-16,0-2-6 0,0 1-19 0,2 0-3 0,-4 3-7 15,4-1-11-15,-2 4 10 0,-2 1 3 0,2 3 4 16,0 5-2-16,0-1-3 0,-2 3 5 0,2 0 4 16,-1 2 3-16,2-1-12 0,1 1 6 0,0 0-4 0,1-2 1 15,0-1 8-15,3-2-9 0,-1-2 0 0,0-2 1 16,3-1 12-16,0-1-9 0,1-4 1 0,-1-1 3 16,3-1-4-16,3-2 15 0,-3-2-10 0,5-2 7 15,0-1-5-15,0-2 7 0,0-2-1 0,1 1-1 0,-3-2 2 0,2-1-4 16,0-2 6-16,-4 4-9 0,0-3-1 15,-4-1 13-15,1 3 19 0,-3 1 7 0,-3-3 11 16,-1 4 8-16,0-2 8 0,-6-1-2 0,3-2 4 0,-4 5-16 16,-2-4-7-16,-2 0-11 0,0-2-13 0,-3 3-9 15,2-2-5-15,0 1 3 0,-1-1 0 0,-2-1 2 16,4 3-9-16,-2 0 3 0,0 0 5 0,4 0-3 0,-1 3-6 16,-2 0 6-16,3 0-5 0,1 4-1 0,-2-1-5 15,2-1-6-15,1 4 0 0,-1 0 0 0,1-1 1 16,0 1-12-16,0 0-1 0,-2 1-10 0,2-1-11 0,-2 3-17 15,1-2-29-15,-3 4-28 0,2-2-40 0,1 2-40 16,-2 2-53-16,-1-3-59 0</inkml:trace>
  <inkml:trace contextRef="#ctx0" brushRef="#br0" timeOffset="31126.6619">3431 13663 804 0,'-1'-5'2'16,"1"2"8"-16,-2-3 8 0,2 3 11 0,-3-2 10 0,1 0 6 16,2 3 8-16,-3 0 14 0,3-1-3 0,-2 3-2 15,2 0-1-15,-1-3 1 0,1 3 5 0,0 0 7 16,0-1 4-16,0 0-6 0,0 2 11 0,1-2 13 16,-1 1 3-16,2 0 1 0,-2 0-5 0,0 1-4 0,1-1-11 15,1 0 1-15,-2 0-7 0,0 0-21 0,0 1-11 16,0-1-9-16,0 1-14 0,0 1-9 0,0-2-6 15,0 0-7-15,0 2-2 0,0-1-8 0,0 1 5 0,0 0-5 16,0 0 7-16,0 1-7 0,2 2 6 0,-1 2 1 16,1 1-1-16,0 1 13 0,-1 1-5 0,1 2 5 15,1 3-3-15,-3-1 6 0,3 1 4 0,-3 1 0 0,2-1 1 16,-2 2-2-16,0-1 4 0,3-1-6 0,-3 0 6 0,3-1 2 16,-3 0-7-16,1 1 3 0,1-2-3 15,1 1-2-15,-1 2 0 0,-1-3 3 0,3 4-2 0,-3-1 3 16,1-1 5-16,1-1-9 0,-1 1 6 0,1 0 1 15,-3-3 0-15,1 3 0 0,-1-2-2 0,2-2-5 16,-2 1-2-16,3 0 5 0,-3 0-3 0,1 0 6 16,1-3-6-16,-2 1 0 0,0 0-5 0,2 0 10 0,-1-3-2 15,-1 3 4-15,0-3 1 0,2 2-10 0,-2-1 4 16,1 1 2-16,-1-2 7 0,2 2-4 0,-2 0-5 16,0-2-3-16,2 5-4 0,-4-3 8 0,2 1 3 0,0 1-2 15,0 0-4-15,0-1-6 0,0 2 1 0,0 1 5 16,0-1 0-16,0-1 2 0,2 1-7 0,-1-1 1 15,-1 0 1-15,2-2-3 0,-2 0 3 0,0-1 3 16,0 0-1-16,0 1-10 0,0-1 9 0,3 2 2 0,-3-3 2 16,2 1 1-16,-2 0 3 0,0 1-10 0,0-2 7 15,1-1 7-15,-1 2 1 0,0-3-5 0,-1 2-6 0,2-2 10 16,-1 3 1-16,0-1 5 0,0 0-8 0,0-1 0 16,0 2 0-16,0-3 0 0,2 6-1 0,-4-5-1 15,4 2-7-15,-2 0-2 0,0 0 5 0,0 0-3 16,0 0-3-16,1-2-2 0,-1 2 8 0,0 0-8 0,0 0 8 15,0-3-10-15,2 3 1 0,-2-4 4 0,0 3 1 16,0-1-2-16,0-2 3 0,0 1 4 0,0 1-6 16,0-3 10-16,0 4-3 0,0-2 0 0,0 2-2 0,0 0 3 15,0-1 0-15,0-1-3 0,0 2 5 0,0 0-1 16,0-1 2-16,0 1-7 0,-2 0-1 0,2 0 7 16,0 1-11-16,2-1 5 0,-2 1-5 0,0 0-5 0,0 1 0 15,0-3 8-15,0 3-4 0,0-1-2 0,3 1 0 16,-3 0-1-16,0-3-9 0,0 1 18 0,1-2-5 15,1 2-7-15,-2-2 4 0,2 0-6 0,-2 0 9 0,1 1-5 16,-1 0 8-16,0-2-11 0,0 3 8 0,0-2-4 16,2 2 9-16,-2-1 0 0,0-1-6 0,0 2 3 15,0 2 2-15,0-4 1 0,0 2-5 0,1 1 6 16,-1 0-11-16,0-2 8 0,0 2-5 0,0 0 2 0,2-1-1 16,-4 2 0-16,2-2 3 0,0 0-2 0,2 1-5 15,-2-1-2-15,0-2 4 0,0 2 1 0,0-2-1 16,0 2-4-16,0-1 4 0,0-2-2 0,0 1 6 0,0 2 2 15,0-2 0-15,-2 1-11 0,2 0 6 0,2-1 6 16,-2 2-13-16,0 1 6 0,0-2 1 0,0 2-1 16,0 1-1-16,2-1 8 0,-2 1-8 0,1 1 2 0,-1-2 1 15,2-1-4-15,-2 3-4 0,1-2 4 0,1 0-1 16,0 1-1-16,-1-1 4 0,1 0-2 0,-1 2 6 0,-1-2-2 16,2 0-1-16,1 0-8 0,-3-3 8 0,1 2-3 15,1-2 5-15,-2 0-10 0,0 2 2 0,2-5 5 0,-1 5-1 16,-1-4 6-16,0 1-9 0,2-1 4 0,-2 1-7 15,3-1 13-15,-3 2-3 0,0-2-5 0,2 2 1 16,-1-1 1-16,-2-1 6 0,1 1-1 0,1-2-4 0,-1 4-5 16,0-2 4-16,2 2 4 0,-2-2-7 0,0 1-6 15,1 2 9-15,-1-2-7 0,0 0 12 0,2 2-2 0,-4-3-10 16,2 2 3-16,0-2 5 0,0 2 4 0,0-1-10 16,0 2 3-16,0-3-5 0,0 2 3 0,2-2 8 15,-2 1-4-15,0 0 1 0,0 0-3 0,0-3 0 0,0 1 4 16,0 1 2-16,0-2-11 0,0 1 4 0,0 1 4 15,0-1 0-15,0 0 4 0,0 0-6 0,0-1 4 0,2 0-6 16,-2 1 2-16,0-1 3 0,0 0-4 0,0-1-2 16,0 3-1-16,0-4 1 0,-2 3 2 0,2-1 0 15,0 0 7-15,0 1-11 0,0 0 9 0,0 1 4 0,0-4-8 16,0 3 7-16,0-1-3 0,0 1 2 0,0 1-2 16,0-1 6-16,0-1-12 0,0 2-1 0,0 0 9 0,0 0-2 15,0 0-1-15,0-1 5 0,0 0-3 0,0 0-1 16,0-1 3-16,0 0-1 0,0 2 2 0,0-2-5 0,2 0 2 15,-2 1 3-15,0-2-4 0,0 2 0 0,-2-2-4 16,2 0-1-16,0 2 2 0,0-1 0 0,0 1-2 0,0-2-4 16,0 2 3-16,0 0-4 0,0-1 6 0,0 1 6 15,0-1-9-15,0 0 4 0,0-2 1 0,0 0-4 16,0 3 4-16,0-3 0 0,0 2 1 0,0-2-3 0,0 0 3 0,0 2-1 16,0-2-3-16,0 0 5 0,0 0-7 15,0-2 1-15,-2 2-14 0,2 0-13 0,0 0-26 0,0-2-25 16,0-1-33-16,0 3-64 0,0-2-84 0,0-3-101 0,-3-1-110 15</inkml:trace>
  <inkml:trace contextRef="#ctx0" brushRef="#br0" timeOffset="50506.3539">19268 3941 2041 0,'-2'-6'22'0,"0"4"29"0,1-3 12 16,2-2 17-16,-2 3 7 0,1 2 20 0,-3-1 9 16,1 0 17-16,1 1-1 0,1 0-11 0,0 2 8 15,0-2-1-15,0-1 18 0,0 2-6 0,1 1 4 0,-1-2-10 16,5 1-7-16,-5 0-11 0,0 1-11 0,0 0-15 15,0 0-24-15,0 0-8 0,0 0-13 0,0 1-6 16,-3 0-9-16,1 1-10 0,2-2-8 0,2 1-9 0,-2 1-1 16,3 0-6-16,-3-1-4 0,-3 1-4 0,3 0-8 15,0 2 5-15,3 1 3 0,-8 3 2 0,5 0 3 16,2 4 1-16,1 3 9 0,0 4 4 0,2 1-2 0,1 5 0 16,-1 0 3-16,6 3 1 0,-3 1-1 0,1-2 0 15,-1-1 1-15,3-1-23 0,-3-3-14 0,4-3-27 0,-3 0-48 16,-1-4-48-16,0-5-55 0,-2 0-50 0,5-3-61 15,-3-2-59-15,2-4-83 0</inkml:trace>
  <inkml:trace contextRef="#ctx0" brushRef="#br0" timeOffset="50816.5597">19706 3874 2788 0,'-4'-8'34'0,"1"4"25"15,-2 1 20-15,5-1 12 0,-1 2 10 0,-3 2-4 16,-1 0 2-16,3 0-4 0,0 1-32 0,2 0-30 15,0 1-25-15,0 0-21 0,2-1-6 0,0 1 2 0,-1-1-4 16,3 6 6-16,-2-2-6 0,3 3 12 0,1 1 0 16,2 2 3-16,3 0 3 0,2 0 4 0,3-1 4 15,1 0-5-15,4-2 9 0,1 0-7 0,0-3 12 0,3-4 3 16,-3 2-6-16,2-3 1 0,-5-4 1 0,-2-1 7 16,1-1-7-16,-4-3 6 0,-3 1-5 0,-2-2 5 15,-4-1-2-15,2-1-2 0,-6-2-4 0,-1-2-7 0,-1 0-2 16,-6-1-4-16,-2-3-4 0,-1 1 0 0,-4-1-2 15,-5 0 2-15,0 2 1 0,-2 0 3 0,-2 3 1 16,-1 2 4-16,-1 1-3 0,3 5-5 0,0 2-1 0,0 2 4 16,1 5-6-16,4 1-1 0,-2 1-5 0,4 2-11 15,-2 2-11-15,4 3-32 0,-1-1-40 0,3-1-61 16,0 4-66-16,0-1-91 0</inkml:trace>
  <inkml:trace contextRef="#ctx0" brushRef="#br0" timeOffset="52201.9596">18345 5801 774 0,'6'-19'20'0,"-6"4"19"0,3-2 16 15,0 1 14-15,-1 4 3 0,-4 2 11 0,2 1 12 0,-2 3 22 16,2 1 3-16,-1 1-7 0,1 2 1 0,-2-1-3 16,2 3 5-16,0-1-7 0,2 1-1 0,-2 1-17 0,-2-1-27 15,5 2-8-15,-3-1-24 0,0-1-6 0,0 0-7 16,-1 2-2-16,2-2-13 0,-1 0-4 0,0 2 0 15,0-2-4-15,-1 0 5 0,2 1-5 0,-1 0 1 0,0 4 0 16,0-2 6-16,0 7 7 0,-3 2 9 0,2 5 2 16,-5 4 20-16,1 4 3 0,-3 4 1 0,1 5 2 15,-2 4-3-15,0 1-6 0,-1 2-3 0,-1 3-4 16,3 1-10-16,-1 2-6 0,-4-4 0 0,5 3-8 0,-1-1 2 16,-4-3 0-16,5 0-2 0,2-1 5 0,-2-3-4 15,0 0 5-15,2-3-2 0,-1 1 8 0,4-2 5 16,-2 4 3-16,-1-1-6 0,2-1 2 0,-3 3-3 0,4 0-2 15,-2 1-3-15,-1 2-3 0,1-3-6 0,-1-1-4 16,3 4 1-16,-4-1 3 0,2-1 1 0,1 1 5 16,-4 1 10-16,3-1 4 0,0 0 5 0,-3 5 1 15,4-2 8-15,-4 1-11 0,2-1-1 0,-1 1-8 0,2-4 0 16,1-2 2-16,-1-1-2 0,1-5 2 0,0-1 0 16,3-6 0-16,1-2 11 0,-4-2 6 0,4-5-4 15,0-1-6-15,-1-3-2 0,1-3-4 0,1-1 0 0,-1-3 7 16,0-2-6-16,0-1-8 0,0-1 0 0,2-2 3 15,-2 0 1-15,2 0-6 0,-2 0 5 0,-2 0 1 0,2 0-9 16,2 0 5-16,-4 0-1 0,2 0-6 0,0 0 1 16,0 0 3-16,0-2-5 0,0 2-11 0,0 0-5 15,0 0-10-15,0-3-22 0,2 3-32 0,-4 0-33 16,4-1-28-16,-2-2-48 0,0 3-45 0,1-4-68 0,-1 0-75 16</inkml:trace>
  <inkml:trace contextRef="#ctx0" brushRef="#br0" timeOffset="61406.3887">17908 9981 114 0,'-6'-6'-4'0,"1"-2"2"0,-2-3 2 0,2 2-1 16,-2-2-3-16,2-1-8 0,-1 0 7 0,2-2-5 0,-3 0 4 16</inkml:trace>
  <inkml:trace contextRef="#ctx0" brushRef="#br0" timeOffset="74193.9714">18183 11622 1809 0,'-1'-4'0'16,"1"4"16"-16,0-4 5 0,0 3 8 0,0-1 4 15,0 0 3-15,0 2-2 0,0 0 23 0,0 0 9 16,0-1-10-16,0 1 11 0,0 1-9 0,1-1-5 0,-2 0-3 16,2 2-2-16,-1 0-22 0,2-2-8 0,0 0-6 0,-2 1-16 15,0 0-2-15,0 1 3 0,0-1 4 0,1 2 11 16,-1 1 1-16,0 1 7 0,0 6 5 0,0-1 4 15,0 3 12-15,-1 3 6 0,2 4-3 0,-2 2-4 16,1 0 0-16,0 2-6 0,0 2-3 0,-2 2-3 0,0 1-8 16,2 4-4-16,-1-1-4 0,1 2 0 0,0 0 5 15,-2 3-10-15,1-2 4 0,1 6 2 0,0 1-1 16,0 1-6-16,0 1 6 0,1 5-4 0,1-2-4 0,-2 5 5 16,3-1-2-16,-1 0 0 0,-1-1-5 0,-1 0 2 15,3-1 4-15,-1-3 0 0,0-3-7 0,-2-2 4 16,1-4 2-16,-1 1-4 0,0-4 6 0,3-4-1 0,-3-2-7 15,1 1 4-15,-1-4 2 0,0-4-4 0,0 2-1 16,0-5 1-16,0-1-5 0,0-4 13 0,0-1-4 16,2-2 1-16,-2-1-3 0,2-4 4 0,-2-1 8 0,0-3-2 15,0 2 10-15,0-2-10 0,0 0 12 0,0-2-4 16,-2 1 9-16,4 0 2 0,-2-1-6 0,0 1 3 16,0 0-3-16,0 0-6 0,0 0-6 0,0 0 2 0,0-1-2 15,0-1-8-15,0 2-3 0,0 0 4 0,-2 0-12 16,0 0 8-16,2 0-1 0,2-1-2 0,-2 1-2 15,0 0 6-15,0 0-1 0,0 0-10 0,2-1 16 0,-2 1-7 16,0-1-1-16,0 1 3 0,0 0-1 0,0 0-5 16,0-2-8-16,0 2-8 0,0 0-18 0,0 0-20 15,0-3-24-15,0 3-30 0,0 0-30 0,0-2-37 0,0 2-44 16,0-2-74-16,0-1-75 0</inkml:trace>
  <inkml:trace contextRef="#ctx0" brushRef="#br0" timeOffset="79761.7075">12428 8224 86 0,'-1'0'1'0,"-2"2"5"0,-1 0-2 0,3-2 6 16,-2 4 9-16,1-2 5 0,-1 0 7 0,-1 1 11 16,3-2-3-16,-2 2 2 0,1-1 2 0,-1 1-4 15,2-3-8-15,1 4 0 0,-3-2 2 0,-1 1-3 16,3 0 3-16,-2 1 1 0,1-3 7 0,-1 4 1 0,-2-1-1 16,2-1-5-16,-2 2-3 0,4-1-12 0,-2 0 6 15,1-1-9-15,-1 2-3 0,-1-2 1 0,3 2 2 0,-2-4 0 16,-1 1-5-16,3 0 7 0,1 0-1 0,-3 0 1 15,-2-2-3-15,4 0-6 0,1 3-1 0,0-1-6 16,0-2 8-16,-2 2 1 0,1-1-8 0,1-1 0 16,0 3 2-16,-2-1 5 0,-1-2-10 0,1 4 13 0,0-4-5 15,2 3-2-15,-1-2 1 0,1 1-3 0,-3 0-1 16,3-2-2-16,0 3 14 0,0-1-5 0,-2-2-5 16,2 0 10-16,0 2 9 0,0-2 12 0,0 0 15 15,-2 0 6-15,4 0 2 0,-2 0 12 0,2-2 8 0,-4 2 1 16,4 0 4-16,-1 0-5 0,-1 0-2 0,2 0-4 15,-2 0-5-15,0 0-9 0,0-2 1 0,0 2-8 16,0 0-13-16,0 0-5 0,0 0-8 0,0 0-5 0,0 0 6 16,0-3-1-16,0 3 1 0,0 0 10 0,0 0 14 15,1 0 20-15,-1 0 10 0,0 0 18 0,0 0 12 0,0 0 3 16,2 0 7-16,0 0-12 0,-1 0 2 0,-1 0-16 16,2 0-6-16,-2-1-13 0,0 0-16 0,0 0 0 15,0 0-14-15,0 0 0 0,0 1-6 0,0 0-13 0,2-3-5 16,-2 3-4-16,3 0-6 0,-3 0-10 0,1 0 0 15,5-4 0-15,-1-1-6 0,1 0 4 0,3-2-4 16,3-1 0-16,-1 1 1 0,3-3-1 0,1 4-3 0,-1 0-3 16,2-1-2-16,-5 4 1 0,3-1 1 0,-3 1 1 15,1 3 2-15,1 0-3 0,-3 0 5 0,1 3 0 16,-5 1 1-16,2 1-1 0,0 0-1 0,0 3 0 16,-2 0 5-16,1 3 4 0,-3 2-11 0,1 1 2 15,-1 3 6-15,0-1 1 0,-1 7 0 0,-2-1 1 0,-1 1-4 16,0 1 0-16,0 1 5 0,-1-2-2 0,1 0-2 15,-2-2 1-15,2-3 0 0,-1-2-6 0,1-3 0 0,0 1 0 16,0-5 4-16,0 2 4 0,0-2-11 0,0-1 7 16,0-4-2-16,0 1 9 0,1 0-7 0,-1-1 0 15,0-1 2-15,0-2-9 0,0 1 9 0,0 0-6 0,0-2 3 16,0 0-1-16,0 2 1 0,0-4-4 0,0 4 0 16,0-2 3-16,0 0 1 0,2 0-4 0,-2-2 8 15,0 2-13-15,0-2 10 0,1 2 3 0,-1-2-7 0,0 2 9 16,2 0 4-16,0-4 1 0,1 4 0 0,0-4 11 0,2 2 0 15,2-4-1-15,1 0 7 0,4-2-2 0,0 0-11 16,3-1 1-16,0 0-7 0,0-1-4 0,2 2 2 16,-1 1 2-16,1 0-4 0,1 0-6 0,0 0 4 15,-1 1-4-15,0 2 2 0,1 1 2 0,0-2-7 0,1 3-2 16,-1-1 7-16,-1 3-11 0,-3 0 6 0,3 0 3 16,-1 0 2-16,-2 3 0 0,-1-1-8 0,0 1 6 15,-2 2-4-15,1 2 10 0,0-2-5 0,-4 2 3 16,4 1-9-16,-6 1 6 0,2 1 6 0,0 0-12 0,0 1 10 15,-2 1-3-15,1 0 0 0,-1 1-3 0,2 1 3 16,-3-1-3-16,-1 1-1 0,1 3 7 0,-2-2-3 0,4-1 0 16,-6 2 5-16,4-1 0 0,-5-1 0 0,1 2 5 15,-1-2 3-15,0-2-6 0,0 3 1 0,-1-4 3 16,-4 1-4-16,1 1 1 0,0-1 7 0,-4-3-12 0,2 3 4 16,-6 3 9-16,-1-2-2 0,-1 1-3 0,-2 3-1 15,-3-3 2-15,-2 1-4 0,-3 1 12 0,1-3-7 16,-1 2 2-16,1-3-1 0,0-2-1 0,0-1-2 0,1 0 16 15,2-2 0-15,1-2-2 0,2-2 9 0,3 0 5 16,2-1 8-16,0 0 1 0,4-4 6 0,0 2-10 16,2-2 3-16,1-1-8 0,1 2 6 0,0-3-10 0,1 1-9 15,0 1 1-15,1-1 3 0,1-1-9 0,-1 4-7 16,1-3 1-16,1 3-6 0,-3 0-2 0,3 0 2 16,0 0-2-16,0 0-14 0,0 0 5 0,0 0 7 0,0 0-3 15,0 0-4-15,0 0-6 0,0 3-24 0,0-3-11 16,0-3-27-16,-2 3-32 0,2 0-52 0,-1 0-49 15,1 0-80-15,-2 0-89 0,0-1-95 0,1 1-111 0</inkml:trace>
  <inkml:trace contextRef="#ctx0" brushRef="#br0" timeOffset="86808.7034">18221 5524 1507 0,'0'0'-2'0,"-1"-3"9"0,2 2 8 0,-1 0 1 16,0 1-4-16,0 0-2 0,0 1 5 0,0-2-8 16,0 2 3-16,0 0-12 0,0-1-12 0,2 3 1 15,-2 1 1-15,-2 3-2 0,2 3 5 0,0 5 10 0,-3 7-1 16,-2 6 7-16,1 7 9 0,-5 8 5 0,2 7 4 16,-3 6-1-16,-3 4-8 0,0 9-4 0,0 1 3 15,-1 2 0-15,-2 1-3 0,2-3-2 0,-1 2 5 0,0-3 4 16,0-4 4-16,3-5 16 0,1-2 3 0,1-7 0 15,1-5 4-15,2-5 11 0,3-7 0 0,0-2 11 16,0-6-5-16,4-3-7 0,-4-5-5 0,3-3 1 0,-1-2-9 16,-1-4-13-16,3-2-6 0,0-1-9 0,-1-2-1 15,1-4-2-15,0 2-2 0,0-2-3 0,0 0 9 16,1 0-3-16,-1 0 0 0,0-2-5 0,0 2 0 16,0 0-1-16,0 0 0 0,0-3 2 0,0 3-6 0,0 0 0 15,0 0-6-15,0 0 6 0,0 0 3 0,0 0 1 0,0 0-5 16,-1 0 2-16,-1 0-3 0,2 0 15 15,0 0-39 1,0 0 7-16,0 0-12 16,0 0-3-16,0 0-18 0,0 0-22 0,0 0-15 0,0 0-22 15,0 0-21-15,0 0-29 0,0 0-39 0,0 0-51 16</inkml:trace>
  <inkml:trace contextRef="#ctx0" brushRef="#br0" timeOffset="97812.6416">7176 11533 1358 0,'-7'-7'2'0,"3"1"12"0,0-2 11 15,1 0 2-15,0 1-2 0,0 0 14 0,-2 2 3 16,2-1 16-16,2-1 15 0,-3 3 5 0,3-3 23 15,1 2 14-15,0 0 8 0,-2 0-4 0,2 1-1 16,0-1-3-16,0 2-13 0,2-1-7 0,-2 1-36 0,1 1-11 0,-1-1-4 16,2 2-2-16,-2-2-7 0,2 3-8 15,-2 0-4-15,0 0-2 0,0-1-3 0,0 2-5 16,0-1-1-16,0 0-10 0,0 3 4 0,0-2-5 0,-2-1-5 0,2 3-10 16,0-2 5-16,0 2-3 0,0 2-1 15,0 0 1-15,2 3 0 0,1 1 0 0,1 3 7 0,1 3 2 16,-2 2-1-16,2 0 2 0,3 1-2 15,-1-2 7-15,0 1-2 0,-2-5-4 0,3 2 3 0,-2-4-4 16,3-2-1-16,-2-2 7 0,-1-2 2 0,1 0-7 16,-2-4 0-16,2 3 8 0,-2-3-2 0,3-3 4 0,0 0 8 15,1 2-6-15,2-4 0 0,1-3 5 0,2 3-1 16,2-5 7-16,-1-1-5 0,1-1 0 0,3-4-6 16,0 0 0-16,-1-1 6 0,0-1-3 0,0-1-2 0,1-2-3 15,1-1-6-15,-4 2 7 0,3 1-2 0,-6 0 3 16,2-1-11-16,0 6 5 0,-4-1 0 0,0 3-4 15,-3 2 4-15,-1 1-1 0,0 2-1 0,-2 2-7 16,-2 2 3-16,0-1 1 0,-1 3-4 0,-1 0 2 0,-1 0 1 16,2 1-23-16,-2 0-12 0,2 0-24 0,-2 0-23 15,1 1-31-15,1 1-21 0,-2-2-49 0,0 4-63 0,2-4-45 16</inkml:trace>
  <inkml:trace contextRef="#ctx0" brushRef="#br0" timeOffset="99620.7605">17098 15070 2449 0,'1'-7'10'15,"-1"3"26"-15,3-1 14 0,-1-5 7 0,1 6 14 0,-2 1-5 16,-1 0 2-16,0 3-5 0,2 0-7 0,-1-1-30 15,-1 2-16-15,2 2-1 0,-2-3-12 0,0 0 3 16,0 3 3-16,0-3 2 0,-2 2-4 0,2 0 5 0,0 0 2 16,-1-2-7-16,1 2-7 0,0 0 8 0,-2 2-5 0,2 1 7 15,0 2 4-15,0 1-1 0,0 4-1 16,0-3-3-16,0 4 6 0,0 1 2 0,-1 1 0 0,1-1-2 16,0 0-6-16,0-2 3 0,0 1-2 0,0-3 8 15,1-1 1-15,-1-2-3 0,3 0-1 0,-1-1-4 16,0-2 5-16,-1 0-2 0,3-1 4 0,-3-2-1 0,2 3 9 15,-1-4-8-15,1 5 7 0,0-5 13 0,2 0 8 16,0 0 13-16,-1 2 9 0,3-2 2 0,-1 0 7 0,5-2 5 16,-1 2 1-16,2-2-7 0,4-1-12 0,2-1-13 15,0-4-8-15,4 0-4 0,4-1-18 0,-2 0-5 16,3-4-5-16,-1 1-1 0,0-1 0 0,-1 2-4 0,-2-1-23 16,-3 3-14-16,-2 1-19 0,-1 0-18 0,-4 2-32 15,-3 2-34-15,-2 0-22 0,0 2-37 0,-3 0-22 16,-2-1-36-16,-2 3-23 0,1 0-23 0,-2 4-21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30T03:58:31.5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4147 6641 784 0,'0'0'8'0,"0"-1"15"0,2-1 11 0,-1 0 9 0,-1 4 16 16,-1-4 6-16,2 2 8 0,-2 0 16 0,2 0-6 15,-1 0-2-15,-1 0 7 0,2 2-2 0,-1-2-6 16,0 1 7-16,2 0-2 0,-2 0-14 0,0-1 10 16,1 0 2-16,1 0-14 0,-2 0 1 0,0 0 2 0,0 3-8 15,2-3 1-15,-4-3 7 0,4 3 0 0,-2 0-7 16,0 0 1-16,0 3 6 0,0-3-3 0,-2 0-4 0,2 1-2 15,0 0-1-15,-2-1-12 0,1 0-4 0,1 2-5 16,0-2-12-16,0 1-6 0,0-1-1 0,0-1-3 16,0 1-13-16,0 1 5 0,0-1-4 0,0-1-2 0,0 1-3 15,1 0-7-15,-1 0-1 0,2 1 6 0,-2-1-2 16,2 0 1-16,-1 1-5 0,-1-1 2 0,2 2 0 16,-2-2 4-16,3 0 4 0,-1 1-7 0,1-1-3 15,0 0 5-15,3 2 2 0,-1-1 1 0,1 0-2 0,1 0 0 16,1-1 3-16,4 3-3 0,-6-1 6 0,6 0-11 15,-2-2 4-15,2 3 1 0,0 1 1 0,3-1 4 16,0 1-13-16,-2-1 5 0,4 0 5 0,-2 1 1 0,2-1 0 16,0 1-9-16,1-1 6 0,-2-3-8 0,1 3 6 15,-1-1 4-15,1 1-4 0,-4 0-2 0,4-3-4 16,-4 1 9-16,1 1-2 0,-3 0-2 0,1-1 1 16,-2 2-8-16,1-1 10 0,0 0-3 0,-1-1 1 0,-1 2-1 15,1-2-4-15,-2-1 10 0,0 3-9 0,1-1 7 16,0-2-8-16,1 3 5 0,-2-1-4 0,3 0-3 15,-2-2 9-15,3 3-12 0,0-1 14 0,-2 1-2 0,1-1-2 16,3 1 5-16,-1-2 2 0,1 1-1 0,0-1-1 16,0 2 5-16,-1-2-5 0,1 0 0 0,2 1 3 15,-2-1-8-15,-1 1 5 0,-2 1 0 0,3-3-3 0,-3 1 0 16,2 2 2-16,-2-3 1 0,-1 0-6 0,0 3 7 16,0-3-1-16,-2 0 2 0,-2 1 3 0,4 0-2 15,-2-1-2-15,0 0-5 0,-2 2 8 0,2-1-8 0,-2 0 1 16,2 0 3-16,0 1-5 0,0-2 2 0,1 0 0 15,1 0 5-15,1 2-7 0,0-1 4 0,3 0 0 16,-1-1-2-16,-2 0-2 0,4 0 5 0,0-1-4 0,-1 1-4 16,2 0 3-16,-2 0 5 0,2 0-3 0,0 1-3 15,-2-1 6-15,0 0-3 0,0 1 3 0,2-1 0 16,-3 0-6-16,1 0 0 0,-1 2-3 0,-2 0 6 16,3-1-7-16,-1-1 2 0,-1 0 5 0,1 2-3 0,-1-1 4 15,1 0-5-15,-3 1 4 0,2-1-3 0,1-1 1 16,-2 3-5-16,2-3 1 0,-2 2 4 0,1-2-4 0,-1 0 8 15,1 0-10-15,0 0 4 0,-2 0-1 0,-2 0 11 16,2 2-13-16,0-4 4 0,-2 2 6 0,0 0-8 16,-2 0 11-16,-1 0-3 0,3 0-1 0,-3 0-5 15,1 0 9-15,-1 0-8 0,-2 0-2 0,2 0 2 0,-2 0-1 16,0 0 2-16,-3 0 2 0,0-1 4 0,2 1-5 16,-2 0 4-16,0 0-1 0,0 0 3 0,0 0-3 15,0 0 2-15,0 0 4 0,0 1-14 0,-2-2 10 0,2 1-7 16,0 0 1-16,0 0-13 0,0 0-11 0,-2-1-28 15,2 1-45-15,-1-3-26 0,1 3-57 0,0 0-60 16,-2 0-48-16,1 0-41 0</inkml:trace>
  <inkml:trace contextRef="#ctx0" brushRef="#br0" timeOffset="2675.5996">8714 5496 2449 0,'5'-6'1'0,"1"0"6"0,-3 1 0 16,-2-4 14-16,1 5-1 0,-2 1-1 0,0 2 4 15,0 0-1-15,0-2 0 0,0 3 1 0,0 0 5 16,0 0-12-16,0 0 7 0,-2 2 2 0,2-1-1 16,-1 1-2-16,1-2 2 0,0 0-17 0,1 0-4 0,-1 0-4 15,2 3-10-15,-1-2-1 0,-1 2-2 0,2 0 2 16,3 2-6-16,-4 2 12 0,4 3 3 0,2 2 2 15,0 5 2-15,1 0 4 0,0 2 2 0,4 5-4 16,-2-1 6-16,0-1 0 0,0 3-5 0,-1-4-1 0,0-1 1 16,-1-1-1-16,0-4-3 0,-2-3 2 0,1-4-4 15,-2-2-2-15,-1-1 5 0,0-2 12 0,0-3 10 0,-2 0 22 16,1-2 20-16,2-3 14 0,1-1 7 0,5-5 6 16,5-2-9-16,3-6-11 0,2 0-9 0,7-8-20 15,4 0-20-15,2-4-6 0,7-1-12 0,0-1-8 0,3-1 9 16,1 0 3-16,-2 0-4 0,1 1-4 0,0-1 6 15,-1 2-7-15,-5 5 4 0,-2 1 2 0,-3 1-1 16,-4 4-6-16,-2 3 4 0,-4 2-2 0,-2 4-2 0,-5-1 4 16,-1 6-3-16,-3 0-2 0,-3 0-9 0,0 2-4 15,-2 2-27-15,-4 1-30 0,-1 0-30 0,1 0-52 16,-3 1-59-16,-2 1-75 0,1 0-84 0</inkml:trace>
  <inkml:trace contextRef="#ctx0" brushRef="#br0" timeOffset="3940.8826">2639 7200 2449 0,'2'-2'2'0,"-1"2"7"0,-1-3-2 0,2 0 5 15,-2 3 2-15,2 0-5 0,-2 1 4 0,0-1 4 0,0 0 4 16,0 0-2-16,0 0 9 0,0 0-1 0,0 0-2 16,0 0 9-16,0 0-5 0,0 0-7 0,0 0 2 15,0 0-42-15,0 0-11 16,0 0 23-16,0 0-16 16,23 34 14-1,22 18 26 1,-38-44-23-16,0 0 7 0,-1-1 1 15,-1 1 6-15,1-3-9 0,2-1 8 0,-3 1-6 16,1-2 1-16,-3-2 1 0,2 2-2 0,3-3 1 16,-2 0-2-16,1-3 8 0,1 3 0 0,1-4 21 15,2-4-5-15,0-1 6 0,5-4 5 0,0-3 0 0,4-2 1 16,2-3-4-16,2 0-4 0,-3-4-17 0,4 1 7 16,2-1-3-16,-4-1-3 0,0 1 2 0,-1 0 5 0,1 2 9 15,-2-1 3-15,0 5 8 0,-4-1-5 0,-1 3 2 16,-1 1 5-16,-3 3-2 0,-2 1-1 0,0 3-6 0,-5 1-5 15,-2 1-7-15,0 2-2 0,-1 0-2 0,0 4-2 16,2-1-6-16,-4 1-6 0,0 0-1 0,0 1-1 0,1 0-1 16,-1-2 2-16,2 2-2 0,-2 0-10 0,-2 0 4 15,2 0-17-15,0-2-12 0,0 2-22 0,0 0-29 16,0 0-30-16,2 0-46 0,-2-3-34 0,0 3-35 16,2 3-29-16,-2-1-36 0,1-2-52 0</inkml:trace>
  <inkml:trace contextRef="#ctx0" brushRef="#br0" timeOffset="6235.7125">4522 8195 1646 0,'-2'-1'4'16,"2"-1"5"-16,0-2 16 0,2 2 3 0,-2 1 10 0,0 1-1 15,0-3 2-15,0 3 3 0,1 0-4 0,1 0 11 16,-2 0-13-16,0 0-2 0,2 0 0 0,-2 3 4 0,0-3-2 16,0 0-2-16,1 0-2 0,-1 1-14 0,2-1-5 15,-2 0-3-15,1 2-7 0,-1-2-6 0,2 0 6 16,-2 2-3-16,2-2 0 0,-2 0 1 0,0 0-1 16,4 2 4-16,-3-1 1 0,1 1 5 0,3-2-6 15,0 0 6-15,0 0 7 0,1 2 6 0,5-2 7 0,-3 0-6 16,1 0 2-16,4 2-3 0,1-4 3 0,2 2-3 15,-2 0-7-15,5 0-9 0,-3 0 3 0,6 0 3 0,-3-2-6 16,2 2 9-16,-1 0-1 0,2 0 2 0,1-1 5 16,4 0 1-16,-2 0-6 0,3-1-1 0,2 2 2 15,0 0-6-15,3 0 1 0,2 0-7 0,0 0 0 16,1 2 0-16,-1-1 1 0,-2 1-5 0,0-2 1 0,1 2 0 16,-3 0-6-16,1 1 6 0,-4-2-5 0,1 1-2 15,-1 0 1-15,-1-2 0 0,-2 3-1 0,-4-2-4 16,4-1 6-16,-1 0-6 0,-2 0 10 0,0 0 1 0,-1 0 6 0,1 0 1 15,0 0 8-15,-3 3-1 0,0-3 4 16,0 0-3-16,-2 1-2 0,-1 0-3 0,1 1-4 0,-1-1 6 16,0 2-9-16,-4-3 4 0,3 2-4 0,-2 0 9 15,2-2-4-15,-3 2-1 0,0-2-2 0,-1 0 1 16,-1 3 1-16,2-3 1 0,-1 2-1 0,0-1 2 16,-1 0-4-16,-1 0 7 0,2-1 3 0,0 2-6 15,1-1 3-15,0-1-3 0,-2 0 0 0,3 1-10 0,-1-1 7 16,1 0-8-16,1 3 1 0,0-3 1 0,0 2-2 15,1-2 2-15,0 0 0 0,0 3 5 0,2-3-6 16,-3 0 8-16,3 3-4 0,-2-2-1 0,2 0-1 0,-1-1-2 16,0 1-2-16,1 1 4 0,-1-2-2 0,0 1-4 15,0-1 2-15,-2 3 2 0,2-3 1 0,-2 0 0 16,2 1 3-16,-2 0-6 0,2 0 6 0,-2-1-8 0,2 1 5 16,0-1 3-16,-2 1-3 0,2-1 0 0,-2 0 4 15,-1 0 3-15,4 0 3 0,-4 2 2 0,2-1 4 16,-2-1-4-16,3 1 0 0,-4 0 5 0,1-1 0 0,-2 2-6 15,-3-2-4-15,-1 2 7 0,0-2-8 0,-2 0 0 16,-4 0 10-16,1 0-4 0,0 0 3 0,-2 0 3 0,0 2 4 16,0-2 2-16,0-2-1 0,0 2 4 0,1 0-8 15,-2 0 3-15,2 0 2 0,-2 0-1 0,1 0 2 16,0 0 2-16,0 0 4 0,1 0-7 0,-2 0 8 16,1 0-1-16,0 0 0 0,0 0 0 0,0 0-2 15,0 0-6-15,-2 0-2 0,0 0 9 0,2 0-9 0,0 0 1 16,0 0-7-16,0 0 0 0,0 0 2 0,0 0 1 0,2 0 2 15,-2 0-2-15,0 0-1 0,0 0 0 16,0-2-4-16,0 4 8 0,2-4-9 0,-2 2 0 0,-2 0-4 16,4 2-2-16,-4-2-3 0,2 0-1 0,2 0 5 15,-2 0-1-15,-2 0 1 0,4 0-5 0,-2 0 3 16,0-2 4-16,1 2-2 0,-1-2-2 0,0 2-3 0,0-1-8 16,0 0 8-16,0 2-8 0,0-1 10 0,-1 1-11 15,1-1-2-15,0 0-1 0,0 0-7 0,0 0-15 16,0 0-21-16,0 0-29 0,0 0-49 0,0 0-50 15,-2 0-54-15,2-1-71 0,-3-1-96 0</inkml:trace>
  <inkml:trace contextRef="#ctx0" brushRef="#br0" timeOffset="8220.4931">5844 6520 1668 0,'2'-5'8'0,"-2"0"9"0,0 1 12 0,2-2 8 0,-2 2 5 15,0 3 0-15,0 0-5 0,0 0 6 0,0 1-6 16,0 0 3-16,0 0 5 0,0 0-6 0,0 0 6 0,1 1 2 16,-1 0 14-16,0 0-9 0,0-1 9 0,2 0-15 15,-2 0-9-15,-2 3 3 0,2-3-12 0,-1 1 1 16,1-1-9-16,0 0 4 0,1 2-13 0,-1-1 0 15,-1-1 0-15,2 0-10 0,-1 0-3 0,0 3-5 16,2-3 7-16,-2 0-6 0,0 2 5 0,0 0-1 0,2-1-11 16,-2 1 13-16,3 2 0 0,-2-1-1 0,1 4-4 15,1-2 8-15,2 3-7 0,-2 1 7 0,3 1 10 16,-1-3-16-16,0 5 5 0,1 0 2 0,1-2 0 0,-1 0-4 16,-2 1 5-16,0 3-7 0,0-3 4 0,1 1 2 15,-2 0 5-15,1 3 5 0,-1-1-3 0,3 3 3 16,-1 0 2-16,-2-2 1 0,0-1-7 0,2 1 3 0,-3-2-1 15,2 0-6-15,0-2 1 0,0-1-2 0,-1 0 2 16,0 1 0-16,0 1 2 0,1-3-3 0,-1 3 3 16,-1-1 3-16,1 0 7 0,0 0-4 0,-3 2 3 0,2-3 2 15,-2 2-4-15,2-1 14 0,-2 0-6 0,0 0 1 16,-2 2-7-16,2-3 11 0,-2 3-5 0,2 0 0 16,-2-1 3-16,1 1-15 0,-2 0-1 0,1-2 1 15,0 2 2-15,1 0-8 0,-3-1 0 0,1 1-3 0,2 2 3 16,-3-4 5-16,3 4 1 0,-5-1 0 0,4-2-1 15,-1 0 2-15,0-1 3 0,0-1 3 0,1-2-2 16,-1 1 0-16,0-1 4 0,3-3 1 0,-4 1 0 0,3-3-1 16,-1 2 1-16,0 0-2 0,2 0-3 0,-2 2 0 15,-1-1-6-15,3 1 0 0,-4-2-3 0,3 4 4 16,-2-1-8-16,-1-1 0 0,3 0 2 0,-2 0-1 0,1 1 1 16,-1-4-3-16,0 6 0 0,0-5-1 0,0 2 3 15,1-1-4-15,-1 0 2 0,1-1-4 0,-1-2 1 0,1 1 5 16,1-1-1-16,-2-1 6 0,1 1 1 0,0 0 3 15,1-2-4-15,1 1 5 0,-2 1 0 0,1-3-4 16,-2 0-2-16,3 2-4 0,0-2 1 0,0 0-6 16,0 0 5-16,0 1-2 0,0-1 0 0,0 1-3 15,0 0 2-15,0-2-5 0,0 1-1 0,0 0 8 0,0-1-6 16,0 0 8-16,0-1-6 0,0 2 8 0,0 0-9 16,0-2-4-16,0 1-21 0,0-1-32 0,0 2-34 15,0-1-49-15,0-2-40 0,0 0-67 0,0 2-69 0,-2-3-64 16,-1 3-43-16</inkml:trace>
  <inkml:trace contextRef="#ctx0" brushRef="#br0" timeOffset="8784.6849">5745 7268 1985 0,'-3'-4'4'16,"2"-2"11"-16,-1 1 22 0,2-1 9 0,-3 0 9 15,3 1 12-15,0 1 7 0,-2 1 10 0,2 1 6 0,0-1-3 16,0 1-19-16,0 0 1 0,0-1-6 0,0 3-12 16,0-2 3-16,0-1-7 0,2 3-12 0,-2 0-4 15,0 0-2-15,0 0-16 0,1 3-2 0,-1-3 2 0,2 0-10 16,0 2-9-16,-2-1 0 0,0 1-4 0,1-2-2 15,-1 4 6-15,0-1 1 0,3 4-2 0,-1 0 5 0,0 4 1 16,2 2 7-16,-1 3 0 0,2 2-3 0,-2 2 1 16,2 0 4-16,-2 1 2 0,2 1-8 0,0-1 2 15,-1-1-1-15,1-1 0 0,-2-1 8 0,2-4-7 0,0-2-5 16,0 2-4-16,-2-4 4 0,3-1 4 0,0-1-6 16,-1-3 0-16,1 2-2 0,-1-2 8 0,3-2-4 15,-3 0 4-15,1 0 1 0,2 2 1 0,-3-3 1 0,4 2 9 16,1-3-6-16,-2 2 2 0,4-1 7 0,-4 1-3 15,5-3 2-15,-2 0 1 0,3-3 0 0,2 3-1 16,-3-5 8-16,4 1-7 0,-3-1-5 0,3-2 5 16,-2-1 1-16,2-1-4 0,-3 1 1 0,2-1-3 0,-3 1-5 15,1-1 2-15,-3 0 7 0,-1-2-11 0,2 5-3 16,-2-1 2-16,-2 0 2 0,-1 3-10 0,0-3 5 0,-1 4-2 16,-1-2-2-16,0 1 1 0,-2 1 4 0,3-1-6 15,-1-1-3-15,-2 2 7 0,2-2-1 0,-2 4 0 16,0-2 5-16,0 0-4 0,-1 2 3 0,1 0 0 15,-3 1-1-15,1 0-1 0,-1-3-1 0,0 3 1 16,0 3-8-16,0-6 9 0,0 3-6 0,2 0-8 0,-2 0-6 16,0 0-14-16,0 0-18 0,0-1-31 0,-2 1-44 15,2-3-55-15,-1 3-72 0,1-1-100 0</inkml:trace>
  <inkml:trace contextRef="#ctx0" brushRef="#br0" timeOffset="13686.7695">4607 9683 1919 0,'-3'-1'5'0,"1"0"8"0,2-4 9 16,2 5 11-16,-4-3 5 0,2 3 7 0,0 0 9 16,0 0 7-16,2 0 4 0,-2 0 12 0,0 0 12 15,0 0 0-15,0 0 3 0,0 0 3 0,0 3-10 0,0-3-7 16,0 0-8-16,0 0-18 0,1 0-21 0,-1 0-14 16,2 1-5-16,-2 0-10 0,2-1-1 0,-2 0-1 0,0 0 3 15,0 0-3-15,0 0-4 0,0 0 5 0,1 0-2 16,-1 0-1-16,0 0 0 0,0 0 8 0,0 2-6 15,2-1-1-15,1-1 2 0,-1 1-1 0,2-1 0 16,0 0 8-16,3 0-5 0,0 0-4 0,2 0 5 0,1 0 5 16,-1 1 0-16,4-1 0 0,-1-1 5 0,3 2-11 15,2-2 15-15,-1 1 2 0,3 0-8 0,0-1 4 0,1 0 4 16,2-1-5-16,2 2-1 0,-3 0 1 0,2 0-12 16,1 0 1-16,-2-1 3 0,-1 2-4 0,-1-1 3 15,1 0 0-15,-5 2 1 0,3-1-6 0,-2 0 2 0,-1 0 2 16,-2-1 3-16,2 2-7 0,-3-2-2 0,4 2 4 15,-3-1-3-15,0 0 9 0,2 0-1 0,0 2-7 0,0-2-4 16,3 2 5-16,0-3 1 0,-2 3-6 0,2-3 4 16,-1 2-7-16,2-2-3 0,0 0 7 0,0 2-1 15,-1-2 2-15,1 0-5 0,-2 0 6 0,2 0-8 0,-2 0 9 16,2 1-1-16,-3-2 3 0,1 1 0 0,-1 0-1 16,-2-2 7-16,-2 2 2 0,0 0 8 0,0-2-10 15,0 2 11-15,-2-3-1 0,0 3-5 0,-2 0 9 0,1 0-10 16,2-3 2-16,-2 3-6 0,1 0 1 0,-2-1-6 15,1 1-1-15,1 1 6 0,0-1-4 0,-2 0 1 0,1 0-6 16,1 3 5-16,-1-3 1 0,-2 0-3 0,2 3-3 16,-3-3 5-16,1 2-2 0,0-2 1 0,-2 2-9 15,0-1 5-15,-1 0 6 0,0-1 2 0,-2 0 3 16,0 0-4-16,-1 0-12 0,2 1-28 0,-2-2-21 0,-2-1-75 16,0-2-133-16</inkml:trace>
  <inkml:trace contextRef="#ctx0" brushRef="#br0" timeOffset="16092.0351">5780 8299 1411 0,'0'-1'9'0,"0"0"12"16,2-2 0-16,-2 2 9 0,0-1 2 0,0 2 5 0,0 0 5 15,0 0 16-15,0 0-7 0,0 0-3 0,0 0 17 16,0 0-5-16,0 0 6 0,0 0-3 0,0 0 6 15,2 0-9-15,0 0 2 0,-2 2-1 0,0-2-7 0,2 0-2 16,-2 0-2-16,0 0 3 0,0 0 1 0,-2 0 1 16,2 0 2-16,0 0 0 0,0 1-8 0,0-1 0 15,0 0-11-15,0 0-3 0,0 3-9 0,0-2-14 0,0 0-5 16,0-1-7-16,0 2-1 0,0 0-8 0,0-2 0 16,-4 3-5-16,4-2-5 0,2 1 3 0,-2-1-5 15,2 2-2-15,-2-1 7 0,-2 3 4 0,2 3 3 0,2-1 3 16,-2 3 6-16,-2-1 2 0,0 4 5 0,0 1 1 15,4-2-10-15,-4 2 5 0,4 1-1 0,-5-1-2 16,3 3-2-16,-2 0 8 0,2-1-6 0,-3 0-1 0,0 4 2 16,-1-2-5-16,1 2 1 0,0 0 1 0,-2 1 2 15,2-1-6-15,-1-1 2 0,2 2 2 0,-1-1 4 0,1-3-1 16,1 0 5-16,-1-1 5 0,0-3-8 0,1 2 3 0,1-3 5 16,-2-1-2-16,0 0 6 0,1-2-1 15,-1 0-1-15,1-1-1 0,-1 1 6 0,0-1 1 0,1-4-4 16,1 4 2-16,-3-3-4 0,3-1 4 0,-1 2-4 15,2-1-4-15,-2-1 2 0,1 0-5 0,0 0 0 16,0 2 0-16,0-3-6 0,-2 2-2 0,2 0 4 0,0-1-2 16,0-1-3-16,0 1 1 0,-2 0 1 0,2-3-1 15,2 2 1-15,-2-3 4 0,0 2-3 0,0-2 1 0,0 0 5 16,0-1-4-16,0 2 2 0,0-1 1 0,2-1 1 16,-4 0 0-16,2 1-6 0,2 0-9 0,-4-3-27 15,2 3-22-15,2-1-27 0,-2 0-34 0,-2-1-42 0,4 0-84 16,-4-1-72-16</inkml:trace>
  <inkml:trace contextRef="#ctx0" brushRef="#br0" timeOffset="16465.8282">5630 8787 1744 0,'-3'-2'13'0,"-2"-1"13"0,5 3 13 0,0-4 15 15,-2 3 9-15,1 0 0 0,1 1 3 0,0 1 12 16,0 0-10-16,0-1-11 0,0 0-11 0,0 0-18 0,0 2-16 16,-2-1 5-16,4 0-6 0,-2 2-14 0,3-3-7 15,-3 7 5-15,3 0-4 0,0 4 3 0,2-2 13 16,-2 7-8-16,2 0 5 0,0 1-1 0,-2 1 10 0,2-1-6 16,1 0 3-16,0-2-1 0,-1-1-6 0,1-2 2 15,1-2-2-15,-2-3 10 0,0-1-4 0,2-1-2 0,-2-4-1 16,1-1 9-16,2 0 2 0,0 0 5 0,0-1 2 15,1-4-5-15,5-1 4 0,-1-3-2 0,3 0-4 16,1-2-1-16,2-3-1 0,-1-1-7 0,1-2-5 16,1 3-1-16,-4-3-4 0,1 2 5 0,-2 1-1 0,-1-1-4 15,-1 3-2-15,-1 1 1 0,-4 0 0 0,0 5 6 16,-3 0-6-16,-2 2 3 0,-1 3 3 0,-2-1-6 16,2 2 5-16,-4 0-4 0,4 0 4 0,-4 0-5 0,4 1-9 15,-2-1-26-15,0 0-36 0,0 0-54 0,-2 0-73 16,2 2-63-16</inkml:trace>
  <inkml:trace contextRef="#ctx0" brushRef="#br0" timeOffset="18434.8815">8567 9861 2776 0,'6'-10'7'0,"0"2"5"16,-4 0 19-16,1 0 5 0,-1 6 2 0,-2 0-2 0,0 2-3 15,0 2-6-15,0 0-5 0,0-1-9 0,0-1-23 16,0 4-5-16,0-1-3 0,1 5 0 0,-1 1 9 16,2 1 1-16,-1 4-5 0,1 3 7 0,0 4 7 0,2 2-1 15,0 1 0-15,1-2 0 0,2 1-3 0,-1-3 0 16,1 0 9-16,-1-3-9 0,2-4-1 0,0-2 4 16,0-2 4-16,-2-4 4 0,2 0 2 0,1-3 20 0,-1-1 16 15,5-4 17-15,0 0 10 0,5-3 9 0,2-5-5 16,5-3 0-16,7-3-7 0,2-7-10 0,7-1-17 15,2-5-14-15,6-3-11 0,-1-2-7 0,4-1 6 0,1-3-4 16,0-1 8-16,2-2-15 0,-1 1 0 0,-1-1 2 16,-3 5-1-16,-3-1-2 0,-3 6-9 0,-3 2 3 15,-6 3-4-15,-5 5 3 0,-7 7-10 0,-3 1-25 0,-5 4-25 16,-3 3-48-16,-6 2-43 0,2 0-73 0,-8 5-94 16,3 0-78-16</inkml:trace>
  <inkml:trace contextRef="#ctx0" brushRef="#br0" timeOffset="20447.7961">3798 11159 875 0,'0'0'26'0,"0"0"-2"0,0 0 12 15,0 0-3-15,0 0 14 0,0 0 11 0,0 0 8 16,0 0 0-16,0 0-5 0,0 0-2 0,0 0-7 16,0 0 4-16,0 0-8 0,0 0-4 0,0 0-5 15,0 0-10-15,0 0 2 0,0 0 1 0,0 0-5 0,0 0-2 16,0 0 1-16,0 0-9 0,0 0 2 0,0 0 6 15,0 0 0-15,0 0 5 0,0 0-14 16,0 0-3-16,0 0 5 16,0 0 0-16,0 0 2 15,0 0 11-15,0 0-13 0,0 0 0 16,0 0 5-16,0 0-2 16,0 0-15-16,0 0 14 0,0 0 6 15,0 0-3-15,35 0-13 16,-35 0 12-16,0 0 4 0,129-5-15 15,-107 5 3-15,4 0-5 0,2 1 2 0,1 0 0 16,-1-1-4-16,4 0 0 0,-2 2 3 0,0-1-5 0,-2 0-3 16,-1 1 3-16,0-2-5 0,-3 1 1 0,-2 0 2 15,-2 0 0-15,-2 1-5 0,-1-1-5 0,-4-1 5 0,1 0 3 16,-1 0 2-16,-1 3-1 0,-2-3-3 0,-2 1 0 16,1-2 2-16,0 2 3 0,-2-2 2 0,1 1-4 15,1 0-1-15,-1 0-4 0,0-3 6 0,-1 3-6 16,2 0-4-16,-1 0 6 0,0 0-4 0,2 0 1 15,0 0 0-15,0-3-2 0,-2 2 3 0,3 0 1 0,-3 0-4 16,0-1 7-16,1 2-2 0,-3-2-1 0,-1 0 1 16,-2 2 5-16,2-1 3 0,-5 0 6 0,0 1 3 0,2 0-9 15,-2 0 1-15,0 0 2 0,0 0 3 0,0 0 0 16,0 1-13-16,1-2 2 0,-1 1-1 0,0 0-5 16,-1 0-22-16,1 0-26 0,0 0-49 0,-2-3-55 0,2 3-85 15</inkml:trace>
  <inkml:trace contextRef="#ctx0" brushRef="#br0" timeOffset="21202.4097">3855 11415 895 0,'-2'-1'5'16,"2"0"12"-16,0 0 6 0,0 1 12 0,0 0 10 0,0 1 19 15,0-1 11-15,0 0 14 0,0 0 12 0,0 0 8 16,0 0 7-16,0 0 8 0,0 0 2 0,0-1-10 16,2 1-7-16,-2 0-8 0,0 1-13 0,0 0-13 0,0 0-11 15,0-1-20-15,1 0-12 0,-2 0-8 0,1 0-3 16,1 0-5-16,-1 0-5 0,2 0-8 0,-2 0-3 0,3 1 2 16,-1-1-2-16,-2 0 0 0,0 1-5 0,1-1 4 15,1 1-2-15,0-1 7 0,-1 0 0 0,3 0 10 16,3-1 15-16,1 1 2 0,0-1 4 0,4 0 4 0,3-1 2 15,0-1 2-15,3 3 1 0,1-2-11 0,1-1-12 16,0 3-6-16,1-1 3 0,1 1-6 0,-2-1-2 16,2 1-4-16,0 0 0 0,-1 2 2 0,1-2-7 0,-2 0 7 15,0 3-1-15,0-1-5 0,0 0-2 0,-1 1 0 16,0-1 1-16,0-1-1 0,0 2-1 0,0-2-16 16,1 2-26-16,0-6-23 0,2 3-45 0,-2-3-60 0,-2 0-54 15,4-3-67-15</inkml:trace>
  <inkml:trace contextRef="#ctx0" brushRef="#br0" timeOffset="21673.4301">3975 11662 1485 0,'-5'0'6'0,"2"0"9"16,0-1 11-16,3 2 17 0,-2-1 8 0,-2 0 13 15,4 0 10-15,-2-1 15 0,2 2 6 0,0 1 5 16,2-2-6-16,-2 0-13 0,0 0-15 0,0 0-8 0,1 0-11 16,2 0-21-16,-3 0-12 0,2 0-8 0,-2 0-6 0,1 3-6 15,4-1 9-15,0-1 4 0,-2 0 9 16,2 3 13-16,6-3 6 0,0-1 0 0,2 3 15 0,2-2 7 16,3-1 6-16,1 0-2 0,4 0-9 0,4-1-8 0,-2-2-2 15,1 3-5-15,1-1-10 0,0-3-10 16,0 4-7-16,-4-2-7 0,1 1 5 0,-5 0-4 0,0 1-1 15,-3 0-1-15,-4 0-2 0,-1 0 1 0,0 0 3 16,-4 2-1-16,1-2 0 0,-5 0 1 0,2 1-5 16,-2 0 4-16,0-1-9 0,0 0-3 0,0 0-24 0,-3-1-21 15,0 1-29-15,2-1-40 0,-2 0-34 0,0 1-46 16,0-1-56-16,0-2-72 0</inkml:trace>
  <inkml:trace contextRef="#ctx0" brushRef="#br0" timeOffset="29788.0215">4002 9739 986 0,'-8'-8'15'16,"-3"3"20"-16,0 0 9 0,3-2 17 0,-5 3 9 15,2 0 17-15,3 0 20 0,-4 2 1 0,4-1-5 0,-1 3-10 16,0 0 4-16,0-3-4 0,-1 3 13 0,1 0-10 16,-1 0-13-16,1 0 2 0,-2 0-2 0,0 3-4 15,-1-3-19-15,2 3-2 0,0-1-23 0,-3 1-8 0,-1 2-5 16,0-1-4-16,-3 3-4 0,2 0-5 0,-4 1 9 15,-1 3-11-15,1 0 11 0,-2 0-7 0,-1 4 1 16,3-1 7-16,-3-1-5 0,0 3 3 0,3 0-2 0,-3-2 3 16,3 1-7-16,1-1 6 0,0 2-2 0,0-3-4 15,4 2 2-15,-3-1-2 0,4 0-4 0,-1 0-2 16,3-1-1-16,1 2-2 0,2-1 7 0,-3-2-5 16,2 2-2-16,2-1-4 0,0-1 5 0,2 3 2 0,-2-2-7 15,1 2-4-15,1-2-1 0,2 1-1 0,-1 2 4 16,0 1-4-16,1 1-1 0,2 2 2 0,-1-2-2 15,0 2 6-15,4 3-3 0,-2-1 4 0,2 1 4 0,-2 1 4 16,1 2 0-16,2 1 0 0,1 1 6 0,0 1 3 16,-1 1 0-16,2 1-2 0,-2 1 1 0,0 0 5 15,1 1 7-15,-1-1-7 0,-2-3 0 0,-1 3 2 0,2-6-2 16,-4 2-1-16,2-3-1 0,-1 3 0 0,1-5-11 16,0 1 11-16,-2 4-3 0,1-5-7 0,-1 4-3 15,0-1 3-15,1 0-5 0,1 2-10 0,-2-2 9 16,1 0-7-16,-1 1 6 0,2-1 2 0,-2 2 7 0,1-2-6 15,1-1 5-15,0 1 4 0,0 1-3 0,-2-1 5 16,2-1-9-16,0 1 6 0,0 1-5 0,0-2 5 0,0-2-2 16,0 1 5-16,0-2-8 0,2-1-4 0,-2-1 7 15,1-5-1-15,1-1-2 0,-2-3-3 0,0-2 3 16,3 0-6-16,-3-4 11 0,2 2-5 0,-2-2 9 0,0 1-8 16,0-1-1-16,1-1 2 0,-1 1-4 0,0 2 4 15,0-2-5-15,2 1 6 0,-2 1-12 0,2 1 6 0,-2-3 2 16,1 3 0-16,1-1-4 0,-2-1-1 15,3 1-1-15,-1-3-4 0,-1 1 5 0,2-1-8 0,0-1 1 16,-1-1-3-16,3 1-13 0,-4-1-12 0,1-1-12 16,1 0-5-16,-1-1-10 0,1 0-11 0,0 0-23 15,-1 0-29-15,2-1-33 0,-1-1-57 0,2-2-84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0:17:52.9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3469 2963 1809 0,'-3'0'9'0,"-2"0"12"15,-1-1 27-15,6-2 20 0,-5 0 9 0,2 3 6 0,0 0 10 16,0 0 17-16,3 0 1 0,0 0 12 0,-2 0-10 15,1 2 9-15,-1-1 2 0,2 2 4 0,-3-2-4 16,3-1-23-16,-2 3-8 0,2-1-17 0,-1-2-22 0,1 0-29 16,1 0-8-16,-1 2-17 0,0-2-1 0,0 1 7 15,0-1-4-15,0 0-6 0,2 0 6 0,-2 0 1 16,0 0-6-16,0 0 1 0,0 0 1 0,1 0-2 16,-1 0 1-16,2-1-1 0,-2 1 0 0,2 0-5 0,-1-2 3 15,1 2 0-15,-2 0-6 0,3 0-4 0,0 0 1 16,-2-1 6-16,4 1-3 0,0 0 7 0,3 1-3 15,3-1 7-15,0 0-4 0,2 0 8 0,4 0-4 0,3 0-8 16,1-1 8-16,1 0 2 0,2 0-5 0,1-1 1 16,1 1 9-16,1-2-14 0,1 2 6 0,-1-2-1 15,3 1-5-15,0-1 2 0,-2 1 8 0,4 0-3 0,-2 0-8 16,2-3 14-16,1 3-1 0,0-1 4 0,-1-1-1 16,1 1-5-16,3-2-3 0,-3 2 8 0,0 1 0 0,1-2-8 15,-3 1 0-15,-1 1 4 0,-1-1-2 0,-1 1 1 16,-1 1 2-16,-5-1-5 0,2 2 6 0,-5-1-1 15,0 0 1-15,0 0-6 0,-2 0 4 0,-4 0-2 16,4 1-5-16,-4-2 0 0,-2 0 3 0,0 2 4 0,0 0-7 16,-4 0 0-16,2 0 0 0,-1-1-1 0,-3 1 7 15,-2-2-8-15,2 2 5 0,-4 0-1 0,3 2 7 0,-2-2-5 16,-2 0 4-16,0 0 3 0,0 0-4 0,0 1 15 16,0-1-8-16,0 0-3 0,0 0 2 0,0 0-1 15,0 0 2-15,0 0-1 0,0 0 3 0,0 0-12 0,-2 2 1 16,2-2 4-16,-2 0-6 0,2 0 3 0,0 2 5 15,0-2-7-15,0 0-2 0,-2 0 1 0,2 0 5 16,0 0-7-16,0 0 10 0,0 0 0 0,0 0-13 0,0 0 7 0,0 1-1 16,0-1 1-16,-1 0-8 0,1-1 7 15,0 1-7-15,0 0 1 0,0 1 4 0,0-2-1 0,0 1 0 16,1-2 2-16,-1 2 5 0,0-2-3 0,0 2-13 16,2-1-33-16,4-1-53 0,-1-2-72 0,1-1-105 15,2-3-160-15</inkml:trace>
  <inkml:trace contextRef="#ctx0" brushRef="#br0" timeOffset="27326.8157">11398 5588 2403 0,'0'0'26'0,"0"0"25"0,0 0 27 16,0 0 10-16,0 0 9 0,0 0-3 0,-2-24 9 15,2 24 6-15,0 0-2 0,0 0-30 0,0 0-20 0,0 0-11 16,0 0-1-16,0 0-3 0,-5-12-8 0,5 12-14 0,0 0-1 15,0 0-27 1,0 0-11 0,0 0 2-16,0 0 24 15,16 54-9 17,-14-44 2-32,-2-1-1 0,3 1 1 0,-3 1 1 0,1-1-4 15,-1 0 6-15,0-1 7 0,0 2-14 0,2-2 11 16,-2 0-3-16,2 1-2 0,-2-4-1 0,1-2 7 0,1 1-8 15,-2 0-6-15,0-1 12 0,1-3-15 0,3 1 6 16,-3-2 4-16,-1 0-2 0,5-2-1 0,-4 1 15 16,1-1 18-16,3 0 9 0,-1 1 17 0,3-3 20 0,4 2 10 15,0-4 6-15,2-1-1 0,5-3-11 0,3-1-9 16,0-2-13-16,2-1-6 0,3-6-15 0,0 1-13 0,1-2-8 16,3-1 4-16,-1-2-6 0,2 2-1 0,-1-3-3 15,4-1 1-15,-3 2-5 0,1 2 0 0,-1 0-6 0,-1-2 1 16,0 4 8-16,1-1-12 0,-3 4 11 0,-1 0-9 15,-3 0-9-15,-1 2 6 0,1-2 6 0,0 3-3 16,-5-1-5-16,3 4 10 0,-3-1-11 0,-2 2 4 0,4-3 9 16,-4 3-6-16,-3 1 3 0,2-1-3 0,-2 4-2 15,-1-2 1-15,3 1 1 0,-5-1 1 0,1 2-10 16,-2 1 6-16,0-1-5 0,0 2 7 0,-1 2 5 16,-1-2-10-16,-4 2 5 0,5-3-6 0,-5 5 9 15,-1-1-5-15,0 1 6 0,-1-3-1 0,-1 3-10 0,-1 0 7 16,0 0 0-16,-1 2 2 0,2-2-2 0,-1 0-2 15,0 0-4-15,0 0-11 0,0 0 2 0,2 0-12 16,-4 0-23-16,2 0-16 0,0 0-39 0,0 0-23 16,2 0-29-16,-4 1-54 0,4-4-75 0,0 2-96 0,1 0-115 15</inkml:trace>
  <inkml:trace contextRef="#ctx0" brushRef="#br0" timeOffset="29593.6557">15687 6981 2414 0,'-1'1'10'0,"-2"-1"10"16,3 0 25-16,3 0 20 0,-5 0 5 0,1 0 7 16,-1 0 3-16,2 0 1 0,0 3-14 0,0-2-13 0,-3 0-22 15,3 1-20-15,0-1-5 0,0 1-5 0,3-1-5 16,-3-1 1-16,0 0 2 0,2 0 6 0,-1 0-1 0,1 0 1 16,-1 0 0-16,4-1 3 0,0 1 0 0,1-1-3 15,4 0 2-15,-2 0 1 0,3-1 3 0,4 1-1 16,-2 1-4-16,6-1 6 0,-1-2 2 0,4 3 5 0,-2 0 1 15,4 0 1-15,-2-3-2 0,5 2 1 0,-2-2 5 16,4 1-7-16,1-1-2 0,0-2-5 0,1 5 1 16,-1-3-3-16,2 1-3 0,0 0-1 0,-2 1-4 0,-2 0 5 15,2 1-4-15,-3-3 4 0,1 3-1 0,-1 0-3 16,0-3 3-16,-1 3-4 0,-1-1 4 0,2 0-5 16,0-1 3-16,-2 0-1 0,2-1 1 0,-1 3-4 0,0-2 5 15,3-1-2-15,-4 1 5 0,3-1-8 0,1 0 6 16,-3-1-3-16,3 1-4 0,-2 0 9 0,1 0-5 0,-1-1 7 15,3 0-10-15,-4 4 10 0,0-1-10 0,1-2 1 16,0 3 7-16,-2-1-5 0,-3-1-3 0,-1 2-6 16,-1 0 8-16,-2 0-6 0,-2 0 9 0,-2 2 0 0,-1-2-8 15,-4 0 1-15,0 0 1 0,-2 1 8 0,-2-1-11 16,-1 1 2-16,0 1 2 0,-1-2 5 0,-2 0-7 16,4 1-1-16,-4-1 10 0,-1 0-11 0,0 0 7 0,0 0-4 15,0 0-2-15,0 2 0 0,0-1 4 16,0-1 1-16,0 1-10 0,2 0 3 0,-2-1 8 0,2 0-4 15,-2 2 4-15,3-1-5 0,-3 1 1 0,1-4 6 16,1 4 2-16,0-1 3 0,1-1-15 0,-2 1 14 0,3-1-13 16,-3 0-2-16,2 1-8 0,3 1-25 0,-2 0-30 15,2-2-35-15,0 0-35 0,1 0-69 0,4 0-68 16,-5-3-96-16</inkml:trace>
  <inkml:trace contextRef="#ctx0" brushRef="#br0" timeOffset="32805.405">27204 7093 2670 0,'-5'-12'-8'15,"1"1"13"-15,0-2 11 0,3 3 13 0,-4 2 15 16,-3 0 6-16,2 1 6 0,1 2 2 0,2 0 20 16,0 1 2-16,-1 1 5 0,0 0 11 0,4-2-3 0,0 5 4 0,-1-2 0 15,2 0-4-15,-1 2-3 0,0 0-6 16,0 0-15-16,4 0-19 0,-4-2-5 0,2 4-7 15,-2-2-5-15,2 0-6 0,-1 0-4 0,-1 2-11 0,0 0-6 16,0-2-7-16,2 5-8 0,-2 0-5 0,2 0 4 16,-1 5 2-16,4 4-4 0,1 2 11 0,4 4-1 0,-2 5 5 15,1 4-3-15,2 3 8 0,0 3-6 0,0 2 5 16,0 1 1-16,0 3-6 0,-2-2-4 0,1 0 2 16,-2-1 2-16,0-4 1 0,0 0-2 0,1-5 4 15,-2-1-8-15,-1-4 3 0,1-3 10 0,0-3-5 0,-2-2-2 16,0-4-6-16,1-2 8 0,-4-3-2 0,1-2 4 15,-1-2-4-15,-1-1 3 0,1-2 6 0,-2-2 8 16,0-1 0-16,0 0-4 0,-2 1-4 0,-1-5 3 0,2-1 1 16,-3-6-9-16,0-3 0 0,-1-2-9 0,-3-6 2 15,-1-4-3-15,1-5 4 0,-1-1-4 0,0-5 0 16,1-1 6-16,0 0-5 0,0-2 6 0,2 1-9 0,0 1 10 16,-1 2 3-16,1-1 9 0,1 6 3 0,2 0-5 15,-3 2 13-15,4 2-3 0,2 1 9 0,-3 3-4 16,3 1 1-16,3 1-6 0,-1 2-3 0,4-1 2 15,0 2-9-15,2 1-1 0,1 1-2 0,3-1-6 0,1 1-2 16,2 2-2-16,-2 0-2 0,4 5 0 0,-1 1-9 16,1 3 2-16,-2 1-1 0,2 4 1 0,-4 6-3 15,1 1 1-15,0 5-1 0,-4 2-3 0,2 6 7 0,-2 3 3 16,2 3 5-16,-4 8-4 0,0 1-5 0,-1 4 7 16,-4 5 0-16,0 3 0 0,-3 0 2 0,0 3 0 15,-4-1-4-15,-3-1-2 0,-1-1 4 0,0-5 2 0,-3-2-2 16,2-5 9-16,-1-5-8 0,-1-4-4 0,3-5 8 15,0-4 2-15,-1-2 8 0,4-4-8 0,0-4 5 16,1 0 0-16,0-3 1 0,1-1 8 0,3 0-16 0,-1 0 3 16,1-2-2-16,1-2 0 0,-1 0-6 0,0-3-6 15,3 1 4-15,-1-2-7 0,1 1 8 0,2-3-6 16,1 0 0-16,2 0 0 0,-2 3 4 0,2 1-1 0,2 1-4 16,2-1 3-16,-2 3 5 0,2 1-5 0,1 1 3 15,0 1-1-15,-1 1-1 0,1-1-1 0,1 3 3 16,-2-1 2-16,0 3-3 0,4 1-5 0,-3-2-23 0,2 1-31 15,0-1-41-15,2 4-39 0,0-3-54 0,-1 2-61 16,3-1-75-16,-3-1-63 0,3 1-86 0</inkml:trace>
  <inkml:trace contextRef="#ctx0" brushRef="#br0" timeOffset="34481.3712">27969 7324 2153 0,'2'-2'12'0,"2"2"12"16,-2 0 6-16,1-3 7 0,-3 3 3 0,2 0-6 16,-1 0 5-16,1-3-1 0,1 3-12 0,0-1-6 0,4-1 6 15,2 0-3-15,-1-2 2 0,3 1 8 0,3-2-5 16,2-1 3-16,1 0-4 0,1 0 2 0,2-2-18 0,-1 0-1 16,-1-1-3-16,-1 0-4 0,-1-2 2 0,0 2-2 15,-2 0 0-15,-3-2-8 0,0-1 11 0,-4 2-9 16,0-1-3-16,-2-2 8 0,-5 6-8 0,2-4 1 0,-4 0 2 15,0 1 2-15,-4 1 2 0,0-1 14 0,-2 3 10 16,0 0 1-16,-1 0 17 0,-1 2 6 0,-1-2 8 16,0 5 1-16,0 2 6 0,1-1-13 0,1 2 2 15,-4 1-4-15,2 5-8 0,0-2-7 0,-2 4-2 16,1 3 9-16,-1-2-14 0,0 4 9 0,1 0-13 0,2 2 2 16,0-1-9-16,3 0 1 0,1 0-3 0,3 0-14 15,1 0 4-15,4-2-4 0,1 0 4 0,0 1-8 16,2 0 8-16,4-1-1 0,-1-1 0 0,3 1 6 0,3-4-5 15,-1 1 4-15,3-3-10 0,-2-4 4 0,5 1-6 16,-3-4-6-16,3 0-11 0,-2-4-11 0,1 1 0 0,-3-4-11 16,1 2 0-16,-2-2 2 0,-3 0 1 0,2-2 3 15,-2 0 0-15,-3-1 14 0,2-1 2 0,-4 1 4 16,2 0 6-16,-2-3 1 0,0 0 8 0,1-2-1 0,0-2 8 16,-3 3-2-16,2-4-5 0,-1 2 13 0,1-3 1 15,3 3 6-15,-4 0 4 0,0 4 13 0,0 2 2 16,0 3-1-16,-2 2 8 0,0 1-10 0,-3 4-1 0,0 0-11 15,4 0-7-15,-4 1-15 0,-1 2 5 0,2 0 1 16,-1 4-9-16,2 0 7 0,1 5 3 0,2 2-1 16,0 3 6-16,1 3 2 0,-1 4-4 0,4 0-6 0,-4 2 12 15,3 2-13-15,-1 2 8 0,2 0 5 0,-1-1-13 16,1 3 8-16,1-1-3 0,1 0-3 0,-2-2-3 16,2-2 2-16,2-4 1 0,-2-2-11 0,0-2 9 15,-3-2-3-15,2-3 0 0,-1-4 5 0,-3-2-2 0,-1-4 5 16,0 1-5-16,-2-2 10 0,0-3 1 0,-1-1 11 15,-2-1 12-15,0 1-2 0,0-3 2 0,0-3 0 0,0 2-2 16,0-7-3-16,-2 0 0 0,2-2-16 0,-3-2-6 16,2-2-2-16,-3-3-1 0,1-2-1 0,-2-2-3 15,0-2 4-15,-2-2-6 0,-1-3 6 0,0-2-2 0,0-3 3 16,-3-2 2-16,3 1 6 0,-3-1 5 0,2 1 6 16,-3 1 0-16,3-1-4 0,-2 1 17 0,1 1 8 15,-1 2 5-15,2 0-3 0,3 0-3 0,-2 5-4 0,1 3 8 16,4 0 1-16,-3 3-14 0,4 6-11 0,2 0-6 15,2 5-9-15,0 5-4 0,-1 1-4 0,2 2-13 16,-2 3-1-16,3 2-3 0,-1 2 4 0,2 4-3 0,0 0 2 16,1 5 3-16,6 3-3 0,0 6 8 0,2 1 4 15,0 7-4-15,2 1 2 0,-2 2-2 0,-1 3 6 16,4-1 1-16,-6 2 5 0,0 0-1 0,0-1-11 0,-1-2-10 16,-3 1-21-16,-2-5-14 0,0 3-31 0,-2-3-43 15,-1-1-27-15,-2-2-39 0,0-6-12 0,0 0-21 0,-2-4-4 16,2-5 0-16,-1-3 19 0,1-2 15 0,0-6 8 15,1-2 16-15,-1-2 12 0,0-7 26 0,4 1 25 16,-1-4 13-16,2-3 10 0,0-3 30 0,2-1 31 0,-1-2 21 16,2-1 21-16,0 2 19 0,0-1 16 0,2 1 19 15,-4 3 6-15,5 2 10 0,-5 0 8 0,2 5 1 16,-1 1 3-16,0 3-10 0,-2 1-7 0,0 4-15 0,1 0-3 16,-4 1-7-16,4 2-22 0,0 0 8 0,-1 2-9 15,0 0 2-15,1 0-3 0,2 0 1 0,0 2 3 16,0-1-12-16,2 2 13 0,0-1-5 0,0 1-6 0,1 0-4 15,3-1 5-15,-3-1 11 0,3 2-2 0,1-1 10 16,-1-2-8-16,0-2 2 0,-1-1 5 0,-1-1 5 16,1-2-7-16,0 0-20 0,-2-1 4 0,0-2-12 0,-2 0 3 15,1 0-9-15,0-2-11 0,-1-2 3 0,-3 3-3 16,1-2 5-16,-3-1-1 0,1-1 12 0,-3 0 0 16,2 1 17-16,-4-3 10 0,0 3-1 0,-4-4 9 0,2 3 8 15,-3 0 10-15,1 2 3 0,-1-2-1 0,-2 5-4 16,2 0-1-16,-2 1 0 0,2 2-3 0,-1-1-5 0,1 5-15 15,-2 0-15-15,0 3 0 0,1 1-20 0,-1 1 6 16,-3 3-13-16,1 0-1 0,-2 5-16 0,3 0 6 16,-1 1 3-16,1 3-3 0,3-2 10 0,3 2-8 15,-1 2-6-15,5 0-1 0,-1-2 11 0,4 1-11 0,0-1 8 16,2-2-3-16,2 0 0 0,0-2-3 0,1-2 11 16,2-1-6-16,0 0-1 0,3-3-3 0,-2-1 2 15,2-3-2-15,0 0-3 0,2 0-1 0,-2-3-4 0,0-3 1 16,1 0-5-16,1-2 4 0,-2-1-4 0,2-1-3 15,-1-1 3-15,-2-2 4 0,2 2 1 0,-2-6-3 16,-1 3 10-16,-1-1 2 0,-2 0-7 0,1-3 9 0,-4-2-4 16,3 0 4-16,-3-1 6 0,-1-1-1 0,-1 1-1 15,-2-4 1-15,3 0 10 0,-4 0-12 0,-1 0 10 16,-1 3-6-16,0-3-6 0,-3 5 12 0,3 0 2 16,-1 5-2-16,-1 2 0 0,-2 3 6 0,4 0-9 0,-2 5 5 15,2-1 3-15,0 3-11 0,-2 0-4 0,4 0-2 16,-2 0-5-16,0 3-3 0,0-2-2 0,0 2 5 15,2 2-7-15,-1 3 11 0,2 1-7 0,-1 2 5 0,-1 0-4 16,2 4 12-16,2 2-1 0,3-3-5 0,-1 2 4 16,3-1-2-16,0-2 2 0,-2 3-6 0,6-3 9 15,1-1-9-15,0-3 3 0,-2 1 2 0,2-3-7 0,2-2 2 0,0 1-3 16,0-4 8-16,4-4 0 0,-2 0-2 16,-2-4 3-16,4-1-6 0,1-1 14 0,-3-4-13 15,3-2 11-15,0-2-2 0,-3-1-5 0,2-2 2 0,-3-2-2 16,0-3 10-16,-2-3-8 0,-2 1 6 0,2-6-3 15,-5-3-3-15,1-5-5 0,-1-3 1 0,-1-6-8 0,2-1-11 16,-4-6-7-16,1-2 2 0,-1-3-4 0,1-2 8 16,-3 0 8-16,-1-2 4 0,1 5 21 0,-2 2 0 15,-2 6 29-15,-2 4 9 0,0 12 12 0,-6 4 1 0,2 8 10 16,-1 5 4-16,-2 7-8 0,-1 5-4 0,2 1-15 16,-2 6-18-16,0 3-6 0,0 2-1 0,-4 4-18 15,2 3-3-15,-4 6-1 0,1 3 5 0,-2 6-7 0,2 2 5 16,2 5-3-16,0 4-9 0,3 2 5 0,5 1 2 15,3 2-5-15,0 1 3 0,3 2-1 0,3-1-22 0,5-1-19 16,0-2-18-16,1 0-17 0,3-5-14 0,1-3-16 16,3-2-26-16,1-6-5 0,3-2 1 0,-1-5-9 15,2-4-2-15,-1-4-33 0,-2-5-43 0,1-4-48 0,-2-5-46 16,-2-4-72-16,-1-2-65 0</inkml:trace>
  <inkml:trace contextRef="#ctx0" brushRef="#br0" timeOffset="34668.4955">29751 6341 2460 0,'-18'-2'14'0,"4"1"14"0,1-3 25 0,4 3 18 15,1-1 15-15,3 0 3 0,-1 2-3 0,0 0-2 16,4 0-17-16,2 0-15 0,0 0-26 0,2 0-20 0,2 0-13 16,-1 0-5-16,2-5-5 0,2 5 14 0,2-4-3 15,2 1 4-15,3 0-4 0,5-1-1 0,-1 1-8 16,4-1-8-16,1 1-8 0,3 3-33 0,-3 0-18 0,0 0-29 15,-4 4-32-15,1-1-45 0,-6 2-44 0,-4 3-52 0</inkml:trace>
  <inkml:trace contextRef="#ctx0" brushRef="#br0" timeOffset="34962.5894">28540 8182 3621 0,'-32'37'3'0,"4"1"-5"0,-1-2 4 0,12-6 1 0,-8 3-1 15,4-3-1-15,5 2 2 0,-1-4-7 0,4-4-3 16,4-2 6-16,2-4-7 0,7-6-1 0,5-3 9 16,4-1 3-16,4-7 6 0,9-1 2 0,5-5-1 0,11-6 6 15,5-6 8-15,14-4 3 0,6-6-5 0,16-8-3 16,11-5-11-16,11-7 2 0,11-5-4 0,10-7-30 15,8-2-38-15,10-2-42 0,1-7-31 0,6 3-12 0,-3-3-1 16,-4 5 9-16,-5 3 0 0,-8 5 29 0,-10 6 38 16,-16 6 45-16,-11 6 15 0,-16 6 21 0,-11 5-19 0,-15 3-49 15,-9 1-79-15,-14 3-80 0,-9 1-113 0</inkml:trace>
  <inkml:trace contextRef="#ctx0" brushRef="#br0" timeOffset="38411.993">27147 10426 3710 0,'-6'-12'3'0,"1"2"-2"0,-3 4 1 0,1-7 9 16,0 5 7-16,-4 2 13 0,0-1 7 0,5 3 9 16,-1 2 4-16,4-1 10 0,-2 3 13 0,2 0 17 15,1 0 3-15,1 0 0 0,1 0 11 0,-2 0-11 0,2 3-1 16,0-1-16-16,0-2-7 0,0 0-29 0,2 0-5 16,-1 2-15-16,-1 0-19 0,2-1 3 0,-2-1-8 15,0 3 4-15,2 0 1 0,-2 1 1 0,1 1-3 0,2 4 7 16,2 2-2-16,0 6-5 0,7 5 4 0,-4 3 3 15,5 7-4-15,1 4-1 0,1 3 3 0,2 4 1 16,-1-2-5-16,3 2-1 0,-2-1 9 0,-1-1 0 0,0-1 8 16,-2-3 3-16,2-2 1 0,-4-4-2 0,0 0 10 0,-2-5 6 15,0-2-7-15,-3 0 1 0,2-6-15 16,-3 3 2-16,-1-4-9 0,1-1 2 0,-2-4-8 0,0 1 6 16,-2-4-5-16,2 0-4 0,-1-2 10 0,-1-3-3 15,-2 0 0-15,3-3-8 0,-1-1-22 0,-2 0-28 16,2-2-34-16,-1-1-36 0,-1-1-62 0,2 0-88 15,-1-4-79-15,1-1-85 0,1-8-82 0</inkml:trace>
  <inkml:trace contextRef="#ctx0" brushRef="#br0" timeOffset="38892.9693">27596 10830 3482 0,'-1'0'0'0,"-1"1"-2"15,2 0 5-15,0-7 5 0,2 6 2 0,-2 0 4 16,-2-1 2-16,4 1 6 0,-2 0 0 0,1-1 11 16,-1 1 12-16,2-2 21 0,-1 2 3 0,1-1 7 0,1-2 2 15,3 2 3-15,-1-4-3 0,3 1-9 0,3-3-15 16,3-1-24-16,2 0-5 0,6-1-15 0,3 0 3 15,4-3-10-15,4 0 4 0,2-1 3 0,5 0-6 0,2-1-4 16,4 0 1-16,0 0 6 0,3-3-5 0,6 1 3 16,-1-1-4-16,4-2-2 0,2-2 1 0,2 0 1 15,1-4 4-15,4 0-5 0,-1-3 0 0,5-3-7 16,2-2-3-16,1 0 0 0,-1-1 9 0,0-3-4 0,2 2-9 16,-5 0 4-16,-2 1 2 0,-2 1 0 0,-6 3 4 15,-6 1 1-15,-3 1-4 0,-7 6 4 0,-3-2 3 0,-6 4-4 16,-2 3-2-16,-3 0 4 0,-1 6 1 0,-4-1 1 15,-2 1 0-15,0 2-5 0,-1 1 3 0,0 1 4 16,-6 1 1-16,1 2-6 0,-4 0 1 0,1 1 2 0,-3 2-2 16,-4-2 12-16,2 2-5 0,-4 0 5 0,-1 1-3 15,1-3 8-15,-3 3 3 0,-2 0 7 0,1-3-4 16,1 3-6-16,-2-1-5 0,0 1 6 0,0 0 0 0,0 0-6 16,2 0-9-16,-2 0-1 0,1-3-10 0,-1 2-17 15,2-3-19-15,2 2-60 0,-1-1-51 0,1-4-69 0,-1 2-90 16,2-3-140-16</inkml:trace>
  <inkml:trace contextRef="#ctx0" brushRef="#br0" timeOffset="42090.5875">30463 9232 1625 0,'0'0'9'0,"3"-4"8"16,-3 1 16-16,2 1 16 0,-2 0 16 0,0-1 22 0,0 3 19 15,0 0 4-15,0-3 8 0,0 6 7 0,0-3-7 16,0 0-6-16,-2 0-7 0,2 0-13 0,0 0-16 0,0 0 1 16,0 0-17-16,-1 0-18 0,1 0-2 0,1 0-9 15,-1 0-9-15,0 0-3 0,0 0-3 0,0 0-3 0,2 0-6 16,-2 0 15-16,0 0-8 0,0 0-2 0,0 3 8 16,0-3-9-16,0 0-1 0,0 0-2 0,2 2 8 0,-2-2-12 15,0 0 1-15,0 0 1 0,1 0-9 0,-1 2-2 16,0-1 4-16,0 0-5 0,0 0 1 0,0-1-4 0,0 4 4 15,0-1-1-15,2 2 1 0,1 2 4 0,-1 3-7 16,1-1 6-16,2 6-1 0,2 1 3 0,0 2-4 0,1-1-4 16,-2 5 5-16,2 0-3 0,1-1 3 0,-1-1 0 0,0 2-3 15,0-3 4-15,0 0 1 0,-2 1 4 0,1-6-6 16,2 3 7-16,-3-1 2 0,2-3 2 0,-3-1-3 16,3 0-1-16,-2 0 2 0,-1-2 1 0,0-3-3 0,0 1-1 15,-1-2-1-15,1 1-1 0,1-3 9 0,-3 0-4 16,-1-1-5-16,3 1-1 0,-5-1 4 0,3-1 5 0,0 0-3 15,-3-1-1-15,0 1-2 0,2-2 0 0,-2 0 4 0,0 0 1 16,0 0 6-16,0 0-13 0,0 0 9 0,0 0-6 16,-2 0 3-16,2 0-4 0,0-2-13 0,0 1-16 0,0 1-41 15,0-2-40-15,0 0-60 0,2 1-85 0,0-3-104 16</inkml:trace>
  <inkml:trace contextRef="#ctx0" brushRef="#br0" timeOffset="42607.9696">30946 9197 2646 0,'-2'-8'-2'0,"1"4"4"15,-1-5 29-15,2 5 13 0,-2 1 22 0,1 1 13 16,-2 0 0-16,3 0 23 0,-2-1 7 0,0 3 5 15,2 0-28-15,-1 3-9 0,-1-3-22 0,2 0-13 0,0 2-5 16,0-2-22-16,0 0-7 0,0 3-18 0,0-2 0 16,0-1-2-16,0 3-2 0,0 2 4 0,0 3-1 0,0 1 3 15,-2 1 2-15,1 4 6 0,1 3-2 0,0 2-4 16,0 0 6-16,0 1-8 0,1 2 2 0,1-2 1 16,1-1-3-16,-1 0 4 0,3-2 1 0,-2-1-1 15,6-1 0-15,-3-2 4 0,3 0-2 0,-3 0 1 0,6-4-4 16,0-1 5-16,-1 1-3 0,1-3 1 0,1-1-1 15,1-1-4-15,0-2 10 0,2-2-6 0,0 1 4 0,1-2-6 16,-1-3 9-16,0 2-6 0,-2-1 5 0,2-2 0 16,-2-2 0-16,0 1-1 0,-1-1 1 0,-1-2 5 0,-2 2-2 15,0-3 5-15,1 3-5 0,-3-3 2 0,-2 1-7 16,-1-1 4-16,-2 0 1 0,0-2 0 0,-3 3 1 0,0-3 1 16,0-1 6-16,-3-2 3 0,0 3-1 0,-2-4 6 15,0 1 7-15,-1 0 9 0,-2 1 7 0,0 0 4 0,0-1 3 16,0 5 4-16,-3-1 4 0,3 1-8 0,-1 3-5 15,-2-1-15-15,1 1-10 0,2 2-6 0,-2 2-5 16,0-2-11-16,2 5-3 0,0-2 6 0,-1 0-6 0,-1 2 3 16,0-2 0-16,-2 2-13 0,1 0-13 0,1 0-18 15,-4 0-11-15,1 0-31 0,-2 2-36 0,2-2-33 16,-1 0-47-16,-2 0-39 0,2-2-51 0,-2 2-50 0,0-3-71 16</inkml:trace>
  <inkml:trace contextRef="#ctx0" brushRef="#br0" timeOffset="43720.4999">27893 11935 3198 0,'-3'0'6'0,"-2"0"4"0,-1 2 6 16,1-9 12-16,4 6 12 0,-4 2-3 0,3-1 14 15,-1 0 2-15,3 0-1 0,0 0 6 0,0 0-3 16,0 0-11-16,0 0-7 0,0 3 6 0,0-3-19 0,0 0 6 16,0 0 7-16,0 0-1 0,0 0-1 0,0 0 9 15,0 0 12-15,0 0-6 0,0 0 17 0,40 72-1 16,-40-72-8-16,0 0-13 0,0 0 8 0,74 92-4 15,-58-73-14-15,4-1-3 0,-4 3-10 0,3 0-4 0,-2-1-8 16,1 0 7-16,-2-1-8 0,-2-1-18 0,0 0-26 16,-1-1-15-16,-2-1-23 0,0-3-40 0,-3 0-36 15,-2-1-49-15,1 0-47 0,0-3-45 0,-2-1-51 0,2-4-45 16,-1 1-55-16</inkml:trace>
  <inkml:trace contextRef="#ctx0" brushRef="#br0" timeOffset="44077.6221">28402 12141 2530 0,'0'0'26'0,"0"0"28"15,0 0 24-15,0 0 27 0,0 0 20 0,0 0 21 16,5-56 15-16,-5 56 17 0,0 0-22 0,0 0-19 16,0 0-25-16,0 0-29 0,0 0-24 0,0 0-18 0,-7-26-16 15,28 55-31 1,-21-29-14 15,92 63 25-31,-43-38-6 0,-33-22-4 16,1-3 6-16,-4-1-1 0,1-1-1 0,-1-2 12 15,-1 0-1-15,-2-4-10 0,-1 2 2 0,-1-5 6 16,-2 2-3-16,-1-2 0 0,-2 0-2 0,-1-1-11 0,-4 2 6 16,-1-1 4-16,0-4 1 0,-2 2-5 0,-6 1-1 15,3-2 0-15,-1-1 3 0,-4 2 6 0,5-3-3 16,-5 2-4-16,1 0-1 0,-1-1-4 0,1 2 6 0,-1 1-2 15,0 0-6-15,1 3 1 0,4 1-11 0,0 0-20 16,0 4-23-16,2 0-17 0,3 3-46 0,-1 0-37 16,3 0-49-16,-4-1-64 0,5 2-51 0,-2 2-45 15,-1-2-55-15</inkml:trace>
  <inkml:trace contextRef="#ctx0" brushRef="#br0" timeOffset="44464.5844">29252 11793 2871 0,'23'-10'3'0,"-3"-2"9"0,-4 0 22 0,5 3 29 0,-6-4 21 16,-2 2 22-16,3 1 19 0,-3-2 13 0,2 0 16 15,0-1 2-15,0-2 2 0,-2 3-12 0,4 1-13 16,-4-4-14-16,4 3-7 0,-2-1-10 0,2-1-12 0,2 2-8 15,2-3-28-15,4 1-14 0,-2-2-14 16,2 0 1-16,1-1-11 0,6 0-6 0,-2-1-10 0,3-2 0 16,5 0 7-16,-2-1 0 0,2 0 5 0,0-1-17 0,6-3 9 15,-4 2-10-15,4-2 8 0,1 0 3 0,-1 2-8 16,2-2-4-16,-2 1 3 0,3 1 6 0,-4 2-2 16,1 2 11-16,-1-1-6 0,-2 4-9 0,-3 2 15 15,-2-1-4-15,-4 1-2 0,0 1 0 0,-4 1-1 0,-3 0 1 16,0 0 2-16,-5 2 2 0,0-1-20 0,-3 0 3 15,1 1-6-15,-3 1-14 0,0-2-17 0,0-2-29 16,-2 3-15-16,1 0-16 0,-1-2-13 0,0 2-22 16,-1-2-21-16,1 4-18 0,-2-1-18 0,-1 1-7 15,-1 0-24-15,0 3-40 0,-2-1-45 0,-1 3-62 16</inkml:trace>
  <inkml:trace contextRef="#ctx0" brushRef="#br0" timeOffset="44764.1306">31467 10299 2705 0,'3'-9'4'0,"0"1"5"0,-1 2 6 15,3 0 16-15,-4 1 24 0,-1 3 30 0,0 0 25 16,-1 2 19-16,1 2 8 0,-2-2 17 0,2 1-6 0,-1 0-12 15,-1 1-20-15,2-2-27 0,0 1-26 0,2-1-21 16,-1 2-9-16,1 0-20 0,1 4-3 0,2-2-5 16,2 3 4-16,3 1-5 0,0 2-3 0,4 2 6 0,0-1-1 15,2 2-6-15,-2-3 9 0,3 2-1 0,-1 2-7 0,0-1-5 16,0-4 2-16,-2 4-18 0,-3-1-24 16,-1-3-18-16,1 0-45 0,-5-2-32 0,-1 1-50 0,0-3-47 15,-4 2-70-15,-1-2-62 0,0 2-92 0</inkml:trace>
  <inkml:trace contextRef="#ctx0" brushRef="#br0" timeOffset="47994.1563">31620 8436 2232 0,'5'3'-5'16,"-2"0"-3"-16,-1-1 1 0,0-6-6 0,-1 4 0 15,-1 2 6-15,0 0-8 0,0-2 5 0,0 4 6 16,2-3 2-16,1 1 2 0,0 0 16 0,3 1 15 0,-1-1 3 15,1 1 25-15,-1-3-2 0,3 2 5 0,3-2 7 16,2 1-2-16,1-2-9 0,2-1-13 0,1 1-10 0,1-3-13 16,2 1 0-16,-1-3-7 0,-1-1-3 0,0 0-2 15,-3 0 1-15,-1-1-1 0,-3 0 5 0,-3 1-5 16,1-1-1-16,-4 1 11 0,-2 0 4 0,-1-1 15 16,-2-1 12-16,-2 1 12 0,-1 1 11 0,-2-3 6 0,-1 3 8 15,0-2-2-15,-2 1-4 0,0 2-15 0,-3 0-11 16,0 1-14-16,-1-2-9 0,0 5-4 0,1-2-10 15,-1 1-6-15,-1 3-5 0,0-1 3 0,0 0-2 0,1 2-1 16,-1 0 0-16,-1 0 4 0,2 2-1 0,0 1-5 16,-1 2 7-16,1-1-8 0,2 1 0 0,1 2-4 15,-2 0 1-15,5 1-4 0,-1-1-3 0,2 4 2 16,4 0-8-16,-4 0 11 0,5 2-8 0,-1 3 8 0,5 0-3 16,-1 3-3-16,2 1 2 0,0 0 3 0,3 0 2 15,3 0-9-15,0 4 8 0,2-6-5 0,2 3-3 0,2-2-4 16,1-3-7-16,1-3-4 0,-3-2-5 0,3 0-7 15,-1-7-1-15,0 2-6 0,-2-4-7 0,-2-1 1 16,-1-4-10-16,1-1-11 0,-1-2-20 0,-1 1-16 0,-2-4-25 16,1-2-28-16,0-1-21 0,2 0-30 0,-1-1 1 15,-2-2-16-15,-2-1 3 0,6-2 5 0,-6 4-4 16,0-3 21-16,0-1 20 0,1 0 25 0,-2-1 16 0,2-2 28 16,-2 0 27-16,0-1 39 0,-2-1 54 0,0 0 48 15,-2-1 39-15,0 1 57 0,0 1 28 0,-1 2 34 16,2-2 27-16,-4 6 5 0,2 1-8 0,1 1-15 0,-1 4-12 15,-2 4-34-15,1 1-17 0,-1 1-30 0,0 2-30 16,0 1-23-16,2 1-15 0,-4-1-24 0,2 3-20 0,0-3-8 16,0 2-16-16,0 2 1 0,2-1-2 0,-2 2 1 15,3 2-4-15,-1 3 5 0,1 1 11 0,3 2-10 0,0 1 8 16,1 4-1-16,-1 1-5 0,2-2 3 0,0-1 1 16,1 1 2-16,1 0-6 0,0-1 6 0,-3-3 3 15,3-1 2-15,-2 0 12 0,-2-4 8 0,2-1 9 0,-3-2 11 16,-2-3 16-16,0 1 22 0,0-3 16 0,-1 0 14 15,-4-3 11-15,2 3 13 0,0 0-5 0,0-5-10 16,-1 1-16-16,2-1-21 0,-1-2-24 0,-1-2-17 0,2-2-16 16,-1-1-26-16,0-2-3 0,0-3-3 0,0 2 0 0,0-1-1 15,0 0 4-15,0-3-5 0,2 2-3 0,-2-4 1 16,0 1-3-16,0-2-5 0,3 4-9 0,-1-3-14 0,2 2-11 16,-1 2-15-16,-1 3-12 0,1 2-27 0,0 0-20 15,1 2-29-15,-1 0-25 0,0 4-26 0,2-2-25 16,-1 1-36-16,1 3-13 0,-2-2-11 0,2 4-6 0,-2-1 10 15,2 1 16-15,-2 2 13 0,3 0 21 0,-3 4 47 16,2-3 22-16,0 3 31 0,0-1 21 0,1 2 23 0,-1-2 11 16,1 1 29-16,-1 1 14 0,1 0 8 0,-1-1 9 15,-2 0 8-15,1 0 19 0,1 1 11 0,-3-1 12 16,3 0 12-16,0 0 12 0,-2 0 10 0,3 0 13 0,-1 0 16 16,3 1-6-16,-2-1 6 0,0 4 12 0,3-1-6 15,1-2 6-15,-2 3-4 0,2-3-1 0,2 2 2 0,1-1 9 16,-1 0 8-16,1-1-6 0,0-1 7 0,0-2-11 15,-2 1 1-15,1-3 0 0,-2 0-16 0,1 0-7 16,0 0-7-16,-3-3-5 0,0-2-6 0,0 4 2 0,1-4 2 16,-4 1 5-16,1-2 4 0,-2 1 1 0,-1-3-3 15,-3 4 2-15,3-4-2 0,-3 2-3 0,-2-2-4 0,1 1-16 16,-1-1 1-16,-1 2-9 0,0-3-11 0,-4 1-5 16,2 0-11-16,-2 0 6 0,0-1-8 0,1 0 12 0,-2 3-3 15,-1 0 4-15,1 0 2 0,3 4-2 0,0-2 1 16,0 1-12-16,2 3-3 0,-1 0-11 0,2 0-13 15,2 0-8-15,-3 0-3 0,3 4-1 0,-2-1-1 0,-1 2 0 16,0 2 5-16,-2 3-4 0,-1-1 6 0,-2 6 6 16,0-1-4-16,0 2 6 0,0 3-6 0,1-1 3 0,0 0-7 15,4-2 6-15,0 1 6 0,1 0-9 0,2-2 4 16,0-1-5-16,0 1 7 0,2-3-5 0,-1-2 1 0,4-1 0 16,-3-1-6-16,1 0 6 0,0-1-1 0,1-3 0 15,0-2-1-15,-1 3 3 0,0-4-1 0,0 0 0 16,-3-1-3-16,4-1-12 0,-1-2-3 0,2 0-6 0,0-1-1 15,4-1-6-15,-3 0-1 0,5-4-6 0,0-2-3 16,2 2 7-16,1-3 7 0,-3 0 3 0,2-2 1 0,1-1 3 16,-3-2 2-16,3 0 5 0,-3 1 11 0,-1 1-5 15,2-3 1-15,0 4 0 0,0-1 0 0,-4 4 5 16,0 1 2-16,-3 2-4 0,0 3-2 0,0 1 12 0,-3 3-5 16,1 0 3-16,-3 1-6 0,2 0 3 0,-2 1-6 15,0-1 2-15,0 1-2 0,0-1-7 0,0 0 2 0,2 3 3 16,-1-2 6-16,1 3-1 0,1 2 3 0,0-1 3 15,0 1-1-15,2 2-4 0,3 0 10 0,0 1-3 0,0-1-1 16,1 1-6-16,-1-2 0 0,2-2-1 0,2 3 5 16,-2-3 3-16,1-3-5 0,0 2-4 0,-2-2 6 15,1 0 0-15,2-2 6 0,-4 0 0 0,2 0-2 0,-2-3-1 16,1 0-2-16,-2 1 2 0,1-1-4 0,-2-1 12 0,2-1-5 16,-2 1-3-16,0-4-7 0,1 3 4 0,0-2-2 15,0-1 6-15,1-1-2 0,-2 1-6 0,3-4 4 0,-2 2 3 16,1-2-1-16,0-1 3 0,-1-2-2 0,0 2 1 0,-1-1 1 15,-1-1-6-15,0 3-7 0,-2-1 4 0,3 0 6 16,-4 4-1-16,1-2 0 0,-3 2-1 0,3 4-4 0,-3-3 2 16,2 4 7-16,-2-1-6 0,0 2 2 0,1-1-6 0,-1 1 3 15,-1 3-11-15,1-1-7 0,-2 1-17 0,2 0-23 0,0 0-22 16,-2 1-39-16,1 0-21 0,1 1-32 0,-2 2-22 16,1-1-49-16,-3 3-45 0,-1 2-81 0</inkml:trace>
  <inkml:trace contextRef="#ctx0" brushRef="#br0" timeOffset="50837.2397">29509 12547 3321 0,'0'3'9'0,"-2"-3"3"16,2 0 15-16,3 0-2 0,-3 0 3 0,-1 0 0 15,1 0 3-15,1 3 3 0,-1-2-15 0,0-1-5 0,2 0-8 16,-2 1-4-16,0-1-3 0,0 0 2 0,0 0-2 15,0 0-11-15,2 0 9 0,-1 0 3 0,-1 0-3 0,2 0 3 16,1 0 3-16,0 0 2 0,0 0 1 0,2-1 15 16,0 0 4-16,1-2 1 0,2 3-4 0,3-3 5 15,-2 2 3-15,4-3-1 0,0-2-5 0,0-1-3 0,-1-1-8 16,1-1 1-16,-1-2 5 0,-1-1 9 0,-1 2-9 16,-1-1 5-16,-1 3 10 0,-5-1-3 0,1 1 8 15,-3 1 10-15,-1 1-6 0,0 1-5 0,-3-1 1 16,0 1-4-16,-1 1-4 0,1-1 1 0,-2 1-1 0,-4 3-12 15,3-2 1-15,-1 1-3 0,1 2-4 0,-3-2 10 16,1 2-6-16,0 0-3 0,0 2-6 0,-1 0-3 16,2 1-5-16,-1-1 2 0,-2 4 4 0,1 0-16 0,0 2 7 15,-2 2 0-15,3 1-6 0,-2 1 6 0,2 5 5 16,-1 0-7-16,3 2 3 0,1-1 5 0,2 3-1 16,1 2-4-16,4 0 6 0,1-3-3 0,2 4-2 0,3-4 2 15,3 2 1-15,0-4-7 0,4 0 10 0,1-4 7 16,5 0-9-16,1-4 2 0,2-2 10 0,1-3-1 15,0 0-4-15,1-4 2 0,-3-1-4 0,1-1-4 0,-2-4 6 16,0 1 4-16,-4-3-11 0,1-2 4 0,-2-1-4 16,-3-1 11-16,2-2-12 0,-3-2 1 0,-2 2 0 15,1 0-1-15,-4-1 3 0,-1 1-1 0,-2-2 1 0,-1 2-2 16,-3 0 7-16,1-1 7 0,-4 1 7 0,1 1 13 16,-5-2-6-16,1 4 6 0,0-4 1 0,-1 4-5 15,-2 0 3-15,0-1-6 0,-3 1-7 0,3 1-18 16,-4 0 5-16,2 2-6 0,0-2-4 0,-3 1 3 0,1 1-10 15,0 0-2-15,2 0-1 0,1 1-7 0,-2 0-11 16,3-1-22-16,1 1-27 0,1 1-34 0,1 0-36 16,1-2-37-16,2 5-35 0,1-1-52 0,-1-1-37 0,2 1-44 15,3 1-30-15,3 0-40 0,-1 1-15 0</inkml:trace>
  <inkml:trace contextRef="#ctx0" brushRef="#br0" timeOffset="51455.8709">30444 12296 3088 0,'4'-5'33'0,"-3"1"24"0,-1-3 44 0,2 0 23 16,-2 1 18-16,-7 3 19 0,3-1 15 0,-3-2 21 16,0 2-16-16,-3 0-12 0,2 1-40 0,-1 1-15 0,-1-2 5 15,1 2-16-15,-4 0-3 0,2 2-21 0,0 0-14 16,0 0-11-16,0 2-3 0,1-2-12 0,-1 5-14 15,2-2-12-15,-1 4-15 0,3 0 2 0,0 0-2 16,1 2 0-16,1 1-7 0,-2 3 4 0,3-4-6 16,1 7 10-16,3-2 1 0,-2 2-6 0,4 1 1 0,-2 1-6 15,3 1 6-15,3 1 8 0,-1-2-10 0,1-1-4 16,2-1 0-16,1 0 6 0,-1 0 1 0,2-3-3 0,2 1-2 16,0-3-9-16,-1-3-1 0,1 0-1 0,-2-3 4 15,0 0-15-15,0-2-15 0,2-3 4 0,-3 0-6 0,4-3-11 16,-2-2-2-16,1-2-3 0,1 0-10 0,0-4 2 15,1-1 5-15,-3 0 2 0,3-2 8 0,-3-3 4 0,1 2 6 16,0-2 12-16,-6 1 6 0,2-1 9 0,-3 0 2 16,1-1 8-16,-4 2-5 0,-1-1 6 0,-1 0 8 15,0-2-12-15,-3-1-1 0,0 1 3 0,-1-1 7 0,-1-2-6 16,0-1 5-16,-3 0-1 0,0-1 3 0,-1-2 3 16,-1-1 11-16,-1 0-3 0,-3 1 1 0,1-2 1 0,-1 0 15 15,1 3 6-15,-1-3 16 0,1 5 9 0,-2-2-1 16,2 6 1-16,0 1 7 0,1 1 3 0,1 4-15 15,-2 2 5-15,2 2-18 0,4 2-7 0,-1 2-10 0,3 0 7 16,1 2-22-16,1 3 3 0,3 0-6 0,0 0-11 0,2 0-6 16,-2 4-5-16,1-3 3 0,1 4-3 0,1 0 9 15,-1 5-4-15,2-1 5 0,1 8 4 0,0 1 3 16,3 5 8-16,0 0-8 0,4 3 9 0,-2 2 3 0,5 2 1 16,-3-4-3-16,6 3-1 0,-2-1 0 0,2-2 0 15,1 0 1-15,1-3-2 0,2-1-12 0,-1-3-6 0,4 0-10 16,-3-3-14-16,0-3-19 0,-1-1-24 0,0-3-15 15,-3-1-28-15,-3-1-26 0,-1-5-10 0,-3-1-21 16,0 0-8-16,2-2-16 0,-5-1-8 0,1-2-30 0,0-1-9 16,1 1-16-16,0-1-31 0,0-2-6 0,0 2-12 15,-2-2-1-15,3 1 12 0</inkml:trace>
  <inkml:trace contextRef="#ctx0" brushRef="#br0" timeOffset="52081.9004">31034 11987 2108 0,'6'-6'24'0,"-3"-2"27"0,2 3 19 0,-5-1 34 0,0 1 19 16,-1-2 30-16,-1 3 19 0,-1-4 30 0,-2 3 0 15,2 0-13-15,-3-1 3 0,1 0-15 0,2 1 0 16,-4-2-20-16,1 4-4 0,2-2-18 0,-1 1-23 0,-2-1-2 16,3 2-13-16,0 1-18 0,-2 0-13 0,5-1-7 15,-4 2-8-15,3 1-18 0,-1 0-5 0,3 1-10 0,-3 1-11 16,1-1 4-16,1 3-11 0,-4-1-4 0,2 3-5 15,-3 2 1-15,1 0 4 0,0 1 2 0,0 3-3 0,0 5-6 16,2-2 11-16,-2 3 2 0,3-1-5 0,2 2 10 16,0 0-13-16,2 1 3 0,0-1 10 0,3-1-9 0,0 0 0 15,3-2 2-15,0 1 7 0,1-5-9 0,2 0 11 16,0-1-9-16,3-2-14 0,1-1 0 0,2-2-2 16,0-3-10-16,1 0-11 0,2-2-11 0,0-2-1 0,2-5-5 15,-1 2 4-15,1-4 6 0,-2-1-8 0,0 0 9 16,-4-4 9-16,3 1 13 0,-5-1 1 0,-1 0 8 15,-2 0 8-15,1-1 6 0,-4 1 3 0,-1 1-6 0,-1-1 1 16,-4 0 1-16,2-2 5 0,-2 0-8 0,-2 0 4 0,-2-1-6 16,-2-1 2-16,2-5 1 0,-3 1 1 0,1-3 0 15,-4-1-5-15,0 0 6 0,-3-2-6 0,1-2 5 16,-4-3 3-16,1 3 6 0,0-2-4 0,0 1 4 16,0-2 8-16,-3 3 0 0,2-2 10 0,-2 2-10 0,5 4 5 15,-3-1-1-15,1 2 13 0,2 2-3 0,-2 1-2 16,4 3 4-16,2 3-14 0,-2-1 9 0,3 4-11 0,1 3-3 15,2 1-11-15,0 3-4 0,1-1-5 0,0 4-7 16,2 0 1-16,0 0-7 0,2 2-1 0,-2 0 5 0,3 3-4 16,-1 0 3-16,1 3 4 0,0-2 4 0,0 3-3 15,4 4 10-15,0 5 7 0,1 2 5 0,2 4 1 0,-2 1 3 16,4 4-4-16,0 2 10 0,0 4-2 0,-2-2-2 16,1-1-12-16,3 2 8 0,-1 2-3 0,2-5 2 15,-2 0-8-15,6 3-11 0,-3-6 7 0,3-1 3 0,0-1 4 16,0-2-11-16,1-1 3 0,1-1-12 0,-2-3 10 15,3-2-19-15,-2-2-16 0,0 0-29 0,-2-1-19 16,-2-3-28-16,0-1-41 0,-3-1-22 0,1-2-37 0,-3 1-16 16,0-2-31-16,-3-1-26 0,1-2-26 0,-2-1-30 15,-2 0-18-15,-1 0-35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0:20:19.8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2552 8357 2670 0,'0'0'38'16,"16"-42"5"-16,-16 42 15 0,0 0 16 0,0 0 3 0,0 0 6 15,0 0 8-15,0 0 9 0,0 0-6 0,0 0-6 16,0 0-9-16,0 0-16 0,0 0-5 0,0 0-3 15,0 0-21-15,0 0-7 0,0 0-9 0,0 0-36 32,0 0 15-32,0 0-18 15,0 0 6 1,0 0-2 0,8 7 11-1,27 31-10 1,-18-20 14-16,-12-10 1 15,0-4-1-15,-1 3-1 0,1-1 1 0,-2-2-1 16,2 4 3-16,1-1 2 0,-1-2-1 0,-2 1-1 16,4 0-1-16,-4-1 4 0,0-1-8 0,3 1 7 15,-1-2-5-15,-2-1 4 0,0 0-1 0,0-1-6 0,1-1 6 16,-3 0-2-16,4 3 4 0,-3-3 1 0,4 1 0 16,-3-2-3-16,2 1 4 0,-2-3 3 0,3 2 0 15,1-3-6-15,2 1 7 0,0-6-9 0,3 1 7 0,0-2-3 16,3-4-6-16,2 0 5 0,0-3-4 0,2-3-1 15,0-1-5-15,2-4 5 0,-2 4 1 0,1-1-6 16,-2-2 5-16,-1 0-8 0,-1 1 5 0,1 0 4 0,-4 1 4 16,1 2-1-16,0-1-5 0,0 1 5 0,-1 3-4 15,-2 0 9-15,2 3 2 0,-4-1-8 0,2 5 0 16,-3-1-1-16,-3 3-7 0,3 3 8 0,-3-2 6 0,-1 2-4 16,-1 1-7-16,-1 4 2 0,0-3 3 0,-1 2 1 15,1 0-1-15,-2 1-19 0,0-3-7 0,0 3-21 16,0 0-16-16,0 0-21 0,0 0-40 0,1 0-35 15,-1 0-45-15,0 0-52 0,-1 0-73 0,1 0-76 0</inkml:trace>
  <inkml:trace contextRef="#ctx0" brushRef="#br0" timeOffset="2599.0273">3768 9637 2460 0,'0'2'-3'0,"0"-5"1"0,0 3 4 16,0-4 8-16,0 4-1 0,0 0-2 0,0 2 6 16,0-2-1-16,0 1 5 0,0 0 5 0,0-1 4 0,1 1 0 15,-1-1 14-15,0 2-3 0,0-2-5 0,0 0-1 16,2 0 3-16,0 0-13 0,-1 0-8 0,5 0-6 0,-1 0-8 16,3 0 11-16,2-3 5 0,4 2 8 0,0-2-1 15,5 2 19-15,-1-3 7 0,4 2 6 0,1-1 10 16,-1 3-6-16,5-3 4 0,-1 3 3 0,2-2 8 0,1 0-2 15,2 2-2-15,2 0-3 0,1-1-11 0,2 1 5 16,0 1-7-16,-1 1-7 0,0 0-11 0,1 1-11 16,0-3-2-16,-1 3-1 0,0 1 7 0,-2-1-9 0,-1 0-4 15,-2-2 3-15,0 2-4 0,-2 0 3 0,1-1-6 16,-3 0 5-16,0 0-8 0,-2-2-3 0,-2 1 3 16,1-1-3-16,1 0 7 0,-5 0 1 0,3 2 3 0,0-2-12 15,-1 0 4-15,1 0 7 0,-2 2-4 0,0-2 7 16,-1 0-1-16,-1 0-6 0,0 0 6 0,-1 0-2 15,-2 1-2-15,0-1 5 0,-2 0 9 0,3 0-7 0,-5-1-4 16,0 2 14-16,0-1-1 0,-5 0 11 0,1 0 4 16,-2 0-9-16,-1 2-4 0,-1-2 1 0,-3 0-5 0,2 0-3 15,-2 0-7-15,0 3-8 0,1-3-3 0,-1 0-2 16,2 0 1-16,-2 0-3 0,0 0 1 0,0 0-5 16,0 0-16-16,1-3-24 0,-1 3-42 0,2 0-46 15,-5-2-56-15,4 1-63 0,1 1-85 0,0 0-102 0,-1 1-117 16</inkml:trace>
  <inkml:trace contextRef="#ctx0" brushRef="#br0" timeOffset="3379.8406">7535 9562 1897 0,'-5'0'1'0,"0"0"2"0,2 0 9 0,3-3 19 16,-4 4 6-16,4-2 6 0,0 1-2 0,-1 0 5 0,1 1 10 15,0 0 10-15,0-2 13 0,0 2-3 0,0-1 11 16,0 0 5-16,0 0 12 0,0 0 2 0,0 0 1 16,0 0-2-16,0 0-22 0,0 0-12 0,0 0-18 0,0 0-7 15,0 0-14-15,0 0-2 0,0 0-12 16,0 0-15-16,0 0 30 16,0 0-2-16,0 0-1 0,0 0 20 15,0 0 6-15,0 0 1 0,103 7 2 0,-81-7-4 0,6 0-4 16,4-2-3-16,1 0 7 0,4 2-17 0,4-3-5 15,3 2-4-15,2-3-5 0,3 0-3 0,1 2-13 0,1-1 7 16,1-1-5-16,2 1-4 0,-1-2-2 0,0 3 4 16,1 0-5-16,-1-2 7 0,1 2 1 0,0 0-7 15,-4 2-3-15,4 0 3 0,-6-2 4 0,2 2-15 16,-7 0 7-16,1 2 0 0,-3-4 4 0,-3 2-9 0,-3 2 8 16,-4-2-3-16,-2 0-5 0,-5 0 12 0,-2 3-4 15,-5-4-6-15,-6 2-1 0,-1-1 7 0,-3-1-8 16,-2 1-3-16,-3-2-13 0,-2 2-37 0,3-2-41 15,-5 2-61-15,1-3-68 0,1 0-69 0,-3 3-93 0,1-1-86 16</inkml:trace>
  <inkml:trace contextRef="#ctx0" brushRef="#br0" timeOffset="4599.4071">9945 9665 391 0,'-2'3'1'0,"0"-3"2"0,0 0 3 0,0 0 8 15,1 0-1-15,-3 0-2 0,3 2 5 0,1-2-2 16,0 1 3-16,0-1 4 0,0 0 3 0,0 0-4 15,0-1 21-15,0 1 7 0,0 0 8 0,0-2 16 0,1 2 18 16,-1 0 2-16,0 0 11 0,2 0 20 0,0 2 0 16,-2-4 10-16,0 2 0 0,1 0 6 0,-1 0-12 15,0-3 0-15,0 3-5 0,-1 0-18 0,1 0-11 0,-2 0-14 16,2 0-9-16,0 0-22 0,-2 0-18 0,2 3-3 16,4-3-14-16,-3 0 3 0,3 2 2 0,3-1 5 0,1 1 6 15,2-2 11-15,7 0 7 0,3-1-1 0,3 0 9 16,7-2-6-16,1 3-8 0,9-3-3 0,2 1-7 15,6-2-2-15,4-1 3 0,3 0-5 0,9 0-9 0,-1-2 0 16,6 0-1-16,1-4-1 0,3 4-5 0,4-2 0 16,1-4-7-16,2 4 1 0,2 0 3 0,1-2-4 15,2 0-1-15,0 1-7 0,-1 1 5 0,-3-1-3 0,1-1 6 16,-3 2-4-16,-3-1 6 0,-1-1 6 0,0 3 10 16,-1 0 12-16,-3 0 4 0,1 0 1 0,-2 3-2 15,-3-2 8-15,-4 2-9 0,-3 0-2 0,-5 0-11 0,-4 0 1 16,0 0-10-16,-6 1 2 0,-5 2-5 0,-2-1-3 15,-5 0 0-15,1 3 5 0,-9-2 3 0,-2-1-9 16,-1 3 8-16,-4 0-3 0,-2 0 8 0,-7 0-1 16,1 0 6-16,-4 0-2 0,-6 0 17 0,0 0-20 15,0 0 1-15,0 0-5 0,0 0 2 0,0 0 1 16,0 0-3 0,0 0-41-1,0 0-17-15,0 0-50 0,0 0-62 0,0 0-82 0,0 0-89 16,0 0-114-16</inkml:trace>
  <inkml:trace contextRef="#ctx0" brushRef="#br0" timeOffset="8510.2955">5586 7815 1842 0,'1'-5'1'0,"-2"1"3"0,-1-7 18 0,2 9 25 16,-3-2 6-16,1 1 8 0,-1-1 9 0,0 0 6 15,-3 4 10-15,6-3 12 0,-2 2-4 0,1 1-11 0,-1 0 0 16,0 1-1-16,1 2-7 0,1-3 1 0,0 0-5 15,0 3-19-15,0-2-11 0,0-1-8 0,0 1-11 0,0-1 3 16,0 0-1-16,0 2-6 0,0-1-4 0,0-1 7 16,0 0 2-16,0 2-7 0,0 0-1 0,-2 1-6 0,-1 1 1 15,0 2 0-15,-2 1-3 0,-3 1-3 0,0 1 2 16,-1 0 1-16,-1 5 16 0,-2-3-8 0,2 3 1 16,-2-3 2-16,4-2 4 0,-2 3 7 0,2-5-8 15,2 1 2-15,0-3-12 0,1-1 9 0,3-2 2 0,-1 1-8 16,1 0 2-16,2-2-12 0,0-1 4 0,0 0 2 15,2 0-8-15,-2 0-2 0,0 0-4 0,2 0-2 0,-2 0-5 16,1-1 8-16,1 1 0 0,-1 0-10 0,1 1 11 16,0-1 5-16,1 0-9 0,2 3 5 0,1-1 4 15,2 3-7-15,0-2 3 0,1 1 4 0,4 1-5 0,-2 1-4 16,3 0 8-16,0 1-1 0,2-2-2 0,-2 3 4 16,3 0-6-16,-2-3 4 0,2 3 4 0,-4-1-6 15,3-1 4-15,-4 1 0 0,1 3 2 0,-2-6-4 0,-1 4 4 16,-1 1-2-16,-1 0 0 0,-2 0 2 0,1 2-5 15,-2-3 3-15,2 3 2 0,-4 1 0 0,2 1 4 16,-2-1-2-16,2-2 5 0,-3 4-4 0,-1-1 0 0,1 0 3 16,0 0 0-16,-1-1-9 0,2-2-1 0,-3 2 10 15,-3 0-14-15,2-2 9 0,1-3 4 0,-2 2-7 16,-3-1-6-16,2-1 9 0,0-1-12 0,-2 1-8 0,2-3-15 16,-2-2-14-16,-1 1-32 0,-2 0-17 0,3-3-27 15,-1 0-24-15,-2-3-17 0,2 2-31 0,-1-6-9 16,1 3-26-16,-1-4 15 0,0-1-11 0,0-3 2 15,1-5 2-15,1-3 10 0,2 1 11 0,-3-2 15 0,3-2 18 16,1-3-8-16</inkml:trace>
  <inkml:trace contextRef="#ctx0" brushRef="#br0" timeOffset="8766.6846">5685 7774 915 0,'5'-13'14'0,"1"1"25"0,-3 0 22 0,2 3 18 16,-2-1 23-16,-1 0 21 0,3 4 7 0,-2-1 9 15,-1 1-5-15,2-1-12 0,-1 4-16 0,-1 1-10 0,-1-1-15 16,-1 3-24-16,0 0-12 0,0 0-7 0,0 3-7 16,2-1-13-16,-2 1-1 0,1 1-2 0,3 1 0 15,-4 3 12-15,5 4 9 0,-2-3 3 0,2 3 2 0,2 5-2 16,-1-2-1-16,3-1-5 0,-1 3-8 0,4 0-8 16,-4-2 1-16,3 1-11 0,2 0 2 0,-2-2 4 15,1-1-4-15,-2-2 1 0,1 0-1 0,1-1-3 0,1 0 3 16,0 0 2-16,-2-3-14 0,-2 1-21 0,4-1-27 15,-2 1-21-15,-1-4-30 0,-1 1-36 0,-1-1-40 16,-3-3-43-16,1 2-25 0,-1-3-24 0,1 4-16 16</inkml:trace>
  <inkml:trace contextRef="#ctx0" brushRef="#br0" timeOffset="9720.5429">5804 7977 1485 0,'-5'2'5'15,"0"0"4"-15,2-2 5 0,3-2-1 0,-3 1-5 0,1 1-1 16,2 0-2-16,0 0-1 0,0 0-10 0,2 0-1 16,-1 0-9-16,1 0 8 0,1-1 0 0,0-2 4 0,2 3 3 15,0 0-5-15,2-5 12 0,2 0-8 0,-1-2 9 16,3 3-16-16,4-4 1 0,0-1-15 0,2-3-8 15,2 2-5-15,-2-5-14 0,4 3-6 0,-1 0 4 16,-2-2 0-16,1 2 8 0,0-2 10 0,-3 1 12 0,0 2 8 16,-2 0 10-16,-3 1 20 0,-2 3 3 0,1 1 20 15,-6-2 12-15,0 5 29 0,-1-2 22 0,-2 4 24 16,1-1 27-16,-2 1 7 0,0 1 15 0,-2-1 1 0,1 1-2 16,1-1-17-16,-2 2-14 0,1-1-17 0,-1-1-19 15,-1 3-8-15,0-2-26 0,1 0-12 0,0 0-14 16,1 3-17-16,-1-3-10 0,1 1-7 0,1 2-16 0,0-2-6 15,-2 2-3-15,2 0-1 0,0 3-2 0,0 0 6 16,0 1-1-16,0 4-2 0,0-1 9 0,0 3-7 16,2-1 2-16,1 2 1 0,2-3 8 0,-2 2-7 0,2-1 5 15,1-3 1-15,0 1-2 0,-1-4 10 0,1 1-8 16,1-1 3-16,-1-2-14 0,0 0 8 0,2-1-3 16,-3-2 2-16,0 2-6 0,0-2-6 0,-2-1 11 0,3-1-4 15,-3 0 3-15,0-2 0 0,-1 0-9 0,-1 2 0 16,1-5 4-16,1 2 5 0,-1-1-7 0,-2-1 1 15,3-2 1-15,-3 1-1 0,0-1 9 0,0-1 2 16,0 4-2-16,0-4-2 0,0 1 7 0,0-1-2 0,0 3 0 16,0-3 4-16,0-1-4 0,2 3 0 0,-2-2-3 15,1 1 5-15,1 0-11 0,-1 3 0 0,1-2 3 16,4 3-5-16,-3 1 4 0,0 1-7 0,2-3 4 0,2 2-1 16,-1 2 7-16,1-1-1 0,0 1 1 0,1-2 0 15,3 1-7-15,0 2 10 0,-1 0-1 0,2 2-5 0,-2-1 4 16,3 0-3-16,-1 1 0 0,1 1 5 0,-1 5 7 15,-2-3-8-15,-1 2-5 0,2-2 7 0,-3 4-9 16,-1-3 10-16,1 0 2 0,-5 2-4 0,3-1-4 16,-3-1 7-16,0-1-2 0,-1 1 3 0,-2-1 7 0,1 0-5 15,-2-1-2-15,2-1 2 0,-1-1 3 0,0 1 4 16,-1 0 4-16,-1-2-4 0,-1-1-5 0,1 3 8 0,-1-1-3 16,-4-2-10-16,0 0 4 0,1 0-9 0,-2 0 0 15,0-2-8-15,-1-1-4 0,-1-1-10 0,-1-1-6 0,5-1-12 16,-2-3-20-16,3 3-8 0,0-5-8 0,-2 2 4 15,2-4 0-15,3-3-1 0,-1-1 2 0,1-3 15 16,1-1 15-16,-1-4 10 0,2 1 12 0,2-2-2 0,-2-3 7 16,1 2 14-16,1 0 6 0,1 2 5 0,-3 0 8 15,3 5 2-15,-1-2 7 0,0 8 9 0,-2-1 9 16,0 3 4-16,0 3 1 0,1 4 12 0,2 0-1 0,-6 4 3 16,3-1-3-16,3 2-10 0,-3 0-8 0,0 0-12 15,0 0-13-15,0 2-10 0,1-1-6 0,1 1-6 16,-2 1-9-16,2 1 8 0,-1 0-2 0,1 1-3 15,4 3 9-15,-1 1 2 0,2 2-3 0,0 3 2 0,-1 1 4 16,4-1 0-16,0 6 1 0,2-3-1 0,-2 0 2 16,0 3 2-16,2-2-3 0,-1-1-7 0,3 2 5 15,-3-1-4-15,-1-3-13 0,1-1-8 0,0-1-14 0,0 0-24 16,-3-3-12-16,1-2-12 0,-2-2-24 0,-2-1-18 16,2 1-10-16,-2-2-3 0,-2-2-8 0,-1 1 1 0,-2-3-9 15,0 2-13-15,-2-2-7 0,-1-2-11 0</inkml:trace>
  <inkml:trace contextRef="#ctx0" brushRef="#br0" timeOffset="10169.1489">6460 7728 655 0,'-14'-2'17'0,"2"2"14"0,-1 2 18 16,0-2 27-16,0 4 14 0,0 1 8 0,2-2 9 0,-1 2 20 15,4-1-4-15,0-1 0 0,-2 1-17 0,3 0-23 16,2-3-8-16,0 3-1 0,2 0-4 0,-1-1-18 16,3-1-12-16,-4 2-14 0,5-1-1 0,0-1-3 0,0 0-5 15,0-1-4-15,0 2-6 0,2-2-5 0,1 2 1 16,2-1 3-16,-2-2-6 0,2 3 1 0,0 0 4 15,2-1-7-15,1 1 7 0,0-3 0 0,0-3 1 0,4 2-5 16,0-3 4-16,2-1 0 0,-1 0 0 0,5-2 0 16,0-3-9-16,2 0-12 0,1-2-18 0,0 0-1 0,2 1 0 15,1-4-9-15,-2 3-6 0,-1-2-15 0,-1 0-5 16,-1 0 5-16,-3 2 11 0,-2 2-5 0,-1-1-2 16,-2 1-1-16,-4-2 5 0,0 0 8 0,-1 3 13 0,-2-2 10 15,-1 1 6-15,0-1 9 0,-3-2 2 0,0 6 13 16,0-4 8-16,-2 0 12 0,1 2 8 0,-2-3 10 15,-2 3 29-15,2-3 6 0,-1 1 14 0,-1 2 17 16,0-4 3-16,0 4 12 0,2 0-1 0,-2-2-5 0,0 6-24 16,3-3 0-16,-1 4-7 0,1 0-21 0,1 1-16 15,1 3-16-15,0-2-5 0,0 4-15 0,0-2-8 16,0 3-5-16,1 0-8 0,1 1-4 0,3 3 8 0,0 3 0 16,3 4-1-16,1 1 6 0,2 4 10 0,2 4-1 15,1 2 6-15,0 2 11 0,2 2-2 0,-1 0 2 0,5 4 1 16,-4 0-3-16,3-1 0 0,-2-2 4 0,1 4-5 15,-1-1-9-15,2 0 1 0,-2-4-2 0,2 2-4 16,-1-2 5-16,-3-2-6 0,1-1-4 0,0-1 1 16,-3-4-5-16,-1-4-23 0,-2 0-39 0,-2-5-35 0,-2-4-48 15,0-4-71-15,-3-1-106 0</inkml:trace>
  <inkml:trace contextRef="#ctx0" brushRef="#br0" timeOffset="10376.2827">6349 7250 2895 0,'-3'-1'-5'0,"0"1"-1"15,3-2-4-15,1 1-5 0,-1 2-12 0,2-1-26 16,-2 2-24-16,1-2-31 0,1 0-23 0,0 0-32 15,-1 0-25-15,3 1-32 0,1-1-33 0,0 0-55 0</inkml:trace>
  <inkml:trace contextRef="#ctx0" brushRef="#br0" timeOffset="12784.9757">8641 8407 1777 0,'0'0'6'0,"-2"0"23"16,1 0 26-16,4 0 24 0,-3 0 5 0,0 0 14 16,0-1 9-16,1 1 9 0,-1 0 4 0,0 0-10 15,2 0-23-15,-2-1-17 0,0 2 3 0,0-1-17 16,0 1 1-16,2-1-11 0,-1-1-18 0,1 1-7 0,-1 0-9 16,-1 0-7-16,2-3-8 0,0 3 6 0,-1 0-12 15,1-2 6-15,1 2 4 0,0-3-5 0,3 0 8 0,1-2 4 16,-1 1 3-16,2-1-10 0,3-4 5 0,2-2-4 15,-2 2 1-15,1-3 5 0,0 0-8 0,-2 2-4 16,0-1 1-16,0 1 6 0,-2-1 2 0,-3 2-5 0,0 2 3 16,-1 1-3-16,-1-2-3 0,0 0 12 0,-1 3-6 15,-2-2-2-15,-2-1-2 0,2 4 10 0,0-4-8 16,-3 3 2-16,0 1 10 0,-1 0-6 0,-1 0 7 0,0 0 9 16,0-1 0-16,-3 3 3 0,0-1 5 0,-1 0-4 15,2-1 6-15,-1 3-2 0,2-3 4 0,-2 4-7 16,-1-3 3-16,4 1-4 0,-3-1 2 0,3 3 10 15,-3 0-9-15,2 0 0 0,1 0-1 0,-1 0-4 0,1 0 2 16,-1 3-8-16,3-1 0 0,-2 1-13 0,2-3 2 16,1 5-8-16,-1-1-3 0,0 2-2 0,1 3-4 0,2 2-1 15,-2 5-3-15,-1 0 7 0,2 4 1 0,1 2 4 16,0 2-6-16,0 1 2 0,1-1 5 0,2-1 4 16,1 0-8-16,2-4 8 0,0 1-8 0,1-2 4 15,2-1 4-15,1-2-3 0,-1-3-4 0,4-3 5 0,-4 4-1 16,4-6-4-16,-2-2 3 0,2 2-9 0,-1-5-13 15,1-2-11-15,1 3-14 0,-1-6-15 0,0 1-14 16,1-2-23-16,-2-4-30 0,4-1-28 0,-3-5-26 0,1 1-30 16,-1-4-31-16,-1-1-40 0,-2-1-19 0,-2 0-22 15</inkml:trace>
  <inkml:trace contextRef="#ctx0" brushRef="#br0" timeOffset="13204.0616">8864 8120 1528 0,'0'-5'28'0,"0"1"14"15,0 0 18-15,1 1 21 0,-1 2 7 0,2 1 9 0,-2 3 1 16,2-2-1-16,-2-1-32 0,1 0-16 0,1 3-15 16,-2-2-19-16,0-1-5 0,1 2-12 0,1 0 0 15,0 1 6-15,2 1 11 0,-1 2 5 0,2 2 0 0,0 0 6 16,3 4-3-16,-2 2 8 0,5-2-2 0,-3 3-3 16,2-1-7-16,0-1 0 0,2-1-5 0,-4 0-10 15,1 0 5-15,-1-3-3 0,0-4 1 0,-3 3-3 0,1-4 1 16,-2-1-2-16,0-2-2 0,-1-1 5 0,0 0-2 15,-1 0-7-15,-2-1 12 0,1-2 0 0,-1 3 0 16,2-4 1-16,-4 1 3 0,4-2-1 0,-2-4-1 0,2 0 1 16,1-2-9-16,-3-1 3 0,0-2 0 0,3 0-3 15,0-3-1-15,-2 2 1 0,1 0 3 0,-2 0 13 16,2 2-2-16,1-2 9 0,-3 3 1 0,0-1 9 0,0 1 3 16,1 3 7-16,3 1 7 0,-4 4-11 0,0-1 17 15,1 2-11-15,1 1 6 0,-1 4-7 0,1-2-6 16,-2 0-10-16,0 0-14 0,0 3 3 0,0-2-19 0,0 1 1 15,2 0-7-15,1 2-1 0,-2 4 5 0,7-2-1 16,-3 2 2-16,1 2 5 0,1 0 4 0,2 2-3 0,0 1 5 16,3 0-6-16,-3-1-19 0,4 0-12 0,-2 1-12 15,3-1-17-15,0-3-21 0,0-1-20 0,1-4-25 16,2-1-22-16,-1-2-14 0,0-2-10 0,0-2-17 16,1-3-34-16,-3-2-21 0,2-1-26 0,-2-1-19 0</inkml:trace>
  <inkml:trace contextRef="#ctx0" brushRef="#br0" timeOffset="13724.2206">9428 7924 804 0,'-4'-13'16'0,"2"-3"18"0,-4-1 32 15,1 3 21-15,-2-1 28 0,-1 2 19 0,-2-3 12 0,1 3 17 16,3 1 5-16,-5 2-7 0,5 0-20 0,-2 4-6 16,0 1-20-16,2 2-13 0,1 0-4 0,2 2-15 15,-2 2-19-15,2 1-16 0,3-1-17 0,-2 2-17 16,1-1-5-16,-4 3-15 0,5 2 0 0,-3 1-3 0,-2 1-1 15,2 6-6-15,0-1 13 0,0 3-3 0,3 0 5 16,0 2 5-16,0-1-2 0,1 3 1 0,2 1-8 16,2-3 16-16,0 1-9 0,1-1-4 0,2 0-1 15,-2-3-2-15,4-4 1 0,-4 2-2 0,2-5 9 0,2 0-6 16,-1-2 6-16,-1-1 7 0,2-1-4 0,-2-3 1 16,4-2-5-16,-2 0 2 0,2-2 2 0,-2-1 0 15,1-1 0-15,1-1-5 0,1-3 4 0,-2-1-5 0,2-2 1 16,-4-2-5-16,2 2-12 0,-1-3-9 0,-2 1-15 15,0-3-2-15,-2 0-14 0,0-1 6 0,-1 2-9 0,-5-2 0 16,1-1-2-16,-2-3 6 0,-2 3 4 0,-2-5 9 16,0 4 3-16,-4-3-6 0,-1 0 18 0,1-2 3 15,-2-1 13-15,0 3 4 0,-2 0 13 0,2-1 11 0,-2 1 28 16,1 2 3-16,-1-1 10 0,1 4 16 0,0 0 4 16,3 4 8-16,-2 0-1 0,3 2 2 0,0 1-14 15,1-1 9-15,2 5-9 0,0 0-6 0,0 1 10 16,2 1 5-16,-1 0 0 0,4 3-15 0,0-2-6 15,0 3-9-15,-1 3-12 0,1-3-14 0,1 1-23 0,-1 2-7 16,2-2-9-16,1 3-1 0,-1 4 2 0,3 1 4 16,0 3 0-16,4 2 5 0,-3 2 8 0,5 3-8 15,-2 3 6-15,4 2 3 0,1 0-3 0,-2 0-3 0,0 3 2 16,2-2-1-16,-1 3 5 0,0-1-2 0,-1-1 0 16,1-1-5-16,0-1-21 0,-2 2-18 0,0-3-37 0,0-2-51 15,0-4-51-15,0-3-52 0,-2 1-80 0,-2-1-87 16</inkml:trace>
  <inkml:trace contextRef="#ctx0" brushRef="#br0" timeOffset="14270.0192">9706 7732 1842 0,'0'0'-2'15,"2"0"5"-15,-1 0 4 0,3 0-6 0,-4 0 3 0,1 0-2 16,1 3 0-16,-2-1 1 0,1 1 5 0,-1 2-9 15,4-1-3-15,-3 3 9 0,1-2-5 0,4 3 4 0,-3 4-2 16,2-3-2-16,0 4-5 0,3 1 11 0,2 1-3 16,-2-3-6-16,0 4 4 0,2-3-3 0,2-1-3 15,-3-2 8-15,2-2-4 0,-2-4-4 0,1-1 6 16,-2-2 2-16,2-1-1 0,-3 0-2 0,2-4 3 0,-1 1-2 16,2-4 2-16,-2 0-11 0,0-1-11 0,-1-4-13 15,0 3-22-15,-1-3-6 0,-1-1-15 0,0-1-23 0,-2 2-5 16,1-3 1-16,-2 1-3 0,-1-2 13 0,-1 0 26 15,0-1 7-15,0 0 18 0,-1 1 21 0,1-1 8 16,-4 3 17-16,2-1 13 0,0 0 2 0,-3 1 15 0,2 0 20 16,0 0 8-16,-3 0 2 0,1 2 22 0,-1 0 14 15,-1 3 10-15,3-1 13 0,-3 0-5 0,4 5 0 16,-5-2-1-16,5 2 6 0,0 0-21 0,1 4-14 0,-1-2-14 16,3 1-16-16,0-1-6 0,0 3-14 0,0 0-10 15,0 0-15-15,0-3-1 0,0 3-10 0,2 3 0 16,-2-1-5-16,0-2-5 0,1 1-5 0,1 1 1 0,0 1 5 15,-2 1 0-15,3 1 1 0,-2 2 3 0,4 3 4 16,-2 1 2-16,2 2 0 0,1 1 2 0,1 5-4 16,0-1 2-16,1 0 8 0,2 2 4 0,0 0 4 15,2 1 9-15,1 1 17 0,1-1 0 0,-1 2 1 0,4 0 8 16,-1 0-2-16,1-1 0 0,-1 2-4 0,3-3-9 16,1 4-12-16,-1-1-6 0,0-2 8 0,2-1-7 0,-2 1-3 15,0 1-9-15,-3-5 2 0,1 1-8 0,-1-2 0 16,-2-4-1-16,-1 1-4 0,-4-4 0 0,-1-1-11 15,-3-4 1-15,0-1-18 0,-2-1-15 0,-3-2-38 0,-2-1-36 16,1-1-59-16,-1-2-59 0,-4-2-47 0,-1-3-71 16</inkml:trace>
  <inkml:trace contextRef="#ctx0" brushRef="#br0" timeOffset="14482.7958">9670 7368 2334 0,'-5'-2'1'0,"1"-2"9"0,-1-1 20 15,6 2 6-15,-4 2 1 0,0-2-1 0,0 1 3 16,-1-1 0-16,3 3-3 0,1 0-6 0,-2-2-19 16,1 2-9-16,1 0-4 0,0 0-6 0,0 0-5 0,0 0-10 15,0 0-23-15,1 0-33 0,1 2-28 16,-2 0-48-16,1 1-48 0,3 4-70 0</inkml:trace>
  <inkml:trace contextRef="#ctx0" brushRef="#br0" timeOffset="15710.2772">13306 9424 2472 0,'-5'0'4'0,"3"-2"10"0,-3 3 10 15,10-5 5-15,-5 4-3 0,-1 0-1 0,1 2-5 0,0-2 2 16,0 1-13-16,-2 1-9 0,2-2-9 0,2 0-1 16,-4 0-2-16,0 0 2 0,2 0 2 0,0 0 5 15,0 0 18-15,4 2 20 0,-3-2 11 0,2 0 12 0,4 2 12 16,2 1 11-16,1-3 19 0,4 2 1 0,2-1 1 16,2 0-18-16,7-1-12 0,1 0-15 0,6-1-9 0,4 0-7 15,4-1-23-15,1 2 1 0,4-3-12 0,5 1 2 16,0 2 5-16,4 0 7 0,-3 0 1 0,2 2 2 15,3-2 9-15,-3 3 5 0,1-1 6 0,-3 0-3 0,1 1 8 16,-3-1-2-16,0 1 3 0,1 0 0 0,-2 2 2 16,1-3-17-16,-2 2 2 0,-3-1-2 0,-1-3-5 15,1 5-7-15,-2-5 0 0,-2 2-12 0,-3-2-4 0,-4-2 8 16,-1 2-8-16,-2-3-1 0,-3 1-11 0,-2-1 2 16,-3-1 1-16,0 3 4 0,-1 0-2 0,-5-2-4 15,-1 3 8-15,-3 0-4 0,-2-2 6 0,-2 1-2 0,-1-1 9 16,-2 4 4-16,-4-4 13 0,2 4 4 0,-3-2 1 15,0 1 4-15,0 0 2 0,0 0 2 0,-1-1-10 16,-2-2-4-16,3 1-9 0,-2 1-6 0,0-2-11 0,2 2 2 16,0 0 0-16,0 0 4 0,0 0-9 0,-1 2 0 15,1-4-9-15,0 2-1 0,0 2-7 0,0-4-27 0,-2 2-16 16,2 0-37-16,0 0-21 0,2 0-29 0,-2 0-36 16,0 3-43-16,0-6-39 0,0 5-42 0,-2-4-59 15,1 2-47-15</inkml:trace>
  <inkml:trace contextRef="#ctx0" brushRef="#br0" timeOffset="23375.5471">16234 5813 2565 0,'5'-6'-2'0,"-3"-2"5"16,-1 4 10-16,4-4 15 0,-5 0 6 0,-1 4 1 0,1 1 0 16,0-2-1-16,0 1 2 0,0 3-7 0,0-1 1 15,0-2-12-15,0 3 4 0,1-1 7 0,1-1 10 16,-2 1 12-16,1 0 10 0,-1-1 6 0,2 1-8 0,0 2 7 15,-1 0-8-15,-1-2-7 0,3 1-8 0,-3 2-4 16,0-1-1-16,1 0 1 0,-1 2 8 0,0-2 2 16,0 0-1-16,-1 0 8 0,-2 0 7 0,3 0-1 0,0 0-2 0,-1 0 3 15,1 0-8-15,-2 0-7 0,0 0-4 16,4 0-6-16,-4 0-10 0,2 0-5 0,0 0-5 16,0 0-15-16,0 2 1 0,0-1-6 0,2-1 2 0,-2 0-6 15,0 0 2-15,0 0 3 0,0 2-3 0,0-2 8 16,0 0-8-16,0 0 4 0,0 0 0 0,0 0 2 15,-2 0 1-15,2 0-6 0,2 0 3 0,-2 0-3 0,-2 0 3 16,4 0 1-16,-2 0 1 0,0 0-1 0,0-2 1 16,0 4 0-16,-2-2 4 0,2 0-6 0,0-2 5 15,0 2-5-15,-1 0 0 0,1 0 5 0,0 0-8 0,0 0 3 16,0-1-2-16,0 1 1 0,0 1-4 0,0 1 8 16,0-2-1-16,0 0-4 0,0 0 0 0,0 0 2 15,0 0-6-15,1 0 9 0,-1 0-5 0,-1 0-1 16,2 0 2-16,-2 0-1 0,1 0 5 0,0 0-3 0,0 0 7 15,0 0-10-15,0 0 8 0,0 0-9 0,0 0 3 16,0 0 4-16,0 0-5 0,0 0 2 0,0 0-3 16,0 2 6-16,0-4-3 0,0 4-5 0,-2-4 4 0,2 2-8 15,0 0 9-15,0 0 0 0,0 2-3 0,-1-4 5 16,1 2-4-16,0 0 12 0,0 2-8 0,0-2-1 0,0 0-6 16,0 1 5-16,0-1 4 0,0 1-4 0,0-1 0 15,0 0-2-15,0 0 4 0,0-1-2 0,0 1 1 16,0-1-2-16,1 1-3 0,-1 0 1 0,0 0 3 15,0-2-8-15,0 2 3 0,-1 0 10 0,1 0-2 0,0 0 2 16,0 0-3-16,0 2-1 0,0-2 3 0,0 0-1 16,1-2 2-16,-1 2-23 31,0 0 16-31,0 0 14 31,0 0-12-15,0 0 6 15,0 0-24 0,0 0 0-15,0 0-1-16,0 0 6 0,0 0-7 16,0 0-8-16,0 0 12 15,0 0-2-15,12 29 6 16,-7-20 16-16,0 2-3 0,2 1-4 0,-3 0-3 0,4 0-3 15,-2 0 6-15,2 4 0 0,-3-3 11 0,2 1-11 16,0 0-1-16,-2 3 11 0,1-2-4 0,1 2 5 16,-2 0-1-16,1-5-9 0,-2 3 1 0,1-1 2 0,-2-1 1 15,2-4-5-15,-1 0 4 0,-1-1 3 0,-2-1-8 16,8 7 24 0,-9-14 2-1,0 0-3 1,0 0 6-16,0 0-7 15,0 0-1-15,0 0 3 0,0 0 10 0,0 0-7 0,0 0-5 16,0 0-3-16,0 0 14 0,0 0-58 16,-22-75 17-1,19 60 4-15,-2-1 0 0,4 0-2 0,-4-1-4 0,2 0-1 16,0 1 10-16,1 0-4 0,2-1 4 0,-3 0-2 16,2 3 2-16,1 1 0 0,-2 2 5 0,0-1 0 15,1-1-2-15,-2 3 6 0,1 0-6 0,0-2 0 16,1 3 7-16,-2 1-5 0,-2-1 0 0,4-1 4 0,-3 3-1 15,1-5-20 17,3 12-7-32,0 0 5 15,0 0 3-15,0 0-5 0,0 0-12 16,0 0 12-16,0 0-11 0,0 0 15 16,7 29 12-1,7 14 13-15,-11-28 0 0,2 5-5 0,-1-2 0 0,0 0-1 16,2 3-2-16,-3-3 7 0,2 1-11 0,-2-2-1 15,2-1 0-15,-2 2 5 0,2-4-1 0,-1 3 6 16,1-3-5-16,-2-2-2 0,0 1 9 0,4-1-1 0,-6-3-6 16,6-1 4-16,-6 1-1 0,4-1 5 0,-2-3-1 15,-2 1-1-15,1-2 2 0,-2 0-4 0,2 1 6 16,-2-1-4-16,1-1-3 0,-1-2-1 0,3 0-4 0,-3-1 9 16,0 3-12-16,0-3 7 0,0 0 2 0,-1-2 0 15,1 2 5-15,0 0-2 0,-2-1 8 0,4 1-22 16,-1-1-12-16,-1 1-36 0,-1 0-47 0,1-1-54 0,1-1-59 15,-2 2-73-15,1 0-76 0,0-5-106 0</inkml:trace>
  <inkml:trace contextRef="#ctx0" brushRef="#br0" timeOffset="26302.8959">12384 8628 1820 0,'0'2'-2'0,"-2"-2"10"0,2 2 12 0,2-6 7 0,-2 4 16 16,0 0 5-16,0 0-4 0,0 0 5 0,0 0 2 16,0 0-6-16,-2 0-8 0,4 2 4 0,-4-1-11 0,4-1 7 15,-2 0 16-15,0 0-4 0,2 0 6 0,1-1 3 16,-3 1-3-16,1-2-15 0,3 2 0 0,-4 0-10 0,3 0-18 16,-2 0 1-16,-1 0-9 0,3-1-9 0,2 0 3 15,-2 0 4-15,2-1-1 0,1 1-1 0,4-3 6 16,2 1 0-16,1-2 10 0,3 1-1 0,1-3-5 0,2-1 2 15,2 1 0-15,1-3 1 0,2 3 5 0,-2-3-4 16,3 1-8-16,0 1 5 0,-2-1-2 0,2 2-3 16,-3-2-13-16,0 1-18 0,-4 0-24 0,-1 4-19 15,-6-1-36-15,-1 1-28 0,-3 0-41 0,-4 4-55 0,-1-1-49 16</inkml:trace>
  <inkml:trace contextRef="#ctx0" brushRef="#br0" timeOffset="26685.5173">12569 8485 1941 0,'-3'-3'2'0,"1"-1"9"15,0 1 17-15,2 0 10 0,-1 1-3 0,-1 2-2 16,1 0 5-16,1 0-2 0,0-2-1 0,0 4 1 16,0-2-12-16,1 0-9 0,-1 0 4 0,2 2-2 0,-1-1-3 15,-1 1 1-15,2 1-5 0,0 0-8 0,-1-2-2 16,3 3-1-16,0 3 3 0,0-1 2 0,3 5 4 16,1-2 7-16,2 3 2 0,4 0-1 0,-5 2 4 0,4-1 0 15,3 1-1-15,-3 0 4 0,1-1-3 0,-2-1-10 16,1 0 5-16,-2 0-1 0,2-2-7 0,-2 0 2 15,-2-1-3-15,3-1 0 0,-3-2-2 0,-1 2 9 0,0 0-4 16,-3-4 1-16,0 1 0 0,0 0-7 0,0-1 5 16,-3 1-5-16,-1-4-3 0,3 1-19 0,-4 1-20 15,1-3-22-15,1 0-32 0,-2 0-31 0,0 0-34 0,0-3-44 16,0 3-45-16,-2-1-38 0</inkml:trace>
  <inkml:trace contextRef="#ctx0" brushRef="#br0" timeOffset="26993.0024">13103 8552 2357 0,'2'-1'10'0,"-2"0"14"0,0-1 8 0,6 2 4 16,-4-3 0-16,-2 3-1 0,3 0-6 0,-3 0-2 0,1 3-8 15,-1-3-10-15,4 0-11 0,-4-3 11 0,3 1 4 16,4-1 18-16,1-3 21 0,4 0 6 0,2 0 5 0,0-5-7 16,5 2 2-16,-1 0-11 0,2-2-2 0,0 1-17 15,-2 1-11-15,1-1-9 0,-2 1-4 0,1 4 2 16,-4-2 3-16,-2 2-1 0,-2 2-10 0,-1 1 2 0,-1 0-14 16,-6 2-5-16,1-2-8 0,-1-1-14 0,-2 3-16 15,0 0-20-15,0-1-16 0,-2 0-36 0,-1 1-24 16,3-1-35-16,-3 1-50 0,-1 1-25 0,3 0-25 15,-7 0-27-15</inkml:trace>
  <inkml:trace contextRef="#ctx0" brushRef="#br0" timeOffset="27304.5414">13163 8407 915 0,'-2'-4'16'0,"1"-2"20"0,-2-1 22 0,2 5 23 0,-1 0 10 16,2-2 10-16,-2 0 8 0,2 4 11 0,-1-2-8 0,1 0-3 16,0 2-11-16,0 0-13 0,0 0 7 0,0 0-4 15,0 0 3-15,0 0 0 0,1 0 0 0,1 2-8 16,-2-2-11-16,2 0-8 0,2 0-16 0,-4 0-6 16,1 2-11-16,-1-2-15 0,2 0-10 0,0 3-6 0,-2-2 6 15,1 3 3-15,1-1 0 0,3 1 4 0,-2 1 11 16,2 3 0-16,1 0 7 0,2 0-3 0,0 3-1 15,0 0-6-15,0 1 0 0,2 0-10 0,-1-2-8 0,0 2 10 16,0 0-10-16,-1 0 3 0,2-2-3 0,-1 1 2 16,1-1-7-16,-4-2 5 0,1 4-33 0,2-5-30 15,-1 1-35-15,-3 1-35 0,3-2-50 0,-2-2-49 0,-3 0-51 16,0 0-72-16</inkml:trace>
  <inkml:trace contextRef="#ctx0" brushRef="#br0" timeOffset="28130.081">13396 8199 1316 0,'-18'-4'4'0,"-1"1"7"0,2-3 11 0,-2 2 4 16,0 3-3-16,3-2 4 0,-4 2 3 0,1-3 5 0,-1 4 4 16,2-3 7-16,-2 3-2 0,2-2 4 0,-4-1 6 15,1 3 3-15,0 0 3 0,-1 0-5 0,0 0-1 16,0 3-14-16,0-1-4 0,-2 1-11 0,1 2-3 0,2-1-2 16,-6 4 2-16,0-3 6 0,0 5-5 0,-3-4 8 15,4 5 6-15,-6-1 13 0,0 3 11 0,1-4 10 16,1 2 1-16,-4 1 13 0,4 1 16 0,2-2-2 0,0-1 0 15,2 2-8-15,0-3 1 0,1 4-18 0,3-3 0 16,0 2-19-16,2-1-15 0,1 1-3 0,-2 5-10 16,2-2 10-16,2 3-14 0,0 0 8 0,1 2-10 15,-1 1 2-15,5-1-1 0,-3 4-13 0,5-2 7 0,0-1-13 16,1 3-1-16,0 1-5 0,4 0 7 0,0 1-4 16,0-2 0-16,2 5 10 0,3 0-5 0,0-3 3 0,1 4 6 15,4-1 2-15,2 0-5 0,1-1 8 0,3 0 3 16,1-2 8-16,1 0 2 0,3 2-5 0,4-2 2 15,1-2 6-15,3 1 2 0,1-4-6 0,2 1 3 0,0-5-5 16,4 2 5-16,1-5-3 0,1-1 0 0,4-2-8 16,-3-3 0-16,7-1 0 0,-3-1-3 0,2-5-6 15,2 2-5-15,-2-3 5 0,1-3-5 0,0-1-1 0,0-1 2 16,1-3-7-16,0 1-1 0,-2-2 1 0,-1-1 2 16,2-2-3-16,-1 0 0 0,-2-1-2 0,2-3-5 15,-3 2 8-15,3-3 3 0,-1-1 3 0,0-1-6 0,1-2-1 16,0 1 3-16,0 0-4 0,-1-1-2 0,-1 2-6 15,-3-4-11-15,-1 4 0 0,4-3 1 0,-6 1-4 16,-1-1-1-16,1 2 7 0,-4-2 4 0,1-2 1 0,-4 2 7 16,2-1-7-16,-3 1 0 0,-1-2 9 0,-1-1-7 15,-1-1-4-15,0 0-1 0,-4 1-2 0,1-2-9 16,-5 1-1-16,2-3-5 0,-1 5-11 0,-3-3 6 0,-1 1 1 16,-1 1 3-16,-3-2-6 0,-2 4 8 0,0 1-1 15,0-3 12-15,-3 4 6 0,-1-1-4 0,-1 1 5 16,-3-2-4-16,3 1 14 0,-6 4-1 0,-2-5 12 15,0 6-6-15,-4-3 11 0,-3 2 4 0,-2 0-5 0,0 2 2 16,-6-1-4-16,-3 0 4 0,1 2-7 0,-6-2 1 16,-5 5-7-16,-1 0 0 0,-3 0-5 0,-5 1-1 0,0 0 6 15,-2 5-4-15,-3 0-6 0,2 1-1 0,-2 0-5 16,3 2 7-16,1 2 8 0,0 1-9 0,6 3 2 16,0-1-9-16,2 2 1 0,4 1-4 0,0 2 0 0,2-2-26 0,3 6-6 15,0-2-5-15,3-1-20 0,-2 1 0 16,3 4-11-16,0-5-16 0,4 5-17 0,0-1-17 15,-2-3-41-15,5-1-35 0,-1 1-51 0,-2 1-62 0</inkml:trace>
  <inkml:trace contextRef="#ctx0" brushRef="#br0" timeOffset="38391.6546">18035 7090 1886 0,'0'0'34'16,"0"0"2"-16,0 0 7 0,0 0 5 15,0 0-5-15,0 0 3 0,0 0 5 0,0 0-15 16,0 0-6-16,0 0-6 0,0 0 10 16,0 0-17-16,0 0 10 0,0 0-7 15,11-4-9-15,-11 4 13 16,0 0-6-1,29 34-26-15,-29-34-18 0,0 0-35 16,0 0-29-16,0 0-59 0,0 0-64 0,0 0-73 16</inkml:trace>
  <inkml:trace contextRef="#ctx0" brushRef="#br0" timeOffset="39433.5219">19217 6733 2119 0,'7'0'-5'0,"-4"-1"0"16,1 1 1-16,-2-4-3 0,-1 4 3 0,-1 0 5 15,2 3-11-15,-1-1 7 0,-1 4 5 0,4 0-5 16,-3 2 6-16,3-1 2 0,-3 3-5 0,1-1-1 0,1 1 12 16,-1 1-5-16,-1 1-1 0,-1-1 5 0,3 3-8 15,-3-2-12-15,5 0-26 0,-5 5-23 0,1-5-61 16,-1 4-55-16,-1-2-60 0</inkml:trace>
  <inkml:trace contextRef="#ctx0" brushRef="#br0" timeOffset="49571.7637">14047 10242 2693 0,'-5'2'7'0,"-4"-2"9"16,1 3 7-16,0-8 18 0,1 4 3 0,-4 1 8 15,3 2-6-15,0-1 7 0,3-1-4 0,-2 0-1 16,4 0 6-16,0 0-10 0,3 3 8 0,0-3-2 0,1-3 7 16,1 3-3-16,1 0-4 0,-1 0-2 0,3-1-11 15,2-1-1-15,1-2-10 0,3 2-1 0,6-2 8 0,4-1-6 16,-2 0 9-16,5-3-11 0,3 1 4 0,1-2-7 15,0 1-1-15,1-2-3 0,-2 0-10 0,-3 1 6 16,1 1-8-16,-2 2 6 0,-1-2 2 0,-2 1-1 0,-5 1 7 16,0-1-3-16,-4 4 0 0,-3 2 2 0,-4-2-1 15,0 2 7-15,-4 1-3 0,0 1 10 0,-2 1 4 16,0 0 7-16,2 0 3 0,-3-1-6 0,2-1-4 0,-4 0-8 16,-3 2-8-16,0-1-8 0,-1 1-11 0,-4 2-6 15,-1 1-5-15,-7 2 0 0,4 1 9 0,-4 1-4 16,-1 2 3-16,3 1-1 0,-1 1-4 0,2-2 5 0,-2-1 4 15,2-1-4-15,6 1-3 0,-4 2 4 0,5-5-3 16,-1 1 2-16,3-3 2 0,1-1-5 0,3 1-1 16,1-2 3-16,0-2-9 0,3 0-8 0,1-1-13 0,0-2-25 15,0 2-26-15,1-3-26 0,1 2-32 0,0-1-40 16,-2 2-26-16,1-2-35 0,2 1-22 0,1-2-38 16,1 0-30-16,-1-4-50 0</inkml:trace>
  <inkml:trace contextRef="#ctx0" brushRef="#br0" timeOffset="49941.9402">14581 10006 3136 0,'2'-1'21'0,"-1"0"24"0,2 1 14 15,0-3 11-15,-3 3 2 0,-1 1 0 0,1-1 0 0,0 0-1 0,0 2-17 16,0-1-26-16,0-2-15 0,0 2-10 15,0-2-4-15,0 2-9 0,0-1-6 0,1 0 7 0,3-1-10 16,-3-1 8-16,2 2-5 0,4 0-1 16,-1-2 4-16,7-1 11 0,-1 0 7 0,4-1-7 0,2-1 10 15,2 1-7-15,4-2 3 0,-3-1 0 0,2 2-1 16,1-2-3-16,-2 0 7 0,-1 2-6 0,-1 0-2 16,-1-2-4-16,-5 4 8 0,2-4-6 0,-7 4 8 0,3 2-2 15,-2-3-11-15,-2 3 10 0,-3-2-4 0,0 3 7 16,-5 0 20-1,0 0-6 1,0 0-20-16,0 0-38 16,0 0-22-16,0 0-26 15,0 0-23-15,0 0-35 0,0 0-35 0,0 0-48 16,0 0-29-16,0 0-23 0,0 0-22 0,0 0-25 0,0 0-13 16</inkml:trace>
  <inkml:trace contextRef="#ctx0" brushRef="#br0" timeOffset="50647.6342">14968 9677 1625 0,'-9'-9'16'0,"-2"1"18"0,1-1 9 16,-1 0 18-16,-3 1 13 0,0 1 11 0,-3 2 7 0,-1 1 6 15,-1 0-10-15,-1 0-2 0,-1 1-2 0,-1 2 10 16,-2-2 2-16,-3 2 0 0,2 0 5 0,-1 1 12 0,0 2 2 15,-3-2-3-15,1 3-6 0,-1-1-23 0,-1 3-9 16,0 0 2-16,2-1-9 0,-2 5-20 0,-2-1-5 16,-1 1-16-16,0 2 1 0,-2 3-4 0,2 2 0 0,-3 1-11 15,1 0 5-15,-2 3 0 0,1 1-2 0,-1 1 15 16,6 0 2-16,-7 1-1 0,7-2-4 0,-1 3-2 16,5-2-4-16,0-1 3 0,3 4 2 0,1-4-18 0,-1 1 0 15,6-2 0-15,0 2-6 0,4-3 9 0,-2 2-6 16,4-1-1-16,2 0-1 0,0-1 3 0,2 0-6 15,0 1 7-15,4-1-4 0,0 1-4 0,3 1-1 0,1-1 3 16,0 1-2-16,3 0 6 0,2 0-4 0,1 0 1 16,2 1 3-16,1-3-2 0,5 3 7 0,2 1-7 15,5-5 2-15,0 3-5 0,4-1 5 0,2-3-3 16,4 0 5-16,3-1-7 0,1-3-2 0,4-1-1 0,-1-3-6 16,1-1 3-16,5-4-1 0,2-1-1 0,2-5 0 15,-1 0 9-15,7-4-2 0,3-1-1 0,-2-2 4 16,5-1 3-16,2-3-5 0,-2 0 2 0,1 0 3 0,1-2-10 15,-2 1 3-15,0 0 3 0,0-1 3 0,0-1-8 16,-1 0 9-16,1 0-3 0,-3-1-2 0,-2 2 5 0,1 0-5 16,-4-1 5-16,-2 2-8 0,-4-1 7 0,0-2 3 15,-7 0 1-15,0 2-6 0,-5-3 3 0,0-2-3 16,-4-2-4-16,-4 2 10 0,0-2-5 0,-4-1-4 0,-5 1-3 16,0-3 8-16,-4 0-6 0,0 0 5 0,-4-2 1 15,-2 1 0-15,-1-1 3 0,-3-2-7 0,-3 0 10 16,0 0-5-16,-3 0 5 0,-3 0 0 0,-2 2 1 0,-2 1 7 15,-1 1 7-15,-2 2 7 0,2 1-11 0,-6 2 8 16,-2 1-1-16,-2 2-5 0,1 0 3 0,-4 4-15 16,-2-1-2-16,-4 0 1 0,-2 2 2 0,-3 2-7 0,-1 1-9 15,-2-1 11-15,-3 5-3 0,-4-3-3 0,1 1-6 16,0 3 5-16,-1-1-7 0,1 0 1 0,6 0 11 16,0 2-10-16,1-1 0 0,7-1-4 0,2 3 6 0,3-4-12 15,6 6 5-15,2 0-9 0,-1 0-17 0,7-4-9 16,1 6-6-16,1-2-18 0,1 1-15 0,1-2-21 15,-1 2-23-15,1 0-20 0,-1 2-16 0,-1-1-14 0,3 1-32 16,-4 2-19-16,1-1-37 0,-2 4-25 0,-2-1-38 0,-1 0-45 16</inkml:trace>
  <inkml:trace contextRef="#ctx0" brushRef="#br0" timeOffset="60892.5284">22726 9099 2380 0,'-2'2'7'0,"2"-1"9"16,0-1 0-16,2 0 2 0,0-1-2 0,-2 1 0 15,0 1-2-15,0-1-2 0,0 0-8 0,1 0-5 16,-1-1-7-16,3 0-7 0,1-2-3 0,2 0-5 15,6-2-22-15,0-2-30 0,2 1-21 0,6-2-29 0,4 1-22 16,1-3-42-16,0-2-27 0,1 4-40 0</inkml:trace>
  <inkml:trace contextRef="#ctx0" brushRef="#br0" timeOffset="65824.5963">2339 14041 2438 0,'0'-1'10'0,"-2"-1"1"15,1 2 9-15,1-5 6 0,-2 5 3 0,2-1-10 16,2 1-2-16,-2 0 9 0,0 0-15 0,0-2 5 15,3 2-8-15,-1 0-2 0,-1 0-4 0,1-2 5 16,-2 2 6-16,1 0-10 0,3-2 6 0,-3 2 1 0,1 0 17 16,2-1 10-16,1-1 31 0,3 0 31 15,3-3 8-15,2 0 16 0,1-4 14 0,3-2-1 0,5-1-15 16,-1-4-14-16,4-1-20 0,2-2-27 0,0 1-12 16,0-3-20-16,-1-1-9 0,-1 5-1 0,0-2-9 15,-3 2-1-15,0 4-3 0,-6-1 0 0,1 4-2 0,-7 1 9 16,-2 4-7-16,-1 2-4 0,-2 1 4 0,-3 0 0 15,-2 2 2-15,0 0-3 0,0 2 0 0,0-2-3 16,-2 0 1-16,2 1-2 0,0-1 2 0,0 0-4 16,0 0-8-16,-2 1-8 0,2-1-6 0,0 0-27 15,0 0-25-15,0 0-33 0,-1 0-28 0,1 0-34 0,0 0-36 16,0-1-32-16,0 1-18 0,0-1-19 0,0 1-15 16,0 0-27-16,0 0-23 0</inkml:trace>
  <inkml:trace contextRef="#ctx0" brushRef="#br0" timeOffset="67164.3452">2864 11085 1475 0,'-7'-5'0'0,"3"0"-2"0,-3-3 6 15,4 1 10-15,-5-1 4 0,0 2 2 0,2-1 13 16,-2-2 17-16,2 5 16 0,0-4 13 0,-1 4 13 16,1 0-1-16,-1 0 5 0,1 2 4 0,2-1-7 0,0 3-22 15,1-1-20-15,-3 1-12 0,4-3-14 0,-1 3-10 16,0 0-9-16,-2 0-11 0,2 0 0 0,0 3 3 15,0-3 5-15,1 1-1 0,-1-1-4 0,0 0-1 16,-1 2-3-16,1-2 9 0,2 0-8 0,-5 0 5 0,4 2-5 16,-4-2 4-16,1 1-5 0,0 2 2 0,0-2 5 15,-4 1-2-15,1 0-1 0,0 2-8 0,0-1 8 16,-1-2 2-16,1 0-2 0,1 3 9 0,1-2-10 0,0-1 2 16,0-1 6-16,1 0 8 0,2 0-4 0,-1 3-2 15,1-3 13-15,0 0 0 0,-1 0 17 0,2 0 5 16,0 0 5-16,1 0 1 0,-1-3 0 0,1 3 4 0,1 0-4 15,0-1-14-15,0 1 2 0,0-1-12 0,0 1-5 16,0-1-4-16,0 1 3 0,1 0-6 0,-2 0-4 16,-1 1 7-16,2-1-12 0,0 1-2 0,0 0-4 0,0-1-7 15,0 0-2-15,-2 3-2 0,1-1 1 0,1 3 1 16,0 2-3-16,-2 2 1 0,-1 2 5 0,0 3 2 16,-2 6 2-16,-1 1 2 0,1 5 0 0,-1 5 3 0,-2 2 0 15,3 6 5-15,-3 2-1 0,2 6 5 0,-2 3-7 16,3 4 4-16,-4 3-3 0,4 3-3 0,-1 1-3 15,1-1-3-15,0 3-2 0,0 1-2 0,1-1 7 16,-1-1 3-16,2 1-3 0,0-1 3 0,1 0 6 0,-1-2-3 16,1 2 3-16,1-4 4 0,-1-1-10 0,4 0-4 15,-1-6 4-15,-2-3-6 0,2-2-3 0,1-5 6 16,-1-4-4-16,1-3 1 0,0-5 4 0,-2 0-1 0,0-7 3 16,3-1 0-16,-3-2 3 0,3-3 0 15,-3-2 2-15,0-2-7 0,2-3 8 0,-2-1-3 0,0 0-2 16,1-4 4-16,-1 0-4 0,2 0 2 0,-2-2-3 15,0-2 2-15,0 2-7 0,0 0 5 0,3-2 0 16,-2 0-3-16,1 3 2 0,-1-1 2 0,1 0 1 0,1 2 1 16,0 0-5-16,-1-1 2 0,0 3-1 15,2-1 2-15,0 2-2 0,2 1-1 0,-3-1-1 0,2 0-1 16,-1-1 1-16,1 0 8 0,2-1-10 0,0 1 1 16,-2 0 5-16,1-1-2 0,1-2 4 0,-1 1 1 15,2-1-7-15,0-1 0 0,-3 1 5 0,1-1 0 0,1-1 4 16,2-1-4-16,-1 1 1 0,1-2-5 15,4-2 16-15,3 0-14 0,1-3 3 0,5 0 0 0,2-4-3 16,3-1-3-16,5 1-2 0,4-5-1 0,2 2 0 16,0 0 0-16,6-1 5 0,2-1-6 0,0 5-2 15,-1-2 6-15,3 1 3 0,-4 3 1 0,-1 0-2 0,-1 3 7 16,-7 0-2-16,-2 1 2 0,-4 4 0 0,-4-3-5 16,-6 3 1-16,-3 0 1 0,-5 0 1 0,-3 0-4 15,-2 0-4-15,-4 0 2 0,1 0 2 0,-3 0 6 16,0 0-6-16,0 0 3 0,0 0-4 0,0 0-1 0,0 0 10 15,2 0-7-15,-1 0 4 0,1 0-4 0,1-1 1 16,2-2-8-16,1 1-12 0,0-2-14 0,-1 2-26 16,0 0-21-16,0-1-50 0,-1 3-45 0,-2-4-38 15,1 4-67-15</inkml:trace>
  <inkml:trace contextRef="#ctx0" brushRef="#br0" timeOffset="84124.0081">18148 6849 517 0,'-4'0'4'0,"0"-2"1"0,0 0 14 15,-1-1 6-15,1 1 3 0,0-1 4 0,1 2 4 16,0-1 7-16,0 0 10 0,-1 2 5 0,0-1 13 0,3 1 9 16,1 0 11-16,-4 0 7 0,3 0 9 0,1-3 4 15,0 3-8-15,-2 0 3 0,0 0-18 0,2 0-15 16,0-1-1-16,0 1-3 0,0 1-3 0,0-1 2 15,-1 0-4-15,-1 0 4 0,2 0 0 0,0 0 7 0,-1 0-12 16,1 0-3-16,-4 0-4 0,3-1-6 0,-1 2-1 16,1-1 1-16,-3-1-10 0,3 1-1 0,-3 0 7 15,0 0 3-15,3 1-8 0,-1-1-6 0,-1 0 2 0,0 0-4 16,3 0 1-16,-4 0-2 0,3 0-5 0,-1 0 2 16,1 0 7-16,1 0 9 0,-2 0 1 0,0-1 0 15,2 2 2-15,0-1 6 0,2 0-6 0,-2 0-3 0,2 1-9 16,-2-1-7-16,1 0 1 0,-1 0-10 0,0 2-1 15,0-2-3-15,0 0 0 0,2 0-7 0,-1 0 7 16,-1 0-2-16,0 0-6 0,2 0 5 0,0-2 3 0,-2 4-8 16,1-2 6-16,2 0 11 0,1 0 5 0,-1-2 7 15,3 2 7-15,-1-1 9 0,-1 0-3 0,4-1 0 16,1 0 4-16,0-1-10 0,0 3-10 0,-1-5 1 16,1 4-5-16,-1-1-12 0,2 1-5 0,-2 0 4 0,1-1-9 15,1 2 2-15,0-2-2 0,-1 3-11 0,0 0 1 16,1-1 1-16,-1-1 2 0,1 1-4 0,-1 1 1 15,4-2-3-15,-4 2 7 0,-1-1 1 0,5 2-1 0,-7-2 0 16,7 1-2-16,-4 0-2 0,2 0 5 0,-1 0-1 16,2-2-4-16,0-1-1 0,-3 2 5 0,5-1-7 15,-2-1 40-15,0 2-28 0,-1 0-9 0,0-2 4 0,2 3-2 16,-2 0 3-16,0-1-7 0,2 0 11 0,-2 0-42 16,1 0 35-16,1 0-4 0,-2 0 4 0,3 0 2 0,-1 0-5 15,-1 2 5-15,3-1-6 0,0 0 4 16,-2-1-5-16,1 1 10 0,2 0-3 0,0 0-4 0,-2-1 7 15,4 2 0-15,-2-2 0 0,1 1-6 0,-1-1 2 16,3 0-1-16,-1 0 2 0,0-1 0 0,3-1-1 0,-4 2-1 16,4 0-8-16,-1-1 8 0,-2 1-3 0,0 0 4 15,0-1-6-15,-2 0 5 0,-1 2 2 0,0-2-9 16,-2 1 14-16,0 0-2 0,-1 1-7 0,2-1 1 0,-3 1 4 16,1-1-8-16,1-1-2 0,-2 2 9 0,0-1-5 15,0 0-1-15,1-1 8 0,-2 1-9 0,2 0 3 16,-3 0 7-16,4 0-4 0,-2 1 4 0,1-1-5 15,-2 0 2-15,0 0-2 0,0 0 5 0,0 0-5 0,0 0 3 16,0 0 1-16,0-1-6 0,1 0 6 0,2 1-8 16,-4 1 1-16,1-1 5 0,2 0-2 0,-1 0-2 0,-3 0-1 15,5 0-1-15,-4 0 3 0,1-1 7 0,1 1 4 16,-2 1-10-16,1-1 3 0,-1 1-1 0,3-1 1 16,-3 0-3-16,2 0 2 0,-1 0 0 0,3 0-7 15,-3 0 5-15,1 0-4 0,2 0 4 0,-4 0 7 0,4 0-5 16,0 1-2-16,-4-1-7 0,4 0 9 0,-4 2-2 15,4-2 2-15,-1 1-6 0,-2 1-4 0,1-2 13 16,2 0-3-16,-4 0 3 0,3 0-7 0,-2 0 0 0,2 0 6 16,-4 0-1-16,2 0 5 0,2 0-8 0,-4 0-3 15,2 0 1-15,2 0 4 0,-3 0-2 0,4 0-3 16,-5-2 0-16,1 2-8 0,2-1 8 0,-3 2 6 0,2-4-1 16,-1 3 0-16,0 0-4 0,1 0 5 0,-1-1 0 15,-1 1 2-15,0-1-6 0,0 0 4 0,5 1-3 16,-7 1 0-16,2-1 2 0,0 0-7 0,-2 1 7 15,1-1-6-15,-3 1 8 0,3-1-11 0,-6 0 4 0,5 0 3 16,-3 0-2-16,2 0 5 0,-1 0-14 0,-3 0 14 16,4 0-5-16,-3 2 1 0,1-2-4 0,3 1 3 15,-1 1 5-15,-4-2-1 0,2 0 0 0,1 0-6 0,-1 0 8 16,0 0-8-16,0 0 8 0,-3 0-8 0,3 0 3 16,2 0 4-16,-4 0-1 0,1 0 6 0,-2 0-15 15,0 0 12-15,2 0 0 0,-2 0 4 0,-2 0-3 0,0 0-9 16,2-2-9-16,0 2-39 0,0 0-31 0,0-3-54 15,0 5-72-15,-1-4-94 0,1 2-135 0</inkml:trace>
  <inkml:trace contextRef="#ctx0" brushRef="#br0" timeOffset="85704.3739">18682 5884 986 0,'-4'-5'11'0,"4"4"21"0,-1-1 18 0,1-2 13 15,-4 3 12-15,4 1-4 0,-1 0 7 0,1 0 0 0,0 1-6 16,-2-1-9-16,4 0-11 0,-2 0-4 0,0 0-12 16,0 2 12-16,0-4-4 0,0 4 2 0,1-2-5 15,-1 0-7-15,0 0-9 0,0 2 0 0,0-2 7 16,-1 0 3-16,-1 1 4 0,2 0-2 0,0-1-1 0,-1 1 5 16,-1-1 7-16,-1 0-6 0,-4 5-10 0,1-3-11 0,-3 1-5 15,-2 1 8-15,-7 2-3 0,2 1-2 16,-1 0 0-16,-2 0 3 0,2 2 4 0,0 1 0 15,-1 0 3-15,2-2-8 0,2 1 6 0,1 0-7 16,4-1-6-16,-2 1 0 0,1-1-6 0,2 4-3 0,0-3-2 16,3 4 0-16,-2-1-11 0,1 0 8 0,2 3 2 15,0-1-8-15,0 3 0 0,3 0 7 0,-3 0 1 0,1-1-1 16,3 4 10-16,-4 1-13 0,1 0 8 0,1-2 0 16,1 0 6-16,-3 2-6 0,3-3-1 0,-2-1 9 0,-1 0-1 15,1-3 2-15,3 3-5 0,-2-3 3 0,-1-1 2 16,3 1-1-16,0 1 5 0,0-1-10 0,2 3 0 15,-1-5-2-15,1 3-5 0,0-1 2 0,-1 0-1 0,3 1 3 16,-1 1-5-16,0 0-3 0,2 0 0 0,1 1 6 16,0-2 8-16,2 4-9 0,0-1 5 0,3-1-7 15,-3-1 2-15,2 1 2 0,-2-2-1 0,2-1-1 16,2 2-1-16,-4-3 5 0,6 0 1 0,-5-1 8 0,5 0-1 16,-1-3 2-16,3 1-1 0,-2 0 7 0,2-2-2 15,-3-2-5-15,4 2 3 0,-3-2-6 0,3-3-5 0,-1 5-1 16,2-6 4-16,-2 3-5 0,1 0-3 0,-1-2 0 15,3-2-6-15,-2 2 3 0,-1-1 3 0,-1-2 3 16,3 3-4-16,-2-2-2 0,-2-1 1 0,2-1 1 0,-3 1 2 16,0 0-1-16,0 0-3 0,-1-1-1 0,0-1 4 15,-1 2 0-15,-1-5-3 0,1 5 7 0,-2-2-5 16,1 0-1-16,1-1 1 0,-3-2-1 0,0 2 2 0,2-1 5 16,0-1 0-16,-2 0-7 0,4 1 10 0,-2-4-3 15,-2 2 4-15,4-2 2 0,-2 1-10 0,0-1-1 16,-1-1 8-16,-1-1 0 0,2 0-3 0,-6 1 4 15,6-4 5-15,-6 1-5 0,3-2 5 0,-2-1 3 16,0-2-11-16,-1 0 4 0,1 1-5 0,-2-2-1 0,0-1-7 16,-1-1 11-16,-1-1-6 0,2 3-4 0,-3-3 3 15,0 2-1-15,0-3 0 0,-1 3-2 0,2 0-1 0,-2-1-6 16,-1 3 3-16,1-2-3 0,-3 1 9 0,3 2-1 16,-2-1-2-16,-2 2 0 0,2-1 3 0,-3 1-3 15,2-2 1-15,0 0 2 0,-3 2-1 0,1 0-8 0,0-1 12 16,-1 4 0-16,1-5-5 0,-2 4 9 0,0 0-4 15,0-2-3-15,0 1-6 0,0-1 11 0,-1 1-10 0,1-1 5 16,0 2 2-16,1 1-7 0,-1-2 5 16,-2 2 2-16,2 0 1 0,-1 4 2 0,1-3-3 0,0 4-5 15,0-1 0-15,0 1 5 0,2 1-9 0,-2 1 3 16,1-1 2-16,0 1-2 0,0 0-1 0,-1 3 2 0,2-3 3 16,-3 0-7-16,1 2 8 0,0-1-2 0,-3-1-1 15,1 2 1-15,1-2 1 0,-5 1-7 0,1 1-1 16,-4-2 3-16,2 3-2 0,-2-2-1 0,-1-1 0 0,-1 2-1 15,3 0 1-15,1-1 10 0,-1 3 0 0,2-3-7 16,3 2 4-16,0-1 1 0,1 3-3 0,5-2-2 16,-1 2-3-16,3-2 4 0,-2-1-2 0,2 3 3 0,2-1-6 15,1 0-5-15,-2 0-14 0,0-1-13 0,4 2-11 16,-2-2-30-16,2 2-23 0,-2-1-30 0,1 1-39 16,-2-2-48-16,1 0-28 0,0 0-37 0,-4-1-57 0</inkml:trace>
  <inkml:trace contextRef="#ctx0" brushRef="#br0" timeOffset="92059.8412">20662 6774 1306 0,'0'0'32'16,"0"0"-9"-16,0 0 5 0,-11 0 5 16,11 0 5-16,0 0 11 0,0 0 1 0,0 0 1 15,0 0 10-15,0 0 1 0,0 0 7 0,0 0 3 0,0 0 1 16,0 0-3-16,0 0 0 0,0 0-8 0,0 0-10 15,0 0-3-15,0 0-8 0,0 0-5 0,0 0 0 16,0 0 2-16,0 0-3 0,0 0 4 0,0 0 3 0,0 0-6 16,0 0 1-16,0 0 5 0,0 0-3 0,0 0 4 15,0 0 0-15,0 0-2 0,0 0-4 0,63 5-1 16,-42-2 0-16,1 0-6 0,3-2-5 0,3 3-8 0,2 0-4 16,3 0-5-16,2 1 1 0,0-2 0 0,2 1-2 15,1 0-2-15,1-1 4 0,0 0-1 0,0 1-4 16,1-3 8-16,2 2 0 0,-4-2 3 0,1-1 2 0,-1 0 1 15,-2 0-5-15,1-1 5 0,-2 1-1 0,0-3-5 16,-5 3-3-16,1-1-1 0,-2 0 1 0,-3 1-1 16,0-3-4-16,-4 3-2 0,-5 0 1 0,0 3 0 0,-4-3 3 15,0 0 4-15,-4 0-9 0,-2 0 1 0,-1 0 6 16,-3 1 4-16,-2 0 0 0,1-2 2 0,0 2 3 16,-2-1 8-16,0 2 3 0,-2-2 1 0,2 1 4 15,-2-1-2-15,2 0-1 0,0 0 4 0,-1 0-3 0,1 0-12 16,0 0 4-16,0-1-4 0,-2 1 0 0,2 0-10 15,0 0 4-15,0 0-4 0,0 0-6 0,0 0 5 16,0 1-4-16,0-2 1 0,0 1-4 0,0 0 7 0,0-2-1 16,0 2-6-16,0 0 2 0,0-1-3 0,-1 0-6 15,1 1-23-15,0-3-22 0,1 3-47 0,-1 0-42 16,-1 0-62-16,2 0-84 0,1-2-80 0</inkml:trace>
  <inkml:trace contextRef="#ctx0" brushRef="#br0" timeOffset="94246.0711">23344 4717 1401 0,'-1'-2'6'0,"2"2"18"16,1-2 12-16,-2 2 4 0,1 0 5 0,-1 0-4 0,0 0 9 16,2 0 2-16,-2 0 1 0,0 0-2 0,2 0 3 15,-2 0 11-15,1 0-2 0,-1 0 5 0,0 2 0 16,3-2-1-16,-3 0 2 0,2 0-9 0,-2 0-10 0,0 0-10 16,0 0 5-16,3 0-1 0,-2-2 3 0,-1 2 7 15,0 0 4-15,0-2 7 0,0 1 2 0,2 1 12 0,-2-2 11 16,-2 2 13-16,2 0 1 0,0-1 1 0,0-1 2 15,0 2-20-15,2-2 2 0,-2-1-17 0,0 1-6 16,2-2-20-16,-2-2-3 0,0 4-12 0,0-3-15 0,0 0 9 16,0 0-2-16,0 0-7 0,0 1-11 0,-2 1 9 15,0-3-6-15,-2 1-6 0,4-1 3 0,-2 2 0 16,-1-1-5-16,0 0 1 0,1-2-1 0,-1 2 2 0,-2 0-9 16,2-2 14-16,0 2-2 0,-3-1-10 0,3 2 3 15,-2-1 4-15,0 1 4 0,2-1-10 0,-2 1 7 0,0 3-6 16,1-2-2-16,1-1 10 0,0 2-2 0,-1 1-5 15,1-1 2-15,2-1 3 0,-3 3-1 0,1 0-2 16,3 0 2-16,-2 0-12 0,1 0-1 0,-2 0 9 0,0 0-13 16,1 3 4-16,-2 0-2 0,0 1 2 0,-2 1 1 15,-1 0 4-15,-2 2 3 0,1 1-4 0,-1 1 2 16,-1 3-1-16,-1-3-1 0,2 1-2 0,2 2-4 16,-2 1 5-16,4-1 2 0,-1 0-12 0,1 0 13 0,0 2 0 15,2 1 1-15,-1-1 4 0,0-2 0 0,3 5 0 16,-1-5 0-16,2 3 8 0,3-3-7 0,-1 0 1 0,0 0-2 15,2-2 4-15,-1-1-4 0,2-1-1 0,-2-1-6 16,2-2 3-16,0 0 2 0,1-3-3 0,0-1 5 16,-1 3-4-16,1-4 4 0,-1 1 3 0,3-1-3 15,0-1 3-15,1-1-1 0,1-2 2 0,1 0-2 0,0 0-2 16,2-1-3-16,-1-3 1 0,1 3 1 0,1-2-4 16,-3 0-8-16,2-3-5 0,-2 3 6 0,-1-2-6 15,0-1 2-15,0 2-3 0,-4-1 2 0,3-3-10 0,0 3 8 16,-3-2-3-16,-1 2-8 0,1 0 5 0,-1-2 0 15,1 1-2-15,0 1 6 0,-2-1 0 0,0-1-4 0,1 4 12 16,-1-4 2-16,-1 4 8 0,3-3-7 0,-3 1 2 0,-2 1-1 16,4 2 10-16,-5 0 7 0,4 0-13 15,-3 0 4-15,-1 1-5 0,0 5 7 0,0-3-1 0,2 3-9 16,-2 0 0-16,-2 0-7 0,2 3 7 0,0 0 1 16,0-3-9-16,0 2 0 0,0 1 2 0,0 1 6 0,0-1-2 15,0 3 6-15,-1 0-1 0,-1 1 0 0,0 3 7 16,2-1 7-16,-3 1-6 0,1 5 1 0,-1-1 0 0,0-2-6 15,1 5 7-15,-3 0-4 0,1-1 2 0,1 3-4 16,1-1 2-16,-2 0 3 0,2-2-1 0,-3 4 3 16,4-3-7-16,-1 2 0 0,0-4 4 0,2 0 0 15,-2 1 1-15,2-3-6 0,0 0 3 0,2-3-2 0,-2 2 0 16,0-4 10-16,2 1-6 0,0-1-1 0,-1-4-1 16,-1 3 3-16,0-1-1 0,0-2 1 0,2-1-2 15,-1 0 4-15,-1 1 0 0,2-2-4 0,-2-2-8 0,0 5-33 16,-2-4-29-16,4-1-38 0,-2 2-52 0,-2-2-59 15,1-2-55-15,-1 2-90 0</inkml:trace>
  <inkml:trace contextRef="#ctx0" brushRef="#br0" timeOffset="94676.5052">22881 4976 1787 0,'0'0'2'0,"0"1"19"16,0-2 2-16,3 0 10 0,-1 1 10 0,-1 0 0 0,-1 1 2 15,0 0 6-15,0-1-5 0,2 0-17 0,-2 2-1 16,0-2-10-16,2 0-9 0,-2 3-2 0,0-1-7 15,0 0-2-15,0 3 10 0,0 0-3 0,0-1-1 0,-2 7 5 16,0 0 1-16,2 2 5 0,-4 3 2 0,-1-1-3 16,-4 2-6-16,1 2-7 0,-4 0-25 0,-2-2-41 15,1 1-46-15,-5-2-48 0,2-3-39 0,-5-2-54 0</inkml:trace>
  <inkml:trace contextRef="#ctx0" brushRef="#br0" timeOffset="95329.858">22389 4925 2277 0,'0'-2'2'0,"0"0"11"0,-1 1 19 0,4-1 11 15,-3 2 2-15,-2 0 0 0,2 1-2 0,0 1 3 16,0 0-8-16,0-1-12 0,-1 0-19 0,1 2-14 0,0 1-2 16,-3 1-3-16,1 0 5 0,1 3-3 0,-1 1 3 15,1 2 4-15,1 2-3 0,-2 0 4 0,0 2 2 16,4-1 6-16,-2 3-7 0,3 0-4 0,0-2 8 0,2-1-4 16,-1 0 4-16,1-2-5 0,0-2-2 0,3 0 1 15,1-3-1-15,-4 0 5 0,3-5 0 0,0 4 2 16,1-4 2-16,1 1 6 0,0-2-1 0,-1-3 2 0,4 0 3 15,-1-1-1-15,6-2-1 0,-4 1-2 0,5-4-3 16,0 2-2-16,-5-2 0 0,3-1-3 0,-2 1 6 16,2 0-6-16,-6-1 0 0,2-1 6 0,-2 3 4 0,-3-5 0 15,0 3-1-15,-2 1-2 0,-1-2 1 0,-4-2-1 16,2 1-6-16,-3 0 7 0,-3-1-7 0,2 3-1 16,-4-3 9-16,-3 0 3 0,3-1 0 0,-3 2-2 15,-4-1 9-15,4 0-11 0,-2 0 8 0,-4-1 2 0,3 1-1 16,-2 0-5-16,-1 0-3 0,3 2 10 0,-3-2-5 15,1 2 2-15,-2-1-6 0,2 0 12 0,0 1-5 16,1 2 4-16,0-3 1 0,0 2 2 0,2 0 1 0,1-2-2 16,0 5 3-16,2-5-18 0,1 5 9 0,-1-2-4 15,2-1 1-15,0 1-1 0,1 1 4 0,0-1-2 16,4 1-2-16,-4 2 4 0,3-4-11 0,1 1-1 0,1 3 8 16,3-2-10-16,-3 0-11 0,4 0 1 0,1-1-6 15,0-1-2-15,1 2-1 0,-1-1 1 0,5 3-4 16,-1-1-4-16,-1 0 10 0,-1 2-6 0,5 1 10 0,-5 1-3 15,1 2 4-15,2-3 0 0,-3 8-10 0,2-2 6 16,-3 0-1-16,3 2 6 0,-4 1-10 0,2-1 0 0,-2 2 9 16,1 0-7-16,-3-1 9 0,0 3 0 0,-1-2-5 15,-1 3 8-15,-1-2 2 0,1 2 10 0,-4 1-12 16,1 2 6-16,-3-2-21 0,-1 2-26 0,-1 1-33 0,-6 1-46 16,-1 2-57-16,-4 0-78 0,-3 4-95 0</inkml:trace>
  <inkml:trace contextRef="#ctx0" brushRef="#br0" timeOffset="95570.8527">22217 5201 2311 0,'3'-5'11'16,"1"5"21"-16,-3 0 20 0,1-1-1 0,-2 0 0 15,0 1-2-15,0 1 3 0,0 0-9 0,0-1-8 0,1 0-16 16,-2 3-26-16,1-3-2 0,1 2 2 0,-1-1-4 16,0 1-2-16,-1 1 10 0,1 1 2 0,0-2-9 15,-2 6 11-15,1-1-1 0,-3 3-20 0,3-1-16 0,-3 1-30 16,1 2-38-16,-2-3-46 0,0 1-29 0,-2-2-50 16,-1 3-58-16</inkml:trace>
  <inkml:trace contextRef="#ctx0" brushRef="#br0" timeOffset="96145.9349">21683 4788 1625 0,'0'0'8'0,"-2"0"15"16,4 0 8-16,1-2 15 0,-4 2 12 0,2-1 1 15,-1 1-4-15,0 1 12 0,0-1-15 0,2 0-10 0,1 0-8 16,-3 1-13-16,1-1-14 0,-1 1-5 0,3-1 6 0,-3 0-11 16,2 0 5-16,0 0-6 0,-1 0-3 0,4 0 0 15,-2 0 7-15,2-1 7 0,3 1 4 0,0-1 0 0,1 0 10 16,5-1 9-16,1 1 1 0,2-1 6 0,1 0-7 15,0-1-3-15,0 1-8 0,-1-2 0 0,4 1-1 16,-5 0-10-16,-1 3-1 0,-2-2-2 0,-2 0-4 16,3 2 0-16,-6 0 2 0,3 2-1 0,-6 0-11 0,0 1 3 15,-2-3 2-15,0 5-8 0,-1-1 10 0,-1 1 0 16,-1 3-2-16,0 1 2 0,-1 1 5 0,-1 4 0 16,1 3 6-16,-4 3 1 0,-2 4-3 0,-3 1-3 0,0 5 1 15,0 2-2-15,-5-1 5 0,0 4-5 0,0-1-4 16,-1-4 2-16,2 0-2 0,-1-3 4 0,4-5 4 0,0-4-4 15,1-3-3-15,3-2-12 0,1-6-16 0,2 0-44 16,0-3-49-16,-3-1-77 0,2-3-105 0</inkml:trace>
  <inkml:trace contextRef="#ctx0" brushRef="#br0" timeOffset="96570.7696">21286 4959 1316 0,'0'0'5'0,"4"0"5"15,-3 0 5-15,-1 0 4 0,0 0-1 0,0 0 1 16,0 2-2-16,0-1 0 0,0 2-11 0,2-1 7 0,-4 2-8 15,4 2 3-15,-2 1 7 0,1 0 9 0,-1 2 2 16,0 2 2-16,0 0 9 0,0 2-12 0,0-2 3 16,-1 4-4-16,-1-3-3 0,1 0-9 0,-1 0 2 0,-1-2 1 15,-1 0-4-15,0 0-3 0,-3-1 4 0,0-1-2 16,-3-2-20-16,-3 2-25 0,-1 0-30 0,-2-2-53 16,-3 0-57-16</inkml:trace>
  <inkml:trace contextRef="#ctx0" brushRef="#br0" timeOffset="97037.6149">21011 4613 1700 0,'-1'-5'5'16,"-3"0"11"-16,1-2 12 0,3 4 16 0,-1 0 5 0,-3-1 1 16,1 2 2-16,1 2-4 0,2 0-6 0,-4 0-19 15,4 3-12-15,-1 1-12 0,-1 1-10 0,0 2 0 0,-1 3-9 16,-2 5 10-16,1-1 2 0,-1 8 4 0,-3 0 5 16,3 5-4-16,1 0 10 0,-1 3-1 0,2 0 1 0,14 2-1 15,-13-1-1-15,1 1 2 0,1-2-1 0,1-2-5 16,-1-2-1-16,3-2 0 0,2-2 5 0,-13-2 4 15,15-4-1-15,0-2 5 0,3 1-1 0,-1-5 1 16,2 0 0-16,2-3 5 0,-2 0 0 0,5-3-2 0,0 0-2 16,-1-2 3-16,3-2 0 0,-2 0 3 0,1-2-3 15,1-1-5-15,-3-2 0 0,0 0-4 0,-2-2 5 0,0-1-3 16,-1 2-3-16,0-2 3 0,-4 0 0 0,0 1 4 16,0-2 12-16,-5 4-4 0,0-4 9 0,-1 3 10 15,-2 1 0-15,0-1-5 0,-4 0 5 0,0-1-8 16,-4 2-7-16,2-2 3 0,-2 0-24 0,-4 0-8 0,-2 4 0 15,0-2-3-15,-5 3-16 0,2 2-7 0,-2 2-19 16,-5 1-18-16,2 2-22 0,1-1-39 0,-2 4-31 16,-3 0-27-16,1-2-27 0,2 1-24 0,2-1-26 15</inkml:trace>
  <inkml:trace contextRef="#ctx0" brushRef="#br0" timeOffset="97683.7965">20537 4955 1369 0,'-3'-1'8'0,"1"0"15"0,2 0 30 0,0-3 14 16,0 3 13-16,0 1 11 0,0 0 2 0,0-2 8 16,2 2-18-16,1 2-12 0,-3-1-28 0,0 1-18 15,0 0-11-15,1-2-18 0,-1 3-7 0,0-1-7 0,0 0 7 16,0 3-5-16,2 1 2 0,1 1 4 0,-3 2-5 16,3 1 15-16,1 2-1 0,0 2 4 0,0-1 4 15,0 2-2-15,1-2 1 0,-2 2 2 0,0-3 0 0,0 1-5 16,2-2 10-16,-2 1-3 0,1-2 2 15,-4 0 5-15,3 0-3 0,-2 0-4 0,4-1 10 0,-4 1-2 16,3 0-4-16,-4-1-1 0,1 0 1 0,1-1 1 0,-2 0 2 16,1 1-5-16,-4-2-4 0,2 0 5 0,-1-2-4 15,-4 0 2-15,3 2-20 0,-4-2-31 0,1-1-60 16,-4-1-66-16,0-1-101 0</inkml:trace>
  <inkml:trace contextRef="#ctx0" brushRef="#br0" timeOffset="97900.1413">20490 4841 1296 0,'8'-9'11'0,"1"1"11"15,-5 1 4-15,3-3 6 0,-1 5 1 0,-1-2 0 0,3 2-3 16,-2-2 2-16,1 2-5 0,-1 0-12 0,2-2-10 15,1 4-5-15,-2-1-6 0,1-1-4 0,-4 4-7 16,2-1-9-16,-1 2-25 0,-2 1-22 0,2 1-20 16,-3 2-25-16,-1 1-30 0</inkml:trace>
  <inkml:trace contextRef="#ctx0" brushRef="#br0" timeOffset="98590.8656">20192 5129 1765 0,'0'-1'11'0,"0"1"9"0,0-3 13 16,4 2 10-16,-4-2 7 0,0 3-6 0,0 0 2 0,-2 0 5 15,0 0-16-15,2 0-9 0,0 0-12 0,0 3-8 16,0-3-7-16,0 0 3 0,0 0 1 0,0 0-8 16,0 0 7-16,0 0-9 0,-1 1-26 0,1-1-30 0,0 0-42 15,-2 1-54-15,1 0-73 0</inkml:trace>
  <inkml:trace contextRef="#ctx0" brushRef="#br0" timeOffset="98812.6132">19895 5213 1285 0,'0'0'15'0,"5"0"18"0,-5-2 22 0,0 2 6 0,1 0 8 16,-2-2 3-16,1 4-1 0,-3-4-3 0,1 4-13 16,1-4-15-16,-1 2-27 0,2 0-6 0,-1 0-15 15,1 0-19-15,-4 0-18 0,1 0-14 0,2 0-20 0,-4 0-32 16,1 0-26-16,0 2-39 0,-2 0-36 0</inkml:trace>
  <inkml:trace contextRef="#ctx0" brushRef="#br0" timeOffset="99021.3945">19706 5278 955 0,'0'1'16'0,"0"-2"10"0,1 0 11 0,-1 1 7 0,0 1 3 15,0-1-2-15,0 1 0 0,0-1 0 0,0 0-14 16,0 0-10-16,0 0-10 0,0 0-7 0,2 0-6 15,-2 0-3-15,1 0-9 0,1 0-10 0,0 0-13 16,-2 0-10-16,0 0-18 0,1 0-23 0,-1 0-31 0,3 0-39 0</inkml:trace>
  <inkml:trace contextRef="#ctx0" brushRef="#br0" timeOffset="100994.0629">19152 5158 1485 0,'3'-4'6'0,"1"0"31"0,-3 0 25 16,1 1 13-16,0 1 13 0,-2-1 10 0,-2 3 1 15,0 0 11-15,2 0-3 0,0 0-28 0,-1 0-26 16,-1 0-9-16,0 0-16 0,2 3-10 0,-3-3 4 0,3 5-18 16,-3-1-4-16,-2 4-4 0,2 1 4 0,-3 1-3 15,1 2-5-15,0 1 6 0,1 3-9 0,-1-1 5 16,2 2 0-16,1 0-2 0,-1 0 3 0,3-1-6 0,5 1 4 16,-4 1-3-16,6-1 1 0,-1-1 4 0,2-2 0 15,1-1 4-15,2-1-9 0,1-2 8 0,2 1 4 16,-1-3-4-16,4-3 9 0,-3 0-2 0,3-1-2 0,-1-4 4 15,2-1 6-15,0-2-2 0,2-4 9 0,0 0-1 16,0-1-9-16,0-2 0 0,2-1 3 0,0 0-2 0,-5-3 5 16,0 2-6-16,-2 0-1 0,-3 0-5 0,0-1 9 15,-4 0-4-15,-4 0 4 0,1-1 0 0,-4-1-9 16,-2 2 5-16,-1-1-11 0,-5 0 8 0,-1 1-6 16,0-1 2-16,-6 2-7 0,1-3-5 0,-4 3-1 0,0 1-8 15,0 1-7-15,-2 2-13 0,-1 1-12 0,-1 1-30 16,4 2-25-16,-5 3-30 0,1 2-42 0,4-1-48 0,-4 5-58 15</inkml:trace>
  <inkml:trace contextRef="#ctx0" brushRef="#br0" timeOffset="102338.1761">19431 5565 1192 0,'0'0'3'0,"-2"0"-3"0,0-1 2 0,6 1-4 15,-6 0-2-15,2 1 4 0,2-1-4 0,-2 2-4 16,0 0 3-16,0-4-1 0,1 2-2 0,-1 3 14 16,3-2 21-16,-3-1 3 0,0 0 28 0,2 0 21 0,1 0 3 15,1 0 12-15,0 0 6 0,-3 0 0 0,6-1-11 16,-1 1-1-16,1 1-25 0,3-1-10 0,-2 0-6 15,2 0-2-15,4 3 0 0,-1-3-4 0,2 0-2 0,1 0 2 16,3 0 9-16,1-3 2 0,2 3 7 0,1-2 2 16,2 0 7-16,2-3 2 0,2 2-5 0,1-2-3 15,1 3-6-15,2 0-1 0,-1-3-8 0,3 1-11 0,-2 0-9 16,0 0-13-16,1-1 4 0,-1 2 6 0,0-1 2 16,-3 1-3-16,3-1 3 0,0-1 12 0,0 0 5 0,1 0 5 15,0 1 1-15,1-2-3 0,3-1-1 0,0 0 2 16,2 2-3-16,-2-2-7 0,1 0-12 0,0 1 2 15,0-1-3-15,-1 0-9 0,-2 0-2 0,3-1-7 0,-6 3 1 16,1-1-7-16,-3 0 6 0,-2 2 3 0,-1 1-5 16,-1-2-1-16,-3 4 0 0,-2-2 2 0,0-2-2 15,0 2 5-15,-3-2-1 0,3 1-6 0,-3-1 4 16,4 0 1-16,-1 1-1 0,1-2 5 0,2 1-2 0,2 0-5 16,3-1 0-16,2 0-1 0,1 2-1 0,0-4 3 15,4 4 2-15,1-1-9 0,3 0 0 0,-3 0 3 0,1 0 1 16,1 0-1-16,1 1 0 0,-3 1-1 0,-2-1-4 15,1 1-2-15,-1 0 4 0,-1 1 3 0,-4 0-3 16,-1-3 3-16,0 3 6 0,0-1-4 0,0 0 3 0,2 2 1 16,0 0 4-16,-2-3-5 0,3 1 1 0,0 3-1 15,4-3-8-15,-1 1 4 0,3-1-1 0,-1-1 4 16,4 2-8-16,-2 0 1 0,2-2 0 0,2 2 5 0,-2-2-1 16,0 1-7-16,0 0 6 0,-1-1-7 0,-1 2 6 15,-2-2 4-15,-2 0-2 0,-3 1-7 0,-1 2 1 16,0-2 12-16,-6 0-9 0,1 0 7 0,-2 1-11 15,-4 0 2-15,1-1 3 0,-3 3 7 0,-3 0-6 0,-2-1 0 16,-3 0 3-16,1 1 2 0,-3 0 3 0,-1-2-8 16,-2 2 2-16,-1 0-6 0,3 0 9 0,-4 0-3 15,1 0-2-15,2 0-2 0,-3 0 7 0,3 0-2 0,2 0-6 0,-1-2-18 16,0 1-17-16,4 1-23 0,-2-2-34 16,1 2-35-16,2 0-44 0,1 0-48 0,-2-3-62 0,1 3-43 15,0 0-65-15</inkml:trace>
  <inkml:trace contextRef="#ctx0" brushRef="#br0" timeOffset="112915.0758">17069 9683 2391 0,'3'-2'-8'15,"2"-1"13"-15,-5-2 1 0,0 5 0 0,0 0 1 16,0 0 1-16,0 0 3 0,0 0-1 0,0 3 3 0,0-3-10 16,0 2-5-16,0-2 1 0,0 3 1 0,-5-1-8 15,5-2 1-15,-1 4-3 0,-1 2 4 0,-3 3 0 16,0 3 6-16,-1 5 0 0,-5 3-1 0,3 1 4 0,-3 6 1 15,-3 0-2-15,1-1 5 0,2-2-3 0,-1 2-8 16,0-6 0-16,2 1-11 0,2-4-22 0,-2-4-22 16,-1 1-23-16,3-4-39 0,0 3-49 0,-2-4-34 15,0-2-67-15</inkml:trace>
  <inkml:trace contextRef="#ctx0" brushRef="#br0" timeOffset="114605.2908">17823 7272 1369 0,'-6'-4'4'0,"1"1"2"0,-4-1-2 16,2-4-4-16,-1 4 5 0,-2 1-1 0,-2-2 3 16,4 5-8-16,-2-2 2 0,-2-1 0 0,3 3 7 15,0-1 11-15,0 1 5 0,0-1 9 0,2 1 14 0,1 0 14 16,0-2-5-16,3 2-2 0,-2-3-6 0,2 3-10 16,-1 0-8-16,1 0-9 0,-2 0-17 0,1 0-2 15,-2-1 0-15,-2 2-3 0,1-1 1 0,-2 0 5 0,-1 3-4 16,-2-3 2-16,-1 0-3 0,0 0-3 0,-1 2 1 15,-2-1-2-15,-2-1 5 0,1 1 4 0,-1-1 2 0,0 0-4 16,-1 3 8-16,1-3 3 0,0 2 4 0,1-2 5 16,1 0 2-16,2 0-1 0,2 0 3 0,1 0 8 15,0 0-4-15,3-2 9 0,3 2-3 0,1 0 4 0,-4-1 1 16,7-1-2-16,-3 2 4 0,4-1 1 0,-1 0-4 16,1-1-9-16,-2 2 1 0,4 0 1 0,-2 0-5 15,0-3-4-15,0 3-2 0,0-1 5 0,0 0 2 0,0 1 6 16,0-3 5-16,-2 3-3 0,1 0 7 0,1-2 4 15,0 2-1-15,-2 0-6 0,2 0-2 0,0-2-8 0,0 2-4 16,0 0-4-16,-2 0-12 0,2 0 2 0,0 0-8 16,0 2-6-16,0-2-1 0,0 2-6 0,0-2-11 15,0 3-3-15,0-1 0 0,0 4-2 0,0 2-4 16,-1 5 6-16,-4 9 2 0,-3 7 4 0,2 9 7 0,-5 13 5 16,-1 6 2-16,-3 8-7 0,-2 7 8 0,1 3 2 15,-2 3-1-15,2 1 1 0,1 1 5 0,2-2-7 0,2-1 0 16,0 2 6-16,5-4 0 0,-3 0-9 0,5-6 6 15,-1-2-6-15,2-7-7 0,3-3 2 0,0-7 5 16,3-4-3-16,2-7-1 0,-1-6 2 0,3-1-10 16,-2-7 6-16,0-4-3 0,-1-7 7 0,2-2-6 15,1-1-2-15,-4-5-1 0,0-3 1 0,-1-3 4 0,-1 3 0 16,3-3 3-16,-3 0-1 0,2 0-1 0,2-1 7 16,0-1-2-16,1 2 4 0,4-3-4 0,0-1 3 0,5-1 5 15,4-3-4-15,0-2 1 0,5-3-5 0,1 2 1 16,1-3-6-16,1 0 8 0,3 1-12 0,-1 1 3 15,-3 1 2-15,0 1 1 0,-4 0 1 0,0 3-2 16,-4-1 8-16,-1 4-2 0,-4-1 10 0,-2 1-8 0,-2 0 2 16,-1 3-1-16,-3-2 1 0,3 3 4 0,-2-1-1 15,-1 0-2-15,0 1-4 0,0-3-1 0,-2 3-4 0,1-3 5 16,-1 3 9-16,-1 0-6 0,0-2-1 0,-1 0-4 16,-1 0 8-16,3-1-3 0,-1 2-6 0,0-2-26 15,1-1-32-15,-2 3-35 0,4-2-34 0,0-2-48 0,-1 2-64 16,1-2-58-16</inkml:trace>
  <inkml:trace contextRef="#ctx0" brushRef="#br0" timeOffset="119894.173">24798 8211 784 0,'0'0'5'0,"0"0"12"15,0 0 3-15,0 0 3 0,0 0 14 0,0 0 1 0,0 0 17 0,0 0 12 16,0 0 11-16,0 0-8 0,0 0 5 15,0 0 6-15,0 0 22 0,0 0-12 0,0 0-8 0,0 0-7 16,-9 0-9-16,9 0-1 0,0 0-4 16,0 0 3-16,0 0-33 0,0 0 20 0,0 0-2 0,0 0-1 15,0 0-4-15,0 0 3 0,0 0 2 0,0 0-13 16,0 0 3-16,0 0-6 0,0 0-7 0,0 0-1 16,0 0-1-16,0 0-7 0,0 0 4 0,0 0-23 15,25-1-1 16,-11 2-2 1,-14-1 22-17,0 0-2-15,0 0-1 16,0 0 1-16,-36 8-3 16,-40 9-17-1,57-13 4-15,-3 1-2 0,-2-2 4 16,6 0-7-16,0 2 4 0,1-4-4 0,2 3 7 0,3-1-2 15,4-2-5-15,2 1 5 0,1-1-2 0,5-1-19 16,0 0-2 0,0 0-3-16,0 0 7 15,0 0 8-15,53-3 24 32,50-6-7-32,-87 6-5 0,0 2 2 15,-2-3-3-15,0 4-1 0,-2-3 2 0,0 3 1 16,-2-2-8-16,-4-1 10 0,3 2-5 0,-4 1 1 15,-2-3 7-15,0 3-3 0,-1-1 6 0,-2 0 9 0,0 2 10 16,0-2 11-16,0 1 13 0,-2 0 9 0,2 1 2 16,-3-2-2-16,2 1-6 0,-4 0-12 0,0 0-6 0,-1 0-20 15,1 0-11-15,-3-1-5 0,0 1-8 0,-1 0 1 16,-2 1-1-16,1-1 2 0,-2 1-7 0,0 0 11 16,2 2-3-16,0-2-1 0,2-1 1 0,0 5-3 0,2-5 4 15,1 0-1-15,2 3 0 0,1-3-6 0,1 0-7 16,1 2-10-16,0-2-5 0,1-2-6 0,1 2-10 15,-2 0 5-15,5 0-1 0,-2 0 4 0,3 0 6 16,0 0 14-16,-1 0 0 0,5 0 10 0,2 0 11 0,0-3-8 16,3 1-1-16,-2-1-2 0,1-1 6 0,4 1-10 15,-3 1 7-15,0-1 0 0,0-1-8 0,-2 2 8 16,-2-1 5-16,2 3-2 0,-4-1-2 0,-2-1 4 16,-2 0-2-16,0 2 3 0,-3 0 7 0,-2 0-5 0,2-3 2 15,-1 6 0-15,-1-3-2 0,-1 0 4 0,1 0 2 16,-2 0-5-16,2 0 0 0,0 0 6 0,-2 0-9 15,2-3 2-15,-1 3-4 0,-2 0-11 0,3 0-29 0,-1 0-33 16,-1 0-43-16,0 0-49 0,-1 0-42 0,1 0-55 16</inkml:trace>
  <inkml:trace contextRef="#ctx0" brushRef="#br0" timeOffset="123591.7766">26115 7469 745 0,'5'-8'3'0,"-1"-1"7"0,3-2 0 15,-1 1 1-15,1-1 18 0,-3 2 6 0,6 0 20 0,-2-4 3 16,1 1 15-16,2 2 7 0,0-3 7 0,-1 2 5 15,2-1-7-15,1-3 9 0,-1 3-20 0,-2 3 2 16,1-4-13-16,0 5-9 0,-1-2-12 0,-1-1-2 0,0 5-13 16,-2-2-13-16,1 1-5 0,-2 2-2 0,-1-2-10 15,1 4 10-15,-1-2 8 0,-2 0 10 0,0 1 21 16,-1 1 8-16,-2 3 16 0,0-2 6 0,0 2 20 0,0 0-5 16,0 0 9-16,0 0-3 0,0 0-14 0,0 0 4 15,0 0-3-15,-2 2-6 0,1-2-7 0,-1 0-15 16,2 0 2-16,-1 3-16 0,-1-3-3 0,2 3-13 0,0-2-14 15,-2 2-10-15,4-1-10 0,-4 1 5 0,1 0-12 16,-1 1 1-16,-2 3 3 0,-1 5 7 0,0 0 1 16,-1 5 1-16,-4 5 4 0,1 0-2 0,1 4 0 0,2 0 7 15,-3-1-10-15,2 4-1 0,4-3-2 0,0 0 7 16,3-3-2-16,0 2 2 0,1-4-1 0,1 2-3 16,1-5 2-16,4-1-4 0,-2 0 11 0,2-1-9 0,1-3 8 15,2-1-5-15,-1 1 0 0,0-6 1 0,2 2 4 16,2-4-1-16,0 1-11 0,1-4 11 0,-2 1-4 15,4-2 2-15,0-1 2 0,1-1 5 0,-1-2-9 16,3-1 6-16,-2-1 0 0,3-3-1 0,0 0-3 0,2 2-5 16,-3-5 7-16,3 1-11 0,0-1 11 0,-2-1-8 15,-2-1 5-15,0 1 1 0,-1-1 4 0,0 0 12 16,-5 0-5-16,0-1 14 0,-2 0 4 0,-1-3 19 16,-4 4 4-16,-2-3-2 0,0 1 2 0,-4-2 3 0,-1 0 1 15,-1-2-3-15,-3 0-6 0,-1-1-14 0,-2 1-3 16,-1-1 0-16,1 0-5 0,-2-1-1 0,1 1-7 0,-3 3 2 15,1-1-5-15,1 3 0 0,-2-2-1 0,2 5-2 16,0 1 2-16,-3 0-9 0,3 3 4 0,-2-1-12 16,-1 2 1-16,1 2-4 0,-1-2-5 0,1 2 0 15,-2 3-3-15,0-1-4 0,1 3 0 0,-3 0 6 0,1 3-4 16,0-1 4-16,-3 6 3 0,2 0-13 0,-2 0-19 16,-2 3-26-16,4 0-52 0,-2 1-40 0,0 3-57 15,3-3-69-15,1 1-70 0,0-4-72 0</inkml:trace>
  <inkml:trace contextRef="#ctx0" brushRef="#br0" timeOffset="129510.5804">25296 8376 665 0,'2'2'3'0,"-2"-4"4"15,2 2 3-15,-1-2 4 0,-1 4 5 0,0-4 11 16,0 4 9-16,0-2 11 0,0 0 6 0,0 0 9 0,0 0-3 15,3 0 2-15,-3 2-6 0,2-2-19 16,-2 0 1-16,0-2-14 0,0 2-8 0,1 0-9 0,2-2-6 16,-1 2-1-16,1 0 1 0,2 0 7 0,2 0-3 15,-3 0 1-15,4 0-3 0,-2 0 3 0,2 0 14 0,-1 0-7 16,0 0 14-16,1-1-1 0,2 1-7 0,2-1 3 16,0-2 10-16,3 3-2 0,0-2-10 0,3 0 2 15,2-2-10-15,0 3 0 0,2-2 7 0,1-2 6 0,-2 2-6 16,3 1 3-16,-2-2 7 0,1-1 5 0,-1 2 2 15,0-1-1-15,-1-1-2 0,0 1-6 0,0 0 1 16,-1 1-7-16,0-1-16 0,0 0-1 0,0 0-1 0,0 0 5 16,0 1-9-16,0-2-1 0,-2 3 10 0,2-2-4 15,0 0 5-15,0 0-4 0,0-1-6 0,0 2 3 16,0-2 2-16,2 1 4 0,0-3-13 0,-1 2 10 0,-1 0 1 16,2 1 5-16,-1-3-1 0,1 3-6 0,0-2 7 15,-2-1-2-15,0 3 0 0,-1-4-5 0,0 2 11 16,0-1-6-16,-1-1 3 0,0 2 0 0,-1-2-1 15,-1 1-1-15,3-1 4 0,-3-1 6 0,1 1-7 0,-2 0 3 16,0 0-4-16,2-1 8 0,-2-1-4 0,5-1-2 0,-2-1-9 16,1 0-1-16,0 1 7 0,3-1-1 0,0 0 3 15,0-1-8-15,-2 1 2 0,0 0-1 16,0 0 14-16,1 0-8 0,-2-1-1 0,1 1 0 0,-4 1 2 16,3 0 10-16,-1-1-10 0,1-2 10 0,-2 2-12 15,-1-3 7-15,1 3-1 0,1-2 0 0,-1 0 0 0,-1-1-2 16,-1-1 5-16,2 0-6 0,0 2 3 0,0-1-3 15,-1-2 2-15,1 2-6 0,1-1 4 0,1-1-4 0,-2-1 1 16,2 1 5-16,-3 1 13 0,1-1 1 0,0-1-5 16,-4 0 6-16,0 1-5 0,1 1 2 0,-3-3 4 15,3 3 3-15,-4-1-9 0,1-1-4 0,0 2 7 0,-1-1 7 16,-2 3-2-16,1-3-3 0,-3 2 3 0,1 2-11 16,-2-3 1-16,-1 4 2 0,2-2-5 0,-3-1-15 15,1 3 6-15,-3-2 1 0,4 0-7 0,-5-1 1 16,3 1-6-16,-1-1-1 0,1 0 6 0,-1-1-4 0,-1 0-5 15,1 0-4-15,1 1 4 0,-2-2-1 0,-1-1-5 16,2 2 7-16,-2-1-7 0,0 0 15 0,-2 2-5 0,1 0 10 16,-4-1-6-16,4 0 4 0,-4 3 8 0,2-3-11 15,-1 3-3-15,-2-4-5 0,1 5 11 0,-2-3-13 16,0 1 7-16,-1-3-8 0,0 2 3 0,-1 1 5 16,-1-3-1-16,2 1 0 0,-4-1-4 0,4 0 3 0,-2-1-3 15,-2 2 4-15,2-4-4 0,-1 3-1 0,0 1 1 16,3-1 0-16,-3 0 1 0,0 0 1 0,2 1-5 15,-1-2-3-15,-1 1 6 0,0 2 0 0,0-2 0 0,-2-2-4 16,2 2-2-16,-3 0 0 0,3 3 6 0,-2-1 3 16,-1-2-8-16,1 0-1 0,1 2 1 0,-1-1 0 15,-1 1 4-15,1 0-4 0,-2 1 3 0,0-3-3 0,2 3 2 16,-4 1 2-16,2-1-5 0,0 2 2 0,-2 0 1 16,1-1 5-16,2 2-2 0,-2 0 2 0,0 2-1 0,5-3 4 15,-2 4 1-15,1-1 0 0,1-1 1 0,-2 1-6 16,2 0-3-16,0-1 4 0,0 0 3 0,-2 0-4 15,-1 0 1-15,1-4 3 0,-4 5-5 0,4-3 12 0,-4-1-7 16,3 1 0-16,-5 0-2 0,3-1 2 0,-3 0-3 16,1 1 2-16,0-1 3 0,-3 1-9 0,2 0 7 15,-1 0-3-15,-2-1 4 0,1 0-14 0,-1 0 16 0,-2 1-16 16,1-1-2-16,0 0 7 0,1 0 0 16,0-1 1-16,0 1 1 0,0 2 10 0,1-2-15 0,1 1 8 15,1 0 2-15,0 1-7 0,0 0 6 0,1 0-1 0,3 1-5 16,-1 0 0-16,-1 0 6 0,2 0 0 0,-4 1 5 15,3 2 0-15,-3-3-8 0,2 3 2 0,-2-3 2 16,-1 3-2-16,0-2-4 0,0 1 5 0,0 0-4 16,0 1-1-16,0 0 7 0,0 0-5 0,-1-1-2 0,0 4 5 15,-1-1 2-15,2-2 0 0,-1 2-7 0,-1 0 4 16,0 1-5-16,1-1 6 0,-1 0-3 0,3 2-2 16,-2-2 1-16,-1 1 2 0,0-1-2 0,-1 2-4 0,0-1 2 15,0 1 1-15,-1-2-2 0,-1 2-3 0,1-1 1 16,0 1-10-16,-1-1 13 0,1-1-4 0,-1 0 1 15,4 2 0-15,-4-2 1 0,3-1 8 0,0 0-3 0,1 1 3 0,-1 1-1 16,0-1 7-16,2 1-1 0,1-2-11 16,-2 1 6-16,-1 0 1 0,1 1-4 0,1 1 4 0,-2-2-5 15,1 1-4-15,1-1 2 0,-2 2 9 0,1-2-6 16,-1 4 2-16,0-2 3 0,0-2-9 0,-1 3 4 16,1-1-1-16,0 0 1 0,0 1-3 0,1-1 3 0,-1 1-8 15,0-3 6-15,2 5-1 0,-2-4 1 0,0 4 1 16,2-2-6-16,-2-1 3 0,2 1-1 0,2 1-1 0,-2-1-2 15,1 2 8-15,3-3-2 0,-1 3-1 0,1 0 4 16,0-1-4-16,0 0 3 0,1 1 3 0,-2 1-4 16,-1-1 4-16,-1 0-1 0,3 1-2 0,-4-1-2 15,2 0 5-15,-1 0-1 0,0 3-4 0,2-3 7 0,-2 0-7 16,1 0-1-16,-1 2 6 0,-1-1-9 0,1-1 9 16,0 1-4-16,-1 0 7 0,0-1-6 0,0 3-5 15,1-3 12-15,0 1-11 0,0 0 11 0,1-1-9 0,0 0 5 16,-3 2-6-16,3-1-3 0,-2 0 4 0,1-1-6 15,0 3 7-15,0 0 1 0,2-2-2 0,-2 0 1 16,0 2 1-16,3-2 4 0,-3 2-4 0,3 0 4 0,1-1-1 16,0 1-3-16,0-1-7 0,0 2 6 0,0-1-2 15,2-1-1-15,-3 1 4 0,3 0-6 0,-1 1 0 16,1-1 6-16,-1 2 0 0,0 1-6 0,1-3 1 0,-2 4 6 16,2-1-4-16,-1-2 5 0,-1 3-2 0,1 0-8 15,1-1 13-15,0 0-2 0,1 1 0 0,-1-1 2 0,-1 1 1 16,3 0-4-16,-1-2-2 0,1 2 6 0,-2 0-5 15,0-1-1-15,2 0 5 0,-1 0-6 0,1 1 1 16,-2-3-2-16,0 4 10 0,0-3-3 0,0 2-4 0,-2-2 4 16,1 2-5-16,1 1 2 0,-1-2-2 0,0 1 4 15,1-2-4-15,-1 3-1 0,1-3 4 0,-1 2 0 16,3-2 0-16,-3 0 0 0,3 2 1 0,-1-2-4 0,0 2-2 16,-1-3 8-16,1 2-7 0,1 1-4 0,-1-2 0 15,-1-1 0-15,1 3 5 0,-2-1 0 0,1 1 0 16,1-2-4-16,-1 2-1 0,0 1 3 0,-1-2-2 0,3 2 4 15,1-3-5-15,-2 2 0 0,3-2 2 0,0-1 1 16,0 3-2-16,1-1 7 0,3-2-5 0,-1-1-1 16,2 2-1-16,-3 0 4 0,4-3-2 0,2 3-1 0,-4-3 7 15,3 0-8-15,-1-1 7 0,0 2-8 0,1-2 7 16,0-1-4-16,-2 0 1 0,4 3 2 0,-1-3-6 16,-1 0 2-16,0 0 6 0,2 2-1 0,0-2 0 0,0 0-2 15,0-2 3-15,0 2-3 0,0 0 8 0,0 0-7 16,2 0-7-16,0 0 6 0,-2 0-22 0,1 0-21 15,-1 0-22-15,0 0-35 0,0-3-47 0,0 3-43 0,4-1-60 16,-4-2-79-16</inkml:trace>
  <inkml:trace contextRef="#ctx0" brushRef="#br0" timeOffset="129997.6301">22887 5632 915 0,'2'-3'10'0,"0"2"-3"0,-1-2 2 0,1 2 9 0,-1 0 0 16,1 0 3-16,-2 1 9 0,0-2 10 0,2 2-12 16,-1 0 17-16,-1 3 7 0,-1-2-1 0,1 0 1 0,-2-1-1 15,2 2-10-15,0-1-8 0,0 0-3 0,-2 2-16 16,1-3-7-16,-1 3-2 0,1 2 7 0,-3 0-2 16,-2 4 7-16,-1 1 6 0,-2 4 13 0,-2 1 3 0,-1 2 4 15,1 2-3-15,-4 2-10 0,-1-1 1 0,2 2-4 16,-2 0-14-16,2 0 0 0,0-1-7 0,4-1-2 15,-2 2-8-15,2-4 8 0,4 2-3 0,0-3-1 0,-2 0 2 16,3-1-4-16,2-3 4 0,1 2-6 0,1-3 5 16,2-3-7-16,1-1 0 0,1 0 4 0,0-2 8 15,2-1-6-15,0-1 5 0,-1-1 8 0,4-1 3 16,-1 0 10-16,0-1 11 0,5-1 2 0,-1 0 0 0,3-1 4 16,0-1 0-16,2-2 2 0,0 2-11 0,1-1-9 15,1-2-3-15,1 2-8 0,-2-2 3 0,-1 1-7 16,3-1-7-16,-2 2-27 0,4-1-15 0,-3 1-38 0,0-1-52 15,1-1-62-15,-1 3-79 0</inkml:trace>
  <inkml:trace contextRef="#ctx0" brushRef="#br0" timeOffset="135005.2939">29257 5499 2277 0,'2'-3'-2'0,"-2"3"5"16,0-4 13-16,0 2 23 0,2 2 17 0,-4 0 18 15,2-1 14-15,0 2 14 0,0-2 8 0,0 1 14 0,0-2-3 16,2 2-10-16,-2 0-16 0,1 0-12 0,1-1-7 16,-2-1-14-16,1 0-6 0,-1-1-24 0,2 1-11 15,0-3-10-15,-1-1-2 0,2-2-9 0,1 0-6 0,0 2-1 16,-1-2 6-16,2-1 4 0,-2 1 5 0,0-1-2 16,1 1 4-16,-3 1 9 0,2 0 5 0,-1-1 3 0,-2 1 0 15,2 0-2-15,-2 0 7 0,0 2 6 0,0-3 6 16,0 4-2-16,0-1-7 0,0 0 2 0,1 1-6 0,-1 0 3 15,0 0-1-15,0 1-2 0,0 1-6 0,3-1-6 16,-3 2 9-16,0 0-1 0,2-1 2 0,-2 2 3 0,0-2-1 16,1 2-1-16,-2-1-6 0,1 1 2 15,-2 1-6-15,-1-2-1 0,3 1-6 0,0 1-8 0,-1 0-12 16,1 0-8-16,0 2-1 0,0-2-8 0,0 0-4 16,-2 3-2-16,2 2 0 0,0 0 5 0,-2 10 7 0,-1 0 3 15,0 8 10-15,1 3 2 0,-2 7 7 0,0 4-2 16,-1 3 5-16,0 1 1 0,3 1-6 0,-3-2-2 0,4-2 0 15,-1-2 0-15,-1-2-2 0,1-5 5 0,1-1-6 16,-3-2-2-16,3-4 5 0,-3-1 2 0,3-3 1 16,-3-2 2-16,2-1-5 0,0-2-2 0,1-2 4 15,-1-1 1-15,1-2-1 0,-1-3 1 0,2 0-8 0,0-2 3 16,0-2 9-16,0-1-4 0,0 1 2 0,-2-2-1 16,2 0 1-16,2-2 3 0,-2 2 0 0,0 0 4 15,0-1-4-15,0-1 2 0,0 2 2 0,2 0-2 0,-4 0 2 16,2-3-1-16,0 3 3 0,2 0-23 0,-4-1-34 15,2-2-38-15,0 2-80 0,-2-3-110 0,1 1-137 16</inkml:trace>
  <inkml:trace contextRef="#ctx0" brushRef="#br0" timeOffset="137292.4014">22867 5879 1212 0,'-2'-1'9'0,"-1"-1"12"0,2 0 20 16,1-1 13-16,-4 2 14 0,3-2 2 0,-1 3 6 15,0-3 2-15,1 1-7 0,-1 0-5 0,-1-1-13 0,3 3-5 16,-2-3-10-16,2 3 1 0,0-1-2 0,-2 1-7 16,4-1 5-16,-2 1-6 0,2 0-8 0,-2-2-2 15,0 2 2-15,2 0-6 0,-2 0 13 0,1 0 18 0,-1 0 5 16,-1 0 14-16,1 0 19 0,0 0 3 0,-2 0 6 15,2 0 12-15,0 0-13 0,-2 0-10 0,0 0-13 16,2 0-11-16,0-2-18 0,-2-1-3 0,-1 3-13 0,0-4-14 16,3 4 19-16,0 0-10 0,0 0 1 15,0 0 3-15,0 0 3 0,0 0 0 0,0 0 8 16,-32-28-3-16,32 28-8 0,0 0-4 0,0 0 4 16,-44-35-7-1,44 35 7-15,0 0-4 16,-44-39-10-16,37 34 0 0,2 2-4 0,1-1-2 15,-4-1-1-15,2 3-2 0,1-3 1 0,-2 2-2 16,2-2 1-16,1 2-11 0,-2-1 9 0,-1 2 7 0,3-1-4 16,-1 0 1-16,-2-1 4 0,0 1-3 0,-1 0 5 15,0 1 3-15,0-3-2 0,-1 4-12 0,0-2 9 16,0 3-3-16,-2-3-3 0,1 1-1 0,1 0-1 0,-4 1-2 16,2-3-1-16,-3 3 10 0,3-3-7 0,0 1-3 15,-3 1 10-15,3-2 0 0,-3 0-5 0,2 0 3 16,-1 1-1-16,0 1-4 0,1-1 2 0,-2-1 5 0,1 1-7 15,2 1-1-15,-3-1 6 0,1-1 0 0,-1 1 0 16,5 0-7-16,-2-1 8 0,-3 4-2 0,2-3-2 16,2-1 5-16,-2 3-10 0,1-1 4 0,-1 0 1 0,0 0 7 15,0-1-10-15,3 1 2 0,-3 2 2 0,0-2-6 16,-1-1 7-16,3 2-2 0,-2-1-6 0,2 0 1 16,-2 2 8-16,-1-3 2 0,4 3-8 0,-2-2 4 0,1 0-5 15,-3 2-3-15,4-2 10 0,0 2-1 0,-3-1-7 16,3-1-3-16,0 1 5 0,0 1-3 0,-1-2 9 15,2 2 0-15,-2-2-1 0,2 2-10 0,-3-3 2 0,2 3 9 16,1 0-3-16,-3 0-2 0,1 0-1 0,2 0-1 16,-3 0-3-16,2 0 6 0,1 3 2 0,-3-3-5 15,5 0-6-15,-2 2 9 0,-2-1-5 0,1 1 4 0,-1-2-3 16,4 2 4-16,-5-1-1 0,3 1 1 0,-2-2 9 16,2 2-8-16,-1-2 3 0,3 2-2 0,-2-2-1 15,0 0 0-15,-3 3-5 0,1-1-2 0,2-2-1 0,-2 2 11 16,1-1-6-16,1 2 4 0,-1-1 1 0,0 2-1 15,1-1 3-15,1-1 2 0,-2 0-6 0,3 1-3 16,-2-1 3-16,-1-2-6 0,4 3 6 0,-2 0-4 0,1-1 4 16,1 1 2-16,-2-1 0 0,2 2-5 0,0-3 6 15,-2 1-6-15,2 3 1 0,1-2 2 0,-4-2 0 0,3 4 2 16,1-3 1-16,-3 2 1 0,2-2-2 0,0 2 6 16,0-1-8-16,-2 2 1 0,2 0 1 0,-1-1 1 15,-1 2-3-15,2 0 1 0,-2 0-2 0,1 1 1 0,-1 0 3 16,-2-2 3-16,1 4-6 0,3-2-3 0,-3-1 8 15,2 1-1-15,-2 0-2 0,3 1-2 0,-1-2 3 16,0 1-6-16,-1-1 4 0,1 1 1 0,1-2-8 0,1 2 2 16,-1 0 3-16,0 0-1 0,0-2 2 0,-1 2 0 15,3-1-4-15,-2 0 1 0,0-1 6 0,2 3-6 16,-2-3 1-16,2 2 2 0,-3 0-4 0,1 0 2 0,2 1 7 16,-2 1-4-16,0-1-4 0,-1 1 2 0,-1 1-2 15,0 2-1-15,1-2 4 0,-1 2-1 0,0 0-4 16,0 0 5-16,1 1-1 0,-1-1 2 0,3-3-2 15,-2 3 2-15,1-2-2 0,0 0-2 0,0-1-2 0,4-1-5 16,-4 0 7-16,3-2-5 0,-1-1 7 0,1-1-7 16,0 1 5-16,0-2 2 0,2-1 1 0,-2-1 0 15,2 0-2-15,0 2 2 0,-1-3-2 0,1 2 2 0,0 0-1 16,0-2-1-16,-2 1 1 0,2 1 4 0,0-1-5 16,0 0 2-16,0 0 3 0,0-1-1 0,0 2-1 15,0-1-2-15,-1 0-1 0,1-1 1 0,0 0-2 0,0 3 3 16,-2-3 0-16,2 2 1 0,-2-1-1 0,2 1 4 0,0-2-3 15,0 3 1-15,-1-1 5 0,-1 0-7 16,1-2-12-16,1 2-22 0,-4-1-21 0,1 1-18 0,3-2-31 16,-1 0-32-16,-3 2-43 0,2-1-57 0,-3 0-42 0,0-1-29 15,-1 0-57-15</inkml:trace>
  <inkml:trace contextRef="#ctx0" brushRef="#br0" timeOffset="137776.2803">21006 6050 1057 0,'0'-1'10'0,"0"0"17"16,-1-1 16-16,1 0 12 0,-2-1 16 0,2 3 15 0,0-3 6 15,-1 1 16-15,1 0-1 0,0 1 4 0,0-3-4 16,0 2 2-16,0-1 0 0,0 3-11 0,-2 0-1 16,4-3-13-16,-2 2-4 0,0-2-11 0,0 3-8 0,1 0-10 15,-1 0-16-15,2-1-1 0,-1 1 2 0,-1 1 6 16,0-1-7-16,0 0-6 0,-1 0-7 0,1 0-6 15,-2 0 2-15,4 3-4 0,-4-3-7 0,2 0-11 0,0 1 8 16,0-1-13-16,0 3-3 0,0-3 5 0,0 3-4 16,0-3 4-16,0 2-5 0,3 3 3 0,-3-1-7 15,4 2 8-15,-1 2 7 0,0-2-2 0,0 6 4 0,5 0-2 16,-2 2-1-16,1-1 4 0,-1 3-1 0,2-3 5 16,-2 3-9-16,4-3 2 0,-4 2-4 0,3-4 4 15,-1 2-4-15,2-2 2 0,1-3-4 0,-2-1 0 0,3 1 7 16,0-2 0-16,1-1 1 0,1 1-2 0,0-4 8 15,1 2-1-15,-1-1 3 0,0-3-5 0,0 0-1 16,-1 2-3-16,-1-4 3 0,-1 2 0 0,1-2-1 0,-2-1 2 16,0 1 1-16,0-3 8 0,0 0 3 0,-1 1 2 15,0-1 2-15,0 0 4 0,-1-1 1 0,2 2 1 16,-4-3 1-16,2 2-6 0,-2 0 3 0,1-3 5 16,-1 2-11-16,0-2-4 0,1 4-2 0,-3-2-3 0,1 1 2 15,-2 1-1-15,1 2 3 0,-3-1-6 0,-1 3 3 16,2-2 8-16,-2 2-9 0,0-1 2 0,-2 1-3 15,2 0-7-15,0 0-8 0,0 0-12 0,0 1-17 0,-1-1-41 16,1 1-25-16,0-1-48 0,0 0-42 0,0 0-52 16,-2-1-55-16,2 2-58 0</inkml:trace>
  <inkml:trace contextRef="#ctx0" brushRef="#br0" timeOffset="147153.2477">20559 6396 905 0,'3'-1'7'0,"-1"-2"3"0,-2 0 9 0,3 1-5 15,-3 2 1-15,0 0-2 0,1 0 1 0,-1 0 3 16,0 0-15-16,0 2-4 0,0-1-10 0,2 0 4 0,0 0 1 16,-2-1 1-16,1 0 1 0,-1 3-6 0,3-2 6 15,-1 2 5-15,1 0-5 0,-1-1 5 0,1 3 0 16,0 0 5-16,0 0 0 0,-1 0 5 0,1-1 11 0,0 6 3 16,-1-3 0-16,-2-2 1 0,0 2 8 0,1 1 3 15,-1-1 1-15,0 0 1 0,0 2 2 0,0-1-6 16,0-1 18-16,-1 2-3 0,1-1-2 0,-2 4-1 15,0-2 0-15,-2 0-1 0,1 2-3 0,0 2 8 0,-4 0-12 16,1 1 2-16,-1 2-6 0,-2-3 0 0,0 3 5 16,0 0-8-16,-3 1 2 0,3 0-9 0,-3-2-4 15,0 2 0-15,1-1 0 0,-2 1-2 0,0-2 1 16,2-1 6-16,-3 1-8 0,3-3 2 0,-3 3 5 0,1-3 1 16,2 2 2-16,-3-1 7 0,1-2-10 0,-1 1 0 15,3-1 7-15,-3-1-2 0,1-1 3 0,-1 1 6 0,3-1 0 16,0-2-6-16,-5 5 13 0,3-4-6 0,-1-2-6 15,1 5 2-15,0-2-3 0,-4-3-5 0,0 6-5 16,1-4-11-16,1 1 1 0,-5 0 0 0,2 1 1 0,-1-1-4 16,3 0-3-16,-5-1 3 0,7 1 6 0,-3-3 4 15,4 1-9-15,-3-1 10 0,5 0-3 0,0-2 12 16,-2 1-5-16,1-1-2 0,-1-1-1 0,4 1 12 0,-1-1 3 0,-1-1 2 16,2-1 9-16,-1 1-1 0,1-1 6 15,-1 1 5-15,2-3-2 0,-3 3-2 0,2-2-5 0,-3 2-6 16,-1-1-11-16,1 1 0 0,-2-1-6 0,0 0-3 15,-2-1-9-15,3 1-7 0,-4 0 4 0,3 1-2 16,-2-2 0-16,2 0-3 0,-1 2-1 0,1-1-7 16,-2-1 11-16,2 0 1 0,0 1-1 0,-2-1 0 0,3 1 6 15,-1-2-1-15,2 0 13 0,-1 0 1 0,0 3-5 16,4-3-1-16,-4 0 0 0,2 1-2 0,1 0-9 16,-2 0 3-16,-1-1-12 0,3 0-1 0,-3 2-5 0,-1-2 5 15,3 0-6-15,-2 0 1 0,-1 1 2 0,-1 1 1 16,1-1-4-16,0 2 4 0,0-3 0 0,-2 2-7 15,0 2 2-15,-1-1 6 0,-1-1-2 0,1 3-7 0,-4-2 12 16,1 0-10-16,2 1 5 0,-2-1 11 0,0 1-8 16,-1 0 0-16,-1 0 3 0,-2 1 0 0,0 0-5 0,2-1 10 15,-3 1-3-15,-2 0-15 0,2-2 17 0,-2 1-4 16,2 1-3-16,-2-2-2 0,3 0 4 0,-1-2-7 16,-1 4 9-16,3-1 0 0,-2 0-2 0,2-3-8 15,-1 2 4-15,2 2 0 0,0-2 2 0,2 0 2 0,-2-1-5 16,1 2 4-16,0 1-7 0,-1-2 6 0,0 1 2 15,3 0-6-15,-3 2-2 0,-2-3 7 0,4 1-4 16,-1-1-1-16,1 2 7 0,-2-2-3 0,4 0-2 0,-2 0 7 16,1 0 5-16,1 0-10 0,-2-1 4 0,2 1 4 15,-1-2-6-15,1 3 3 0,-3-3-5 0,2 4 1 16,-1-2-6-16,-1-1 7 0,0 3-4 0,-1-1 1 16,1 0 1-16,-2-3-2 0,-1 4 9 0,2-1-9 0,0-2 1 15,0 1-1-15,-3 0 2 0,3 0 3 0,1-1-4 16,-3 1 1-16,0 1-2 0,2-2 2 0,2 1 3 0,-2 0-4 15,0-1-3-15,2 0-8 0,-2 2 5 0,2-3 4 16,2 3-5-16,-2-3 6 0,1 4-4 0,1-2 6 16,0 1-5-16,0 1 5 0,1-2-1 0,0 1-11 0,-1 1 14 15,1 0-8-15,1 1 9 0,-5-2-11 0,3 1 11 16,0 4-5-16,-3-3 4 0,4 0 9 0,-5-1-11 16,1 2 7-16,4-2-9 0,-4 3 10 0,3-4-6 15,-2 1 3-15,2 1-1 0,-1-1-5 0,1 1 1 0,-1-3 0 16,3 4 0-16,1-2 0 0,-3 0-3 0,1-1 1 15,2 3-1-15,0-1-1 0,0-2 3 0,0 3-7 16,3-2 1-16,-1 0 1 0,1 3 1 0,0-1 4 16,2-2-3-16,1 2 1 0,-4-1 2 0,4 2 1 0,-3-1-4 15,2 0 1-15,0 1 3 0,0-1-6 0,1-2 1 16,1 2 2-16,2-2 0 0,-1 3-2 0,1-4 8 0,0 1-8 16,1 0 0-16,0 1 2 0,1-2 3 0,-1 1-5 15,0-1 0-15,1-1 7 0,-1 3-8 0,-2-1-1 16,2 1 4-16,2-1 3 0,-2 1-3 0,0 0 3 0,0-1 3 15,0 2-8-15,2-1 7 0,-2 1 3 0,2-3-7 16,-1 1 2-16,1 0-1 0,1-1 1 0,-2-1-11 16,4-1 14-16,-1-1-10 0,1 1 7 0,-2-2-4 0,2 0-1 15,0 0 4-15,0 0 5 0,2 0 1 0,-2 0-6 16,0 0-3-16,0 0 6 0,1 0 6 0,-1 0-7 0,0-2-1 16,0 2 0-16,0 0-3 0,0 0 5 0,0 0 2 15,0 0-4-15,0 0-1 0,0-1-1 0,0 1 1 16,0 0 2-16,0-1 1 0,0 0-10 0,2 1 10 15,-2 0-5-15,0 0-1 0,0 0 8 0,0 0 0 0,2 0-4 16,-2 0 5-16,0 0-2 0,0-3-6 0,0 3 6 16,0 0 0-16,0 0-3 0,0 0-3 0,0 0-5 0,0 0 3 15,0-2 9-15,2 2-1 0,-4 2-6 0,4-2 6 16,-2 0-2-16,0 0 2 0,0-2-4 0,2 2 2 0,-2 2 1 16,0-2 1-16,0-2 2 0,0 2-4 0,0 0-1 15,0 0-6-15,0-2 14 0,-2 4-8 0,4-2 0 16,-2 0-2-16,-2 0-1 0,2 0-5 0,0 0 5 0,0 2 5 15,2-2-8-15,-2 0 6 0,-2 0-4 0,0 0 1 16,4 3 8-16,-4-6-5 0,2 3 0 0,0 0 5 16,2 0-2-16,-2 0 3 31,0 0-17-15,0 0 16 15,0 0 4 0,0 0-18-15,0 0 12 15,0 0-5 0,0 0 1-15,0 0 5 15,0 0-2 0,0 0-18-15,0 0 27 15,0 0 8-15,0 0-27-1,0 0-1 1,0 0 3 15,0 0-8 1,0 0 12-17,-4 12 16 16,1 2-30 1,0 1 21-1,-1 6 5-15,-1 0-11 15,2 0 11 0,3-21-32-31,0 23 21 16,0-23 21-1,-6 58-14 1,6-54-6-16,0 1 0 0,0-3-5 16,0 1 2-16,0 2-1 0,0-2 2 0,0 1 0 15,0-3 4-15,0 2 1 0,0 0-4 0,0 0 2 16,0-1-1-16,0 0 6 0,0 2-1 0,0-1-3 0,0-1-10 15,0 1 9-15,0 0 2 0,1-1 5 0,-1 1-4 16,0 2-8-16,0-1 0 0,0-1 5 0,2 0 2 16,0-1-12-16,-2 2-2 0,0-1 5 0,0-1 4 0,0-2 2 15,0 3 3-15,1-3-8 0,-1 2 2 0,0-1 5 16,0-1 4-16,0 0-12 0,0 1 4 0,0-1-1 16,0 0-1-16,0 0 7 0,0 0 0 0,0 1 2 15,2-1-5-15,-2 3 0 0,0 1-5 0,0-1 5 0,1 2 0 16,-1-1-6-16,0 2 6 0,0-2-5 0,0 3 6 15,0-2 1-15,0 2 0 0,0-1-6 0,-1 1 4 0,-1-1 4 16,2-1-6-16,-1 1 7 0,1-2-7 0,0 1 5 16,0-1-6-16,-2-1 5 0,2-1-10 0,-2 1 3 15,4 2 5-15,-4-5-6 0,2 3 1 0,0-2 0 0,0 2-1 16,0-2 5-16,0-1 2 0,0 0-7 0,0 0-8 16,2 0 12-16,-2-1-3 0,2 1-4 0,-2 0 9 15,0 0-8-15,0 0 1 0,0 0 10 0,1 0 1 16,-2 0-11-16,2 1 6 0,-1-1-3 0,-1 0 1 0,2 0 5 15,-1-1-2-15,0 2-2 0,0-1-17 16,0 0 15 0,0 17 13 15,7 33-17-15,-7-42 8-16,0-1-5 15,0 2 4-15,1-1-7 0,1 0 2 0,0 2 1 0,-1 1-7 16,1-2 0-16,-1 3-7 0,1 0 0 0,0-2-2 15,2 2-4-15,-3 1 6 0,1 0-4 0,0-1-8 16,1 1 11-16,-3 2 3 0,1-2-3 0,3 0 2 0,-3 4 7 16,-1-3-3-16,4 1 6 0,-3 1 2 0,1 1-1 15,-1-1 0-15,3-2 9 0,-3 2-7 0,2 1 4 0,0-2-1 16,-1 2-6-16,1-3 15 0,0 1-7 0,0-1 0 16,-1-2 0-16,3 0 4 0,-4 0 4 0,3-2-7 15,-3-2 6-15,3-1-12 0,0-2 3 0,-3 3 4 16,4-4-8-16,-3 4 3 0,-1-4 0 0,3 1 4 0,-1 4-1 15,-2-2 6-15,4-1-3 0,-1 1 3 0,1 2 1 16,0-1 0-16,2 1-8 0,-3-1 1 0,1 1 0 0,4-1 0 16,-2-1-5-16,-1 3 1 0,1-3 4 0,2 2 0 15,-4-1 3-15,3 0 0 0,0-4-5 0,-1 4 1 16,0-4 1-16,-1 1-2 0,4 0-2 0,-3-1-7 16,1-1 2-16,4 0-5 0,-2 1 8 0,2-1 1 0,-1-1 5 15,3 0-4-15,0-1 1 0,2 1 3 0,0-2-5 16,1 0 7-16,1 0-5 0,2 3 1 0,2-3-2 15,2 0 2-15,-2 2 1 0,3-2-4 0,1 0 4 0,2 0-4 16,2 2 8-16,-2-1-15 0,-1 0 10 0,2-1-1 16,-3 4-1-16,0 0-1 0,1 1 7 0,-2-1-2 15,-1 1-5-15,-1 0 13 0,3-3-7 0,-5 5 2 0,0-3-1 16,1 1 4-16,-2-4-6 0,2 4 0 0,-4-2-1 16,0-3 8-16,-1 3-8 0,-1-2 1 0,0 0 6 15,-1-1-5-15,0 0 1 0,0-2 1 0,0-1 1 0,0 2-10 16,2-3 6-16,-3 4 2 0,3-3-5 0,-1 2 4 15,3-2 4-15,2 2-2 0,-4-1 4 0,4 0 2 16,-1 2 2-16,1-2-5 0,-1 1-1 0,5-1-2 16,-3 2-5-16,-1-3 4 0,3 3-7 0,0 0-1 0,1 0 1 15,-4 0 1-15,2-1 7 0,1 1-5 0,1-3 7 16,-1 3-5-16,0-2 4 0,3-1-4 0,-2 0 4 16,2 3-1-16,1-1-3 0,-1-2 7 0,1 3-5 15,1-2 2-15,-4-1-1 0,2 1 5 0,0 0-6 0,-2 1-4 16,4-2 3-16,-3-1-1 0,1 2 2 0,2-1 1 15,-3-2-1-15,2 1 2 0,0-1 2 0,1-1 7 0,-1 1-4 16,1-1 0-16,-3 0-6 0,1 2 0 0,2-4-1 16,-4 4 4-16,-3-1-4 0,2-3-5 0,-1 4 3 15,3-1-5-15,-4-2 10 0,-1 0 1 0,2 1 5 0,1 0-7 16,-1 0 4-16,3-1 3 0,-2 0-1 0,1 3 1 16,2-4 0-16,-1 3-5 0,1 0-3 0,2-2 4 15,-1 2 0-15,1 1-5 0,-2-2-5 0,1 1 6 0,1-4 0 16,1 4-2-16,-2-2 6 0,4 2-6 0,-2-3-1 15,0 0 5-15,2 0 1 0,-2 0-3 0,0 2-3 16,0-2 2-16,0 0-5 0,-2 1-1 0,0 1 1 0,2-2 2 16,-1 1-4-16,-1 1 4 0,2-1 4 0,-1 1-2 15,2 0-1-15,-1-1 2 0,0 2 4 0,2-1-1 16,0-2 4-16,-1 3 0 0,3-2-1 0,-3-1 12 0,4 2 4 16,3-2-3-16,-4-1-5 0,3-1-2 0,-1 1 6 15,1 1-7-15,0-2-4 0,0 2-10 0,-2 1 2 16,0-2-7-16,-2 4 3 0,-2 0 3 0,-1-2-8 0,0 2 3 15,-3 2 0-15,0-4 10 0,-2 2-13 0,2 1 8 16,-3-1 3-16,1 0 0 0,1 1 1 0,-1-1 3 16,2-1 1-16,3 1-11 0,-2-2 16 0,0-2-5 0,4 1 0 15,1-1-5-15,1 1 2 0,-1-4 0 0,2 3 3 16,0 0-5-16,-2-4-2 0,1 3 7 0,-1 1-8 16,-1-4 3-16,0 4-4 0,-2 2-1 0,-4-3-4 0,2 1 7 15,-3 1-5-15,2-1 4 0,-2 1 1 0,0 1 4 16,-1-1-2-16,0-1 2 0,1 2-2 0,-1-2-1 15,3 1 4-15,-2 0-6 0,2-2 5 0,-2 1-8 0,1-2 4 16,2 1-2-16,0 0 4 0,1 0 0 0,-1-2-2 16,2 3-2-16,-1-2 3 0,-1-1-6 0,4 3 7 15,-4-1-4-15,1 1 1 0,1-1-2 0,0 2-5 0,0-1 8 16,0 1-10-16,-2-1 5 0,0 1-2 0,4 2 1 16,-3-2-1-16,1 0-1 0,0 1 11 0,-5-2-7 15,4 1 3-15,-1 2 0 0,1 0-2 0,-1-3 4 0,0 1-1 16,1 1 2-16,-1 0-11 0,2 0 10 0,-3-1 0 15,3 2 4-15,0 0-3 0,0-3-4 0,2 4-1 16,-1-2 0-16,1-1 9 0,1-1-11 0,1 4 0 0,0-2 4 16,0 1-5-16,2-1 5 0,-2 3 0 0,-2-1-3 15,1 0-2-15,-1 2 2 0,-4-3 3 0,2 3-8 16,-3 0 5-16,-2-1 6 0,-7 1-5 0,4-2 9 0,-6 5-6 16,0-2-2-16,-3 2 2 0,-3-3 7 0,-3 3 2 15,-1 0-14-15,-1 3 9 0,-3-6-5 0,-1 6-3 16,2-6 6-16,-3 6 2 0,0-3 0 0,0 0-8 0,0 0 3 15,0-3-24-15,0 3-20 0,0 0-20 0,-3 0-24 16,5-3-32-16,-1 2-33 0,-1-1-26 0,5 1-49 0,0-1-29 16,-4-3-40-16,7 3-39 0</inkml:trace>
  <inkml:trace contextRef="#ctx0" brushRef="#br0" timeOffset="150468.9507">26662 8289 266 0,'0'-3'6'16,"0"3"13"-16,0 0 2 0,0-1 8 0,0-2 20 16,0 3 21-16,0 0 10 0,-1-1 6 0,1-1 11 15,0 0-2-15,0 1 5 0,-2-1 8 0,4 2-4 0,-4 0-10 16,2 0-1-16,0-2 6 0,2 2-7 0,-1 0-5 16,-1-2-4-16,0 1-5 0,0-1-8 0,0 0-14 15,2 2 3-15,-2-1-2 0,1 0-7 0,-2-1 2 16,1 1 7-16,0-2-9 0,-2 3-3 0,2-1 6 0,0-1-5 15,0 1-5-15,0 0-3 0,-1-1-7 0,-1 0-8 16,2 2-5-16,-2-3-3 0,2 3 5 0,-1-2-5 0,-1-1 1 16,2 2-2-16,-2-2 2 0,1 1-1 0,-1 0 4 15,2 1 1-15,0-2-12 0,-1 1 0 0,1 0-4 16,-2 0-1-16,5-1-1 0,-3 2-4 0,-1-1 3 16,2 0 0-16,-1-1 3 0,0 3-5 0,0 0 5 0,0-1 6 15,-1-1 0-15,-1 1 0 0,2 1-5 0,0-2 2 16,0 2 9-16,-2-3 3 0,2 0 3 0,0 1 4 0,0 0 4 15,0 0 13-15,-3-1-3 0,3 1-2 0,-3 0-2 16,3 1 6-16,0-2-10 0,-3-1-2 0,3 3-2 16,0-3-13-16,0 1 2 0,-1 1-2 0,1-2-5 15,0 1-4-15,0 0 4 0,0 1-3 0,0-1 2 0,-2-1-1 16,2 2 3-16,0-2 3 0,0 1 1 0,0-1-5 16,-1 4 6-16,1-4-5 0,0 3-3 0,-2-2 5 15,2 1-5-15,-2 0 0 0,2 0 8 0,0 0-1 0,0 1-3 16,0-1-6-16,0 0 9 0,0 2-2 0,0-1 0 15,0 1-2-15,0 0 1 0,2 0 1 0,-2-1-4 16,-2 0 11-16,2 0-9 0,0 1 1 0,0 0 2 16,0 0 5-16,0-1-9 0,-1 1 4 0,1 0-3 0,0 1 0 15,0-2 1-15,0 2-1 0,-2-1 5 0,4 0-5 16,-2 1 1-16,0 0-3 0,0-1 9 0,0 1-12 0,-2-1 1 16,2 0 1-16,0 1-7 0,0-1 4 0,0 0-9 15,0 0 1-15,0 0-9 0,0 0 8 0,2 3-4 16,-1-2-4-16,-1 0-3 0,0-1 0 0,0 2 2 15,2 0 1-15,0 2-1 0,-1 3 2 0,-1 1-3 0,3 2 4 16,0 2 5-16,2 5-2 0,-2 0 1 0,0 2 2 16,0 2 2-16,1 0-5 0,-1-1 5 0,0-1 5 15,0 0-2-15,-1-1 0 0,2-2 2 0,-1 1-2 0,-1 0 4 16,1-5-2-16,-1 1-1 0,-2 0-4 0,2-4-1 16,-1 1 1-16,-1-2 1 0,2-2-1 0,-2 1 5 15,1-3-3-15,-1 0-4 0,0 2 4 0,0-3 4 16,2-2-2-16,-2 2-3 0,0-2 2 0,0 1-3 0,-2 0 7 15,2-2 7-15,2-2-4 0,-4 2 3 0,2-2 9 16,0 2 1-16,2 0 0 0,-2-1 1 0,0-2 1 16,0 3-9-16,0 0 8 0,0 0-4 0,0 0-8 0,0 0-4 15,2 0-3-15,-4 0-1 0,2-1 1 0,0 1 0 16,0 0-10-16,-2 0-6 0,2-3-25 0,0 3-17 0,-1 3-29 16,1-3-35-16,0 0-26 0,0 0-38 0,1-3-45 15,-1 3-64-15,0-2-50 0,0-4-68 0</inkml:trace>
  <inkml:trace contextRef="#ctx0" brushRef="#br0" timeOffset="154024.4051">21610 8720 725 0,'-1'0'3'16,"1"-2"16"-16,0-1 8 0,0 3 7 0,0 0 12 15,0-1 11-15,0 1 15 0,0 1 12 0,0-1 6 16,0 0 2-16,0 0 11 0,0 0 0 0,1 0-1 0,-1 3-11 16,0-6-6-16,0 3-7 0,2 3-8 0,-2-3-13 15,1 0-20-15,-1 0-5 0,0 0-10 0,0 0-1 0,0 0-10 16,0 0-4-16,0 0-4 0,2 2-7 0,-2-2 1 16,2 0-1-16,-2 0-4 0,0 0-4 0,0 0 10 15,1 0-7-15,-1 2 2 0,3-2 3 0,-3 2 1 0,0-2-5 16,4 0 5-16,-4 0 6 0,1 0-6 0,3 3 3 15,-2-3 0-15,1 3 1 0,2-1-1 0,2 2 7 16,-1 2-1-16,3 0 0 0,2-1 2 0,-1 1 9 0,6 0 5 16,-3-1-1-16,5 1 1 0,-2-1 8 0,6-1 0 15,-1 3-1-15,2-2-3 0,1 3-1 0,5-4-2 0,-1 1 0 16,2 0-5-16,-1 0-4 0,2-1-2 0,-1 1-2 16,2-2 0-16,0 1-5 0,-1 0 1 0,-1 0-7 15,0-1 9-15,0-1-8 0,-3 2 3 0,2-1-1 0,-3 2 0 16,0-1-2-16,-4 1-2 0,0-2 9 0,0 2-14 15,0-2 7-15,1-2-5 0,-1 5 5 0,0-4-3 16,0 3-1-16,0-3 4 0,2 0-6 0,1 1 9 0,0-1-4 16,0 1 7-16,2-1-2 0,-3-1-4 0,5 0 11 15,-3-1-2-15,3 3 7 0,-1-1-5 0,2-1 5 16,-3 1-3-16,3-2 2 0,-1 2 2 0,1 0-7 0,-4-1 2 16,1-1-8-16,-1 0 6 0,-1 3-4 0,0-3 1 15,2 1-4-15,-2-1 3 0,0 3-4 0,0-3 3 16,0 2 11-16,0-1-3 0,0 1 2 0,0-2-2 15,-2 0 9-15,4 0-7 0,0 0 2 0,-4 0-2 16,4 0-11-16,-3 0 4 0,-2-1-4 0,2-1 2 0,-1 0-3 16,-4 2 4-16,0 0 6 0,0-3 4 0,0 3 2 15,0-1 2-15,0 0 13 0,-1-1 2 0,0 0 3 0,-1-1 6 16,1 1-6-16,3 0 1 0,0-2 2 0,-1 3 1 16,0 0-5-16,5-3 5 0,-2 1-6 0,2 0-4 15,2 1 7-15,1 0-7 0,2-3-5 0,-1 2-5 0,3-2 2 16,-2 3-4-16,0-2-2 0,-2 0-7 0,2 0-7 15,-2 1 0-15,-1-1 3 0,0-1-2 0,-4 5-8 16,0-3-2-16,-1-1-2 0,-2 2 4 0,1-3 8 16,-2 2 0-16,1 0-3 0,-3-1 7 0,0-1 12 0,1 2-6 15,-1-1 9-15,0-1 5 0,1 2 5 0,-1-2 3 16,2 1 0-16,1-1-3 0,1 0-6 0,1 1 4 0,0-2-4 16,2 1-1-16,-2 0-14 0,2-2-3 0,0 2 4 15,-1-1-6-15,0 0-2 0,-1 0-9 0,1-1 1 16,-1-1 1-16,-1 3-2 0,1-2 4 0,-2 1-6 15,1 2 4-15,-2-3 0 0,3 0 7 0,-2 0 8 0,0-1-17 16,-1 3 7-16,0-2-2 0,0-2 0 0,-1-2 1 16,0 2 0-16,1 1 1 0,-1-1-10 0,0 1 9 0,4-1-6 15,-4-3 2-15,2 3 2 0,1-2-1 0,-2 2-7 16,3-3 1-16,0 2 10 0,-1-2-5 0,-2 3 1 16,1-2 1-16,1 5 3 0,-2-4-2 0,0 3 0 15,-2-3 4-15,2 2-15 0,-4 1 16 0,0-3 0 0,0 3 2 16,-2-3-9-16,0 1 4 0,0 0 5 0,-2-2 0 15,-1 2 0-15,0-3-7 0,0-1 2 0,-2 0 0 0,4-2 1 16,-4-2-1-16,0 2-2 0,2-4 7 0,-1 1 2 16,1-1 1-16,-2 1-3 0,1-3-2 0,1 2 10 15,-1-2 2-15,-1-1 8 0,-2 1-8 0,2-2 1 0,-1 1 1 16,-1-2 12-16,0 3-5 0,-3-4 2 0,-1 4 11 16,1-1-11-16,0-2-4 0,-3 3 1 0,0-1-3 0,0 2-11 15,-3-5 1-15,3 4-5 0,-2-1-12 16,1-1 4-16,-1 2-4 0,1-5 6 0,-1 2-2 0,0-1 3 15,2-1 2-15,-4 2-1 0,4-1 1 0,-3 0 2 16,1-1 1-16,1 2 3 0,-2 3 3 0,-1-4-1 0,-1 1-3 16,2 2-2-16,-2-2 4 0,-2 2-5 0,2 1-1 15,0-1-4-15,-1 0 1 0,-1 3-2 0,2-2-1 16,-2 1 0-16,1 0-4 0,-1-1 4 0,-2-1-1 16,1 2 3-16,2-2-8 0,-2-2 2 0,-2 3 1 0,2 1 1 15,0-2-4-15,0 1 6 0,1 0-2 0,-1-2-5 16,0 3 2-16,1 0 1 0,-2 2 5 0,0-1-8 15,0-2 5-15,0 1-2 0,0 0 2 0,2 3-5 0,-2-2 10 16,0 0-8-16,-1-1 1 0,0-1 4 0,0 1 3 16,-2-2-7-16,3 1 4 0,-4 0 2 0,2 1-6 0,1-2 2 15,-2 1-7-15,1-2 2 0,0 1 3 16,1 3-3-16,-1-1 0 0,0-1-2 0,0 1 2 0,1-1 5 16,-2 1 3-16,2 0 1 0,1-1-9 0,-3 4 3 15,2-2 0-15,0 2-1 0,-1 0-1 0,0-1-2 16,3 2 2-16,-4-1 1 0,1 0-3 0,-2 1 3 0,0 0 0 15,2-2 6-15,-4 3-3 0,2-2 0 0,-3 0-3 16,0 3 1-16,-3-2 2 0,2 0 3 0,1 3 3 0,-4 0-5 16,2 0-6-16,-1-1 7 0,0 2-2 0,2 2 1 0,-2 0-4 15,4 0-4-15,-3 0 4 0,2-1-1 16,-1 3 8-16,-1-1-6 0,1 0 4 0,0-1-6 0,0 0 8 16,-1 2-6-16,2-3-5 0,-2 1 4 0,1 0 1 15,0 0 2-15,-1-1-3 0,1-1 3 0,1 1-5 16,0 2 5-16,-3-3-3 0,3 2 3 0,-1 1-2 15,3-1-5-15,-4 2 5 0,4-1-4 0,-2 1-3 0,-1-1 6 16,1 0 1-16,-1-1 0 0,2 4-5 0,-2-3-3 16,1 2 3-16,-1 0 9 0,1 0 5 0,-1 1-7 15,2-1 0-15,1 0-5 0,-2 2 1 0,-1-2 13 0,1 0-9 16,1 2-6-16,-3-2 0 0,2 1 4 0,-2 1 0 16,1-1-3-16,0 0 8 0,0 2-8 0,-1-1 4 15,0 0 1-15,2 0 10 0,-3 0-17 0,1 0 2 0,-1 1 5 16,-1-1 0-16,2 0-5 0,0 2 5 0,-2-1-6 15,1 2-5-15,-2-4 15 0,1 5 1 0,1-2-2 16,-1 0-6-16,-1 0 8 0,1 2-4 0,-1-2 1 0,2 0-4 16,-1 3 1-16,1-1-6 0,0 1 0 0,0-3-1 15,1 3 3-15,-1 0 0 0,2 0-5 0,1 0 5 16,-3 2 5-16,2-4-2 0,-2 5 2 0,4-2 3 0,-3 2-1 16,1-3-5-16,-3 3 8 0,1-1-4 0,2 2-9 15,-2 0 8-15,-1 0 0 0,0-1 2 0,3 2-9 16,-2-1 9-16,3 1 1 0,1 0-6 0,0-1 6 0,6 1-6 15,-5 1 3-15,2-2-2 0,-1 1 14 0,4 0-14 16,-2-1 2-16,0 1-2 0,3-2-1 0,0 2 3 16,-1-2-2-16,1 1-1 0,3-1-12 0,1 2 15 0,-3-1-4 15,5 1 4-15,-5 0-6 0,4-1 2 0,0-1-2 16,-1 2 2-16,1-1 6 0,2-1-7 0,-3 0 0 16,4-1 1-16,-1 0 6 0,-1-1-3 0,2 1 2 15,0-2-4-15,0 0 1 0,0 0-5 0,2 0 7 0,-2-1-10 16,0 0 4-16,0 0-11 0,1 1-14 0,-1 0-6 15,0-2-28-15,0 2-22 0,0 2-37 0,0-4-28 16,2 2-40-16,0 0-35 0,-2 0-40 0,0 0-52 0,1 0-37 16,-1 0-41-16</inkml:trace>
  <inkml:trace contextRef="#ctx0" brushRef="#br0" timeOffset="154578.9142">23164 5567 1057 0,'-6'-5'-5'0,"-1"0"0"16,1-2 1-16,1-1-2 0,1 3-3 0,-1-1 1 16,0 3 3-16,2 0-4 0,-1-1 27 0,3 3 17 15,-2-3 16-15,3 1 19 0,-1 1 22 0,-1 0 13 16,2 0 0-16,0 2 8 0,3-3-20 0,-3 2-12 0,3 2-20 15,-2-1-19-15,-1 0-16 0,0 0-17 0,2 0-6 16,-2 0 1-16,-2 2-4 0,2-1-1 0,0-1 2 16,0 2-1-16,0-2-6 0,-4 4 6 0,3 1 5 0,-3 1-10 15,0 1 9-15,-1 4-4 0,-2 1 1 0,-2 5 5 16,0 0 7-16,-3 3 0 0,2 1-6 0,-3 1 5 0,1 0-9 16,-1 0 2-16,-2 0 1 0,1 2-1 0,3-4-5 15,0-2 0-15,-2 0 0 0,4-1 0 0,1 2 2 16,-2-4-4-16,4 1 2 0,1-1 2 0,0 0-5 15,2-1-3-15,1-2 8 0,2 0-5 0,0-2-1 16,2-1 5-16,0-1-5 0,3 1 0 0,-1-2 1 0,1-2 3 16,2 1 0-16,2-1 4 0,0-1-1 0,1-2 0 15,2 1 5-15,3 0-6 0,0-3 4 0,2 1 1 0,1-1-4 16,2 0 6-16,2 0-1 0,-2-1-1 0,3-2-4 16,0 1 9-16,1-1 9 0,-1 1-5 0,2 0-4 15,1-2 2-15,-5 0 6 0,2 2-3 0,-1-1 1 0,-3 0-8 16,0-1-6-16,-2 3 7 0,-2 0-4 0,-1-2-4 15,-3 1-3-15,-1 1-1 0,-2-1 1 0,-1 2 5 16,-4 0-2-16,1 0-3 0,-3-2 3 0,-1 2 1 0,0 2 0 16,-1-2 0-16,1 0-2 0,0 0-8 0,0 0 5 15,0 0-5-15,-2 0 3 0,0 0-11 0,2-2-16 0,0 2-11 16,-1 0-20-16,-1 0-14 0,2 0-39 0,0 2-22 16,-1-2-23-16,1 0-30 0,-4 3-42 0</inkml:trace>
  <inkml:trace contextRef="#ctx0" brushRef="#br0" timeOffset="158693.5422">29242 5368 527 0,'-2'-2'8'0,"2"0"8"0,-3 1 18 0,3-1 9 16,-2 2 12-16,2-2 20 0,-1 2 16 0,-1 0 17 0,2-2 7 16,-2 2 9-16,2-1-3 0,0 1 7 0,0 1-3 15,-1-2-1-15,2-1-9 0,-1 2 1 0,0 0-4 16,0-2-1-16,2 2 0 0,-2 0-11 0,0 0 0 15,-2 0-12-15,2 0-4 0,-1 0-17 0,-1 0-8 16,1-1-15-16,-1-1-14 0,-3-1-2 0,1 3-10 0,-1-1-8 16,2-2-5-16,-4 0 1 0,3 1-3 0,-3-1 0 15,1 1 1-15,0-1-5 0,3-1 2 0,-2 2 4 0,0-1-4 16,0 3-1-16,1-3 3 0,1 3 3 0,1 0-6 16,-3-2 5-16,4 2-2 0,-1 0-5 0,2-2 7 15,0 2-1-15,0 0 2 0,0-1-1 0,0 0 10 0,0 1 3 16,2 0 3-16,-2 0 5 0,0 0 5 0,0 0 7 15,0-1-1-15,-2-1 1 0,2 2-1 0,0 0 3 0,0-1-3 16,0 0 0-16,-2 0 2 0,4-1-5 0,-2 2 0 16,0 0-3-16,2-3 5 0,-2 3-9 0,0 0 2 15,1 0 0-15,-1 0-4 0,0 0 0 0,0-1 4 16,2 0 0-16,-2-1-5 0,0 0 1 0,1 1-2 0,1-1 4 16,-2-1-6-16,0 1 0 0,2 0-7 0,-1 2 2 15,1-3-11-15,-2 0 3 0,3 1-2 0,-2 0-6 16,1 2 2-16,-1-3-5 0,1 1 0 0,1 0-2 15,-1 1 6-15,-1 0-4 0,3-2-2 0,-1 1-3 0,2-1 2 16,2 0 0-16,0 2-4 0,2-2-1 0,-1-2-1 16,1 2 6-16,1 2-2 0,0-2 5 0,-1 3-7 15,-3-1 2-15,2 1 2 0,0 0-1 0,-2 0 1 0,-1 1-2 16,0 1 2-16,1-1-4 0,-2-1 7 0,-3 1-5 16,2-1 0-16,1 3-2 0,-3-3-1 0,2 3 0 15,-3-1-1-15,3 2 6 0,-1-1-5 0,-1 4 3 0,1 0 2 16,1 3 2-16,-1 2 3 0,1 0-1 0,0 3 2 15,-1 2-4-15,-2 0-1 0,1 3 5 0,-1-2 5 16,2 6-4-16,-4-2-1 0,1 0 2 0,-1 0-5 0,-1 2 4 16,3-2 6-16,-3 0 1 0,0-1-10 0,-1 2 7 15,1 0-1-15,0-3-4 0,-1 2 8 0,0-3-6 0,-2 2-1 16,3 0-4-16,-4-2 6 0,1 3-4 0,-2-4-1 16,2 4 1-16,-4-2 4 0,0 2 3 0,0 2-4 15,-1-2 0-15,-3 1-2 0,-2-1 6 0,2 1-4 16,-4-2 4-16,2-2-6 0,2 0-2 0,-2-3 1 0,5-2 4 15,-3-2-1-15,6 0-9 0,0-3 7 0,2-1-5 16,-2 0 4-16,3-2 2 0,2-1-7 0,2 0-2 16,-1-2 2-16,0-1 6 0,2 2-5 0,-1-3 7 0,2-1-7 15,-1 0 3-15,0 0 8 0,0 0-7 0,2-2 2 16,0 2-1-16,-1-1 8 0,2-1-4 0,1 2 4 16,-1-2 1-16,6 1 6 0,1-1 17 0,7-1-7 0,5-2 1 15,5-2-9-15,5-2 1 0,5 4-3 0,5-2-11 16,0-2 4-16,2-1-12 0,-2 3 1 0,-3-1-2 15,-3 3 5-15,-3 1 0 0,-4-1 3 0,-5 0 3 0,-4 3-6 16,-1-1 2-16,-6 2 3 0,-5-1 1 0,-2 0 4 16,-1 2 1-16,-4-2-8 0,1 2 10 0,-4-1-2 0,1 1-1 15,1-2-5-15,-2 2-13 0,2 0-30 0,-1-3-31 16,-1 3-53-16,-4-1-74 0,0-2-70 0,-4 0-75 0,-4 1-84 16</inkml:trace>
  <inkml:trace contextRef="#ctx0" brushRef="#br0" timeOffset="164296.1084">19930 5900 864 0,'-6'0'5'0,"3"-1"10"0,-4-2 1 0,6 3 10 16,-4 0 16-16,1 0 16 0,1-1 16 0,2 1 9 0,-4-2 4 15,4 2 2-15,-1 0 14 0,2 0-3 0,0 0-2 0,2 0-19 16,-1-2-13-16,-1 2-6 0,0 0-6 0,5-2-9 16,-5 2-6-16,0-1 0 0,1-1-7 0,1 4 5 0,-2-4 3 15,0 2 1-15,1 0 3 0,-1 0-6 16,2 0-8-16,1-2-9 0,1-3-8 0,0-2 1 0,3 0-7 16,2-1-2-16,1-1-8 0,2-1 6 0,4-3-8 15,-1 4 7-15,2-3 0 0,-1 3-2 0,3-1-4 16,-2 2 4-16,-3 1 0 0,2 0-1 0,-2 2 1 0,-3 2 4 15,0 3-2-15,0-2-5 0,-3 2 13 0,3 2-10 16,-4 1 6-16,-3 1-1 0,1 0-2 0,3 2-7 16,-3 0 8-16,-4 0 3 0,4 2-10 0,-2 1 12 0,-1 1-10 15,1-1 1-15,-1 2 8 0,-2 0-1 0,0 1-8 16,0 1 1-16,-4 2 4 0,3-1-4 0,-1 2 5 16,-1-1-4-16,1 0-8 0,-1-1 7 0,0-1 1 15,0 1-2-15,1-2 1 0,-4 0-4 0,3 1-2 0,0-4-3 16,0 3 13-16,-1-3-11 0,1 2 3 0,2-4 3 15,-1 2-4-15,0-4 5 0,1 0-1 0,1 0 2 0,0-2-4 16,0-2 5-16,0-1-5 0,1 0 4 0,-1 0-2 16,2-1-3-16,-2 0 9 0,2-1 0 0,-1 0 2 15,2-1 2-15,2-2 6 0,2 1-6 0,3-4 1 0,3 1 3 16,1-3 2-16,2-2 1 0,3 0-2 0,2 0-3 16,-1-1 0-16,1 2 0 0,-4-1 4 0,4 0-2 15,-1 1-10-15,-2 2 1 0,1-3-1 0,-3 4 4 0,1-1-4 16,-3 0 1-16,3 1 2 0,-2 0-2 0,-3 1 1 15,1 1-2-15,-2-2 1 0,-1 3-1 0,-4 1 0 16,0-1-2-16,0 2-3 0,-1 0-6 0,-2 2-2 0,1-2-17 16,-4 3-29-16,1 0-32 0,-1 0-35 0,0 0-26 15,-1 2-33-15,1 0-49 0,-7 5-70 0</inkml:trace>
  <inkml:trace contextRef="#ctx0" brushRef="#br0" timeOffset="170784.3203">26613 9087 1109 0,'0'0'19'16,"0"-2"19"-16,1 2 11 0,-1 0 16 0,0 0 28 0,0 0 14 15,0 0 22-15,-1 0 24 0,2 0-8 0,-1 0 1 16,0 0-2-16,0 0 1 0,0-3-12 0,0 6 5 16,0-6-15-16,0 3-11 0,2 0 6 0,-2 0-10 0,0 0 6 15,0 0-4-15,2 0-4 0,-4 0-8 0,4 0 3 16,-2 0-2-16,-2 0-16 0,4-1-6 0,-2 1-8 16,1-1-6-16,-1 1-2 0,0-2-6 0,0 2-4 15,2 0-12-15,1 0-1 0,-3 0 1 0,0-2 1 0,2 2-13 16,-1-3-7-16,1 1-8 0,1-1-9 0,0 0 2 15,3-1-3-15,-3-1-4 0,2 0-8 0,2-2 3 16,-1 2-4-16,3 2 4 0,-1-2 2 0,-1 1-2 0,-1-1 4 16,3 2-2-16,-2 2-2 0,-1-2 5 0,2 2 2 15,0-3-5-15,1 4 4 0,1-3-3 0,-2 3 1 16,4 0 3-16,-2 0-3 0,1-1-2 0,0 1 0 0,-5 1 3 16,3-1-1-16,-2 0-2 0,-1 3 6 0,-1 1-6 15,0 0 0-15,0 0 5 0,-2 1 0 0,3 3 0 0,-1-4-3 16,-2 6 5-16,0-3-7 0,-3 2 6 0,4 2 9 15,-3-2-15-15,-1 3 15 0,-1-2-13 0,-3 2 8 16,1 0-2-16,1 1-1 0,-1 0-2 0,-2 2-4 16,1-1 14-16,-1 1-16 0,4-1 7 0,-3 2 1 0,0-3-3 15,2 4 4-15,-1 1-3 0,0-4 2 0,-2 3-14 16,-1-2 9-16,1-1 1 0,0 3 4 0,0-2-1 16,-1-3 1-16,-2-1 1 0,4 2-9 0,-1-3 16 0,0-1-5 15,3-2-5-15,-1-4-2 0,0 1-1 0,1-1 4 16,2-3-2-16,0 2 7 0,0 1-14 0,0-4 8 0,2 1 2 15,-2 1-11-15,0-1-1 0,0-1-6 0,3 1 11 16,0 0 6-16,-1-4-1 0,4 6-8 0,-1-4 1 16,4-1 7-16,1 1 4 0,1 0-8 0,3 0-4 0,-1-1-12 15,6 0 12-15,-6-2-2 0,4 1 5 0,-4-1 4 0,4 1-3 16,-3 0 6-16,2-2-1 0,-5 0-1 16,3 2 5-16,-3 1-3 0,1-1 0 0,0 1-4 0,-6-1 5 15,2 1 2-15,3-2-3 0,-3 2 3 0,-1 1-2 16,1-2 4-16,-1-2-5 0,0 2 1 0,-1 3-3 0,-1-3 3 15,-2 2-8-15,2-1-15 0,-5 0-19 0,3 2-20 16,0-2-29-16,-2 1-41 0,1-3-35 0,-2 2-55 16,0 0-51-16,0-3-53 0,2 0-62 0,-4 0-62 15</inkml:trace>
  <inkml:trace contextRef="#ctx0" brushRef="#br0" timeOffset="181879.0532">26831 9893 945 0,'-5'3'5'0,"2"-3"18"16,1 0 11-16,1 0 14 0,-2 0 14 0,3 0 15 0,-1 1 19 16,-1 0 17-16,2-1 10 0,0 2 0 0,0-2 13 15,0 1-7-15,0-1 10 0,0 0-6 0,2 0 0 16,-1-1-6-16,-1 1-3 0,3 0-10 0,-3 1-17 16,0-2 2-16,0 1-16 0,1 0-5 0,-2 0-10 0,1 1-10 15,0 0-6-15,0-1-10 0,1 0-4 0,1 1-6 16,-2-1-5-16,2-1-6 0,-1 1-7 0,2-1 5 15,-1 0-5-15,4-1 8 0,-1 1-5 0,4-3-1 0,3 1-7 16,-1 2 3-16,4-3-4 0,0 0-6 0,2-1 3 16,-1 3-10-16,0 0 3 0,1-1 1 0,-4 2-1 15,1 1 0-15,-3 0 10 0,0 0-5 0,-3 1-9 0,0 2 3 16,-2-1 0-16,-1 0 1 0,-2 3 4 0,0 0-4 16,-3 2-6-16,2-2 12 0,-2 3 0 0,-2 1-1 15,1 1 4-15,-4 2-7 0,0-1-5 0,0 1 6 0,-2 0-1 16,0 1-7-16,-1-1 3 0,2 1 6 0,-1-4-7 15,-2 3 4-15,3 0 1 0,0-2 1 0,-1 2-2 16,0-2 4-16,2 1-3 0,0-1-8 0,0 0 0 16,2-1 8-16,1-2 3 0,-1 1-10 0,0-1 2 0,3 0 5 15,0-1-3-15,0 0 5 0,3 0 4 0,-1 1-9 16,1 0 1-16,0 0 5 0,2-1 5 0,-2 1-14 0,2 0 10 16,1 0-5-16,2 0-1 0,0-2 4 0,-2 3-5 15,3-1-2-15,1 0-1 0,-2 0 7 0,2 0-2 0,2 0 5 16,-4 1-8-16,0 1-4 0,3 1 8 0,-3-2 2 15,0 1-4-15,-1 0-1 0,-2-1 0 0,0 2-5 16,0-3 8-16,-2 1 8 0,-1-1-8 0,1-1 5 0,-3-1-4 16,0-2-1-16,0 4 2 0,0-1 5 0,-3-2-3 15,0 1-7-15,-1 1 6 0,0 0-3 0,-4 2 1 16,2-1 4-16,-1 0-4 0,-1 2-2 0,2 1 2 0,-5-2 1 16,3 1-2-16,0 2 1 0,-3-2 4 0,5 0-4 15,-5 0-14-15,0-1-11 0,1 0-26 0,-3-1-33 16,1 0-39-16,-1-2-57 0,-1-3-52 0,-2 2-54 0,-1-3-47 15,-1 2-26-15,-4-1 2 0,2-1 13 0</inkml:trace>
  <inkml:trace contextRef="#ctx0" brushRef="#br0" timeOffset="200348.3343">26958 11119 1985 0,'-4'-6'23'0,"1"1"22"16,0 0 24-16,1-2 18 0,1 3 23 0,-1 1 12 0,-1 1 11 16,3 1 20-16,0 1 4 0,0 1-5 0,0 0-14 0,0-1 0 15,-1 1-12-15,1-1 2 0,0 0-4 0,0 1-26 16,-2 1-21-16,2-2-16 0,0 0-8 0,0 0-19 16,0 1-16-16,0-1-9 0,-1 3-13 0,1-3 3 0,-2 0-17 15,2 2-2-15,0 1-3 0,0 0-1 0,-2 3 9 16,2 2-6-16,2 6 0 0,-4 4 11 0,-1 5 10 15,3 5 0-15,-3 6 8 0,3 3 0 0,-2 4-4 0,1 1 2 16,2 4 2-16,1 0-6 0,1-2 3 0,0 0-7 16,4-3 0-16,0 0 4 0,0-3-4 0,2-1-1 15,-2-4 5-15,2-3-1 0,-1 0-5 0,0-3 10 0,1-2-6 16,-2-4-2-16,-3 1 4 0,3-2-2 0,-1-2 7 16,0 1-9-16,-3-2-19 0,2 0-35 0,-2 0-41 0,-1 0-51 15,4 0-52-15,-4 0-61 0,1 3-110 0</inkml:trace>
  <inkml:trace contextRef="#ctx0" brushRef="#br0" timeOffset="200975.4952">27410 12974 2907 0,'1'-10'-2'0,"-1"0"2"0,-1 1-1 0,-1-7 7 16,-3 5 3-16,0 1 0 0,-1-2-3 0,2 3-3 15,0-2 4-15,-2 1-2 0,1-2 10 0,0 1-3 0,-1 1 0 16,2-2 1-16,-1 0 10 0,0 3 12 0,-2-2 3 15,4-1 11-15,-3 1-6 0,2 0 10 0,-3-1-8 16,2 3 17-16,0 1-6 0,-2-1 2 0,2 1 9 16,0 2 3-16,-1 0 8 0,1 4-22 0,0 0 14 0,-1 1-24 15,2 0-3-15,0 1-7 0,-1 4-25 0,-1-2-16 16,-2 5-8-16,-1 3 3 0,-2-2-8 0,1 6 9 16,-4 1-1-16,4 4-1 0,-4 0 4 0,3 0 4 0,1 2 0 15,1 0 0-15,1-1 1 0,4-1-4 0,0 0 4 16,1-2-4-16,3 0 6 0,0-2-2 0,0-1 1 0,2-5-1 15,1 2-3-15,-3-5 2 0,3-3-2 0,0 2 2 16,2-2-7-16,-2-2 4 0,2-1-5 0,1 0 1 16,2 0-4-16,0-1 2 0,5-3-2 0,-4 0 1 0,4-1 7 15,4-3-5-15,-1-1-2 0,1-1 0 0,2-2 7 16,-1 0-4-16,1-2 4 0,-3 1-2 0,1 0-2 16,-3 0 4-16,2 1-2 0,-3 3-1 0,-2 1 1 15,-3 3 0-15,-2 2 5 0,0-1-4 0,-4 4 4 0,2 0-1 16,-2 0 5-16,-2 0-4 0,0 3-3 0,0-2 7 15,-2 0-7-15,2 3 8 0,0 2-4 0,0 1-1 16,2 0 6-16,-2 5 9 0,3 2 1 0,0 3-2 0,2 0 2 16,-3 1-7-16,1 1-1 0,0 0 11 0,2 1-7 15,-3-1 1-15,2 0 2 0,1-1-10 0,0 0 3 16,-2 0 4-16,3 0 3 0,-1 2-1 0,1 0-10 16,0 2 7-16,1-1-6 0,-1 5-13 0,-1 2-33 0,1 0-39 15,-3 3-47-15,2-1-57 0,-3 2-54 0,-1-1-91 16,1 2-94-16</inkml:trace>
  <inkml:trace contextRef="#ctx0" brushRef="#br0" timeOffset="204804.0957">29377 8211 2063 0,'-1'0'7'15,"-2"0"17"-15,1-4 12 0,2 2 13 0,0 2 15 0,0 0 4 16,0 0 17-16,0 0 8 0,0 0 16 0,0 2 3 16,0-2-8-16,0 1 5 0,0-1-4 0,0 2 6 15,0-1-17-15,0-1-2 0,0 0-25 0,0 0-20 0,0 0-5 16,0 0-16-16,0 0-7 0,0 0 6 15,0 0 7-15,0 0-16 0,0 0 1 16,0 0 16-16,0 0-12 0,0 0-2 16,0 0 2-16,0 0 17 0,0 0-18 0,0 0-3 15,0 0 4-15,-8 11-37 16,10 99 8 15,1-85 9-31,0 0 3 0,3 0-4 0,-1 4 3 16,0-1-5-16,3-2-6 0,1-1 5 0,-1-1-2 15,0-2-3-15,3-1-3 0,-3-2 11 0,0-2-5 16,2-3 2-16,-3 3 5 0,1-5 1 0,-3 1 2 0,3-3-2 16,-3 1 8-16,1-3-4 0,-3 1-20 0,0-1-21 0,1-1-41 15,-1 2-49-15,-2-3-52 0,-1 1-60 0,0-3-89 16,0-4-97-16</inkml:trace>
  <inkml:trace contextRef="#ctx0" brushRef="#br0" timeOffset="205219.3768">29822 8367 2542 0,'7'-7'4'15,"-3"3"15"-15,-3-3 26 0,1 7 21 0,-2-4 11 16,0 4 14-16,-2 0 7 0,1 0 8 0,-3 0-2 0,4 2-8 15,0 0-40-15,-1-2-14 0,-1 3-13 0,2 0-15 16,-2-1 0-16,2 5-19 0,-2-2 7 0,2 4-12 0,0 3 12 16,0 1-10-16,-2-1 5 0,2 4 3 0,2-3-14 15,2 3 11-15,-1-3-6 0,2-1 2 0,2-2 6 16,-1 2 4-16,5-5-8 0,-3 1 1 0,3-2 7 0,3 0-6 16,-1-4 7-16,1 2-1 0,2-1-6 0,1-3 6 15,-1 0 2-15,3-3-2 0,-3 2 3 0,0-3 7 0,-2 0-9 16,-2 1 7-16,-2-1 6 0,-2 2 10 0,-2-1 19 15,-1 0 22-15,-4 1 0 0,-1-1-4 0,-1-1 6 0,-1-4-3 16,-1 1 3-16,-3-3-15 0,1 0-10 0,-1-1-25 16,-4-3 4-16,0 3-3 0,-2-1-6 0,-2-1 2 15,0 3-6-15,-2-1 1 0,3 2-12 0,-1 0 3 0,0 1-6 16,1 1 3-16,2 2-15 0,0 2-16 0,3-1-19 16,-1 4-18-16,1-2-38 0,3 2-27 0,-3 0-46 15,1 2-38-15,0 0-67 0,-3 0-56 0,2 3-113 0</inkml:trace>
  <inkml:trace contextRef="#ctx0" brushRef="#br0" timeOffset="206328.9973">30791 7904 774 0,'9'-2'13'0,"-3"-3"13"15,-1 2 13-15,-2 2 11 0,1-2 19 0,-1 3 14 16,-3-3 16-16,3-2 12 0,1 4 13 0,-2-2 11 0,3 3 8 15,-4-3 13-15,3-2 1 0,-3 5 2 0,2-5 2 16,-1 4 0-16,3-2-20 0,-4 3-10 0,1-2-18 0,0 2-19 16,-2-1-16-16,2 2-18 0,-2-1-5 0,0 0-12 15,0 0-2-15,-2 0-17 0,2 1-1 0,-2 0-13 0,2-1 2 16,0 3-1-16,-2-3-13 0,2 1-1 0,-1 2 0 0,1-1 8 16,-2 2-8-16,2 0 15 0,-3 5-4 0,1 1 0 15,-1 4 1-15,-3 3 8 0,-1 4-3 0,-5 2-2 0,-1 2 5 16,-1 4-3-16,-4 0-1 0,1 2-1 0,1 1 2 15,-4-1-9-15,1 1 1 0,3-5-4 0,-3 4 1 0,6-5-8 16,-2-1 3-16,2 0-2 0,2-5-2 0,0 0 1 16,5-3-1-16,-1 0-1 0,1-3 3 0,3-2-4 0,0-1 3 15,3-1 4-15,-2-2 2 0,4 1-5 0,-2-3 5 16,5-1 1-16,-4-1-2 0,7 0 0 0,-2 1-3 0,2-1 6 16,3-3-5-16,0 2 7 0,8-3-10 0,-1 1 7 15,4-2 1-15,4-2 0 0,3-1 3 0,-1 1-3 0,4-4 0 16,0 0-1-16,-1 2-5 0,1-2 3 0,-4 2-6 15,1-3 7-15,-5 4-4 0,1-1-5 0,-3 0 1 0,0 0 5 16,-3-1 7-16,-3 2-5 0,0 0 4 0,-2-1 0 16,0 2-3-16,0-2 2 0,-4 1 8 0,-2 2-6 15,1 0-1-15,-1-2-4 0,-3 2-11 0,-2 0-12 0,2 0-12 16,-3-1-13-16,-1 1-28 0,-1 2-26 0,3-3-36 16,-3 0-40-16,-3 3-44 0,3-4-43 0,0 2-64 0</inkml:trace>
  <inkml:trace contextRef="#ctx0" brushRef="#br0" timeOffset="206677.1054">31393 7786 2883 0,'3'-8'0'0,"0"-1"6"0,-1 1 3 0,4-1 7 0,-3 2 10 15,0 2 13-15,-3 0 8 0,2 2 20 0,0 0 13 16,-1 2 0-16,-1 1 5 0,0 1-3 0,0 1-11 0,0-1-16 16,0 2-15-16,0-1-19 0,0 1-9 0,0 2-7 15,3 2-3-15,1 2-9 0,-1 4 3 0,4 3 0 16,-2 4 8-16,3 2 0 0,-1 4 3 0,-1-2 4 0,0 5-5 15,0-1 5-15,-1 1 0 0,0-3 2 0,0 3 3 16,-2-3-2-16,3 1-1 0,-3-2-7 0,2-2-14 16,-2-3-25-16,2 0-25 0,0-6-33 0,1 1-29 0,0-5-34 15,1 1-37-15,-1-3-35 0,2-4-52 0,3-2-47 16,-1-2-65-16</inkml:trace>
  <inkml:trace contextRef="#ctx0" brushRef="#br0" timeOffset="207061.4227">31946 7832 1711 0,'6'-10'16'0,"-4"3"11"0,-2-1 2 15,5 1 1-15,-5 4 2 0,1 1 6 0,-2 2-2 0,1 2-3 16,0-1-18-16,0 0-12 0,1 2-2 0,-1 1 2 16,0-3 2-16,0 7 5 0,2-1-5 0,-1 3 9 15,1 2 2-15,3 4 5 0,0-2 4 0,2 2 0 0,1 1 2 16,0-2-8-16,2-2 11 0,4 0-5 0,-3-4 6 15,3 2 8-15,2-5 1 0,0 2 13 0,0-4 3 0,1 0-3 16,1-3 7-16,2-1 1 0,-3 0 1 0,4-1-5 16,-2-3-1-16,0 0-10 0,-3-1-4 0,2 0 10 0,-1-2 7 15,-2-1 3-15,-2 0 9 0,-1-1 11 0,0 0-3 16,-4 0 11-16,-2-2-1 0,0-1 3 0,-1 0-9 16,-4 1-2-16,1-4-11 0,-4-2-12 0,1 3 4 0,-4-6-12 15,2 0 5-15,-5-1-17 0,0 1-9 0,-1-1 1 16,-2 0-3-16,1 0-4 0,-1 5-6 0,-3-3-9 0,4 6-3 15,-1 0-2-15,-1 4 4 0,2 1-5 0,-1 3-5 16,3 1-4-16,-1 1 4 0,1 2-1 0,-3-1-19 16,4-1-4-16,-2 3-27 0,1 0-16 0,-1 0-38 0,-1 0-25 15,-1 0-42-15,0 0-32 0,1 3-38 0,-2-1-44 0,1 2-30 16,-2-1-47-16,-1-1-30 0</inkml:trace>
  <inkml:trace contextRef="#ctx0" brushRef="#br0" timeOffset="208211.893">29597 9349 1507 0,'-13'2'2'0,"4"-2"10"0,1-2-4 0,3 1 6 16,-1 1 15-16,0-2 8 0,1 3 10 0,2-1 6 15,1 0 4-15,-1 0 10 0,3 0 34 0,0 0 14 16,0 1 3-16,2-1 18 0,-2 0-1 0,1 1 7 0,-1-1 2 16,0 2-17-16,0-2-31 0,0 2-14 0,2-2-17 0,-2 0-23 15,2 0 16-15,1 0 11 0,4 0 12 0,1 0 12 16,5 0 21-16,4-4 5 0,9 3 8 0,7-5 8 16,7 0-27-16,10-3-21 0,8-3-21 0,9 0-13 0,7-5-19 0,10-3-4 15,3-2-15-15,6 1 1 0,4-5-1 0,5 1-2 16,1-3 4-16,3 0-5 0,3-3-2 0,-3 2 0 15,-2-2 3-15,-1 0-6 0,-2 1-2 0,-4 1 3 0,-6 0-6 16,-1 0 6-16,-8 5-3 0,-1-1-8 0,-3 2 6 16,-7 0-5-16,-3 2 4 0,-5-1-7 0,-3 1 7 0,-4 1-2 15,-4 0 5-15,-4 3 5 0,-5 0-6 0,-5 1 1 16,-1 1-12-16,-3 1-6 0,-7 1-14 0,-3 1-21 0,-4 3-33 16,-5 1-39-16,-3-1-55 0,-4 0-71 0,-3-2-107 15,-3 2-135-15</inkml:trace>
  <inkml:trace contextRef="#ctx0" brushRef="#br0" timeOffset="208612.1403">30854 9661 2518 0,'-2'-5'21'0,"1"0"15"16,-2 1 8-16,1-4 16 0,2 6 10 0,-3 0 7 15,1 1 4-15,2-1 2 0,0 2-10 0,0 2-8 0,0 0-14 16,0-1-12-16,0 1-9 0,0-2-8 0,2 0-4 16,-2 5 4-16,0-1-2 0,3 2 5 0,0 3 6 0,0 4 8 0,5 1-1 15,-3 7 4-15,3 2 1 0,2 3-5 16,0 1-8-16,0 3-9 0,0 0-6 0,0-1-5 16,2 1 0-16,-1-4-2 0,3 1-2 0,-3-3-11 15,0-1-23-15,-2-5-38 0,1 0-32 0,-1-4-41 0,-2-1-29 16,-1-2-43-16,-1-2-54 0,-4-2-54 0,1-4-55 15</inkml:trace>
  <inkml:trace contextRef="#ctx0" brushRef="#br0" timeOffset="208909.7189">30895 9649 1603 0,'1'-14'28'0,"-1"1"14"0,0 1 20 0,-1 4 22 16,-1 1 22-16,2 1 10 0,0 2 17 0,0 0 14 15,0 2-13-15,2 1 2 0,-1-1-12 0,1 2-15 0,1 0-20 16,-1-2-9-16,1 1-12 0,4-3-17 0,3 1-19 16,-2-1-13-16,4 2-6 0,5-3-3 0,0-1 3 0,4 1-9 15,4-1-8-15,-1 3 5 0,-1-4 2 0,1 4-3 16,0-1 2-16,1-2-4 0,-1 5-1 0,-3 1 8 15,-1-3 4-15,-1 3-1 0,-3-1-10 0,1 2-7 16,-4-1-15-16,-1 0-30 0,-4 0-30 0,-3 0-27 0,0 0-43 16,-4 0-30-16,3 0-37 0,-6 0-54 0,-1 3-64 15</inkml:trace>
  <inkml:trace contextRef="#ctx0" brushRef="#br0" timeOffset="209112.0778">30843 9907 1539 0,'-5'10'8'0,"2"-3"0"16,0-1 0-16,4-4 10 0,1 2 4 0,1-1 25 0,0 1 11 16,-1 1 31-16,3-2 14 0,1 2 14 0,0 2 21 15,2-3 11-15,0-1 14 0,2 0-14 0,2-1 5 16,-1 1-26-16,5-1-16 0,0-2-11 0,1 0-24 0,2-2-16 16,5 0-20-16,1-2-13 0,-1 0-19 0,3 0-29 15,-1-4-20-15,0 3-34 0,-1-3-28 0,1 1-59 0,-3-2-46 16,-1 1-58-16,-1-1-55 0,1 1-55 15</inkml:trace>
  <inkml:trace contextRef="#ctx0" brushRef="#br0" timeOffset="209562.9436">31480 9796 2063 0,'-7'1'5'0,"1"0"1"0,-3-1 4 0,4 1 11 0,-3-1 20 15,0 2 19-15,-3 3 12 0,0-1 24 0,1 1 5 16,-2 1 9-16,2-2 9 0,-2 2-14 0,4-2-13 0,0 3-24 16,3-2-8-16,0 3-27 0,1-1-8 0,2 0-8 15,-1 3-14-15,3 0 3 0,0-1-9 0,0 3 8 16,3 0-7-16,-1-2 5 0,2 1-6 0,1-1 5 16,0 1 1-16,3-3-2 0,-2 1 4 0,3 0-1 0,0-2 4 15,0 1-5-15,2-3 0 0,-3-1-5 0,2 0-2 16,0-3-8-16,-2-1-8 0,0-2-10 0,0-1-20 0,2-4-10 15,-2-3-18-15,0 2-38 0,-2-4-16 0,3-2-33 16,-2-1-11-16,-3-3-19 0,1 1 1 0,0-3 6 16,-2 3 11-16,2-2 30 0,-2 1 11 0,0 0 36 0,0-2 15 15,-1 4 24-15,1-2 13 0,0 1 17 0,-1 1 23 16,1 1 25-16,0 2 24 0,0 1 25 0,0 3 9 16,-1 4 10-16,-1 1 3 0,-1 1-2 0,2 3-8 0,-2 3-14 15,2-2-22-15,-2 2-16 0,0-1 10 16,1-1 10-16,1 1 9 0,-2 2 0 0,3 1 2 0,0 1 3 15,-1 1 4-15,1 3-2 0,3-3-12 0,-1 5-18 16,1 0-6-16,1 0-5 0,1 2-9 0,-1 1-1 0,1 0-3 16,2-1 1-16,-1 3-4 0,1-1 2 0,-2-3 0 15,4-1-4-15,-4 2-11 0,2-3-26 0,-4-2-29 16,3-2-37-16,-2-2-48 0,-1-3-64 0</inkml:trace>
  <inkml:trace contextRef="#ctx0" brushRef="#br0" timeOffset="209781.6802">31769 9494 2576 0,'1'-5'-2'0,"-1"5"-1"0,2-3-4 16,-2 3-3-16,0 0 1 0,2 0-1 0,-2 3-6 15,1-1 0-15,-1 1 3 0,2 1 5 0,-2 1 8 0,3 2 6 16,0 1-6-16,1 6 2 0,0-2 7 0,1 6 7 15,3 1-2-15,0 3 4 0,0-3-21 0,1 5-26 16,2-2-35-16,-1 0-43 0,0-1-32 0,2-4-30 0,-1-2-27 16,3-1-58-16,-3-4-25 0</inkml:trace>
  <inkml:trace contextRef="#ctx0" brushRef="#br0" timeOffset="210424.4188">32098 9511 2472 0,'-6'-7'8'0,"1"2"10"0,0-1-1 0,3-1 11 16,1 5 11-16,-3 0-1 0,1 2 12 0,3 0 0 0,-2 2-10 15,4-1-9-15,-4 0-3 0,4-1-9 0,-2 3-10 16,0 2-2-16,2-1-4 0,1 1 5 0,-1 2 7 16,1 4 7-16,2 3 8 0,1 3 5 0,3 3 9 0,-1-2 7 15,4 7 6-15,0-1 4 0,-1 2 9 0,4 2-8 16,-3-4-3-16,3-1-7 0,-3 2-6 0,1-3-9 0,-4 0-7 15,4-4-16-15,-4-1-2 0,-1 3 1 0,0-3 0 16,-2 0 4-16,-1-2-8 0,-2 1 4 0,2-4 0 0,-3 1 9 16,-1-2-19-16,2-4 7 0,-6-1 2 0,2-1-5 15,-1-3 10-15,-4 2 4 0,3-3-10 0,-2 2-1 16,-2-2-8-16,-2-1-15 0,1 3-17 0,-2-3-16 0,1 0-32 16,1-3-17-16,0 2-15 0,0-2-16 0,2 1-7 15,3-3-5-15,0 0-4 0,1 0 6 0,1 0 12 0,1 2-1 16,1-4 19-16,1 0 15 0,0 0 15 0,1-1 12 15,4-1 12-15,0-1 14 0,1-1 13 0,0-2 15 0,4 1 1 16,-1-2 0-16,3-1 1 0,-1 1 5 0,3-1 7 16,-2 2-7-16,-1-1 3 0,4 2-4 0,-1 0 2 15,-2 4 3-15,-1 1 3 0,1 0 0 0,-3 0 3 0,3 4 3 16,-2-1 5-16,0 2 8 0,-3-1-1 0,1 0-1 16,0 1 7-16,-1 0 3 0,2-1-3 0,-3 0 4 0,1-1-2 15,-2 1-2-15,1-1 4 0,-2 1 2 0,2-4-7 16,-2 0-10-16,-1 2 0 0,0-3-1 0,1-1 1 0,-4 0-3 15,4-1-8-15,-5 0-3 0,1-2 5 0,-2 2 7 16,0-1 5-16,-3 0 11 0,1 0 5 0,-2 3 1 16,-1-4 5-16,0 5 0 0,-1 1-4 0,-2-1-3 0,-1 5 1 15,-1-2-23-15,-3 1-9 0,-4 3 2 0,0 3 0 16,1-1 0-16,-5 2-1 0,0 3 4 0,1-1-12 0,0 3 12 16,2 1-6-16,-1 2 1 0,2-2-1 0,1 2-1 15,5 0-2-15,-2 2 0 0,5-1 6 0,0 1-8 16,5-1 2-16,-3 1-1 0,6 1-10 0,2-1-5 0,2 1-8 15,4-1-11-15,0-2-11 0,2 2 5 0,4-1-9 16,-1-1-8-16,1 0-13 0,0 3-9 0,0-3-1 16,-3 2-10-16,2 0-17 0,-2 1-23 0,-3-3-11 0,-2 3-23 15,-1-1-8-15,-2 0-9 0,-3-1-19 0,-4 2-15 0</inkml:trace>
  <inkml:trace contextRef="#ctx0" brushRef="#br0" timeOffset="210673.7703">31568 10469 2484 0,'-23'17'13'0,"5"1"0"15,1-5 4-15,4-4 5 0,4 0-3 0,1 0 4 16,3 1-4-16,0-3 1 0,4 0-8 0,-1 0 17 0,4-2 14 16,2-2 28-16,1 1 33 0,3-3 15 0,3 0 14 15,5-1 13-15,1 1 3 0,4-2-17 0,4 0-14 16,-1 1-31-16,4-1-34 0,-1-1-20 0,0 2-4 0,1 0-23 15,-5 0-6-15,-1 3 5 0,-2-2-6 0,-4 2 1 16,-2-1 0-16,-4 1-5 0,-2-1-19 0,-2 3-11 16,-1-2-13-16,-4 4-30 0,1-2-28 0,-2 2-74 0,0 3-39 15,-2 2-53-15,-3 2-39 0,0 1-48 0,-3 2-65 16</inkml:trace>
  <inkml:trace contextRef="#ctx0" brushRef="#br0" timeOffset="210814.446">31461 11214 1212 0,'-3'0'-18'0,"1"0"-42"0,1-4-57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0:32:20.70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2649 6574 1732 0,'-5'-3'-3'0,"2"3"24"0,1-5 12 0,2 3 12 15,-1-1 3-15,-1 3 1 0,2 0-1 0,0 0 6 0,2 0 10 16,-1 0-18-16,-1 0-2 0,2 0-3 16,1 0 0-16,-3 0 0 0,0 0 4 0,2 0 0 0,-1 0-6 15,1 0-6-15,-2 2-11 0,1-1-7 0,1-1 1 16,-2 0-6-16,2 2-1 0,-2-2-6 0,1 0 3 0,2 0-2 15,-3 0 5-15,0 0 0 0,0 0-3 0,2 0 11 16,-1 0 3-16,1 2 2 0,1 0 3 0,-1-1 3 16,1-1 9-16,2 3 0 0,1-2 5 0,0 2 2 0,2-1 3 15,2-1-1-15,-1 1-2 0,5-2 5 0,-1 2-6 16,1-2-4-16,-1 1-1 0,4-1-9 0,1-1-1 16,-1-1 1-16,2 2-3 0,-2 0-9 0,2 0 1 0,-1 0-2 15,2 0-4-15,1 0 1 0,-2-2-6 0,1 4-5 16,-1-4 6-16,2 2-1 0,-2 0-7 0,1-1 5 15,-2-1 0-15,4 2 1 0,0 0-1 0,-3-1 4 16,1-1-4-16,4 1 1 0,-1-2 2 0,0 2 2 0,4-3 1 16,0-1-3-16,1 4 0 0,1-5 0 0,1 1-8 15,1 2 3-15,1-1 1 0,-2-1-4 0,2 0-4 0,-2 0 2 16,-2-2 5-16,2 4-1 0,-3-1-2 16,0-1-2-16,-3 0 2 0,-2 4-3 0,-2-2 3 0,-1 0 2 15,-1 2-7-15,-1-1-3 0,-1 0 7 0,-1 2 1 16,0-2-5-16,0 1-1 0,2-1 4 0,-2 2-2 0,-2 0-1 15,1-1 4-15,2 1 5 0,-2-1-2 0,0-1 1 16,2 2 2-16,-3 0-4 0,1-3 4 0,2 3 4 16,0-2-4-16,-1 1-2 0,3-1-2 0,-4 2 1 15,3 0 6-15,-2 0-5 0,2 0 3 0,-3 0 0 0,3 0-1 16,-2-2-2-16,2 2 2 0,-2 0-1 0,0-1-4 16,0 0 7-16,3 1-11 0,-1 0 0 0,0-1 8 15,-1-1-4-15,-1 2 2 0,4-1 0 0,-4 0-2 0,0 1-2 16,0-1 4-16,2-1-1 0,-4 2-3 0,2 0 1 15,0 0-2-15,-1 0-2 0,2 0 5 0,-2 0 0 0,2 0-3 16,1-1 3-16,-4 1-3 0,1 0 0 0,0-1-4 16,-1 1 7-16,1-1-1 0,-1 2-7 0,-1-2 7 15,1 1-2-15,-2 0-1 0,2 1 3 0,-2 0 1 16,1-1-6-16,-1 1-4 0,1-1 9 0,2 0-7 0,0 2-1 16,0-1 3-16,-1 0-2 0,2-1 6 0,2 1 4 15,-4 1 1-15,4-1-6 0,-2 0 7 0,-2 2 6 16,1-3-6-16,0 2 4 0,2 0-3 0,-3-1-2 0,0-1 2 15,1 0 4-15,-1 0-6 0,-1 0-1 0,-1 0 2 16,0 0-2-16,2 0 1 0,-2 0-3 0,0-1 2 0,-2 0-1 16,3 1 1-16,-3-1-5 0,2 1 4 0,-1-2 2 15,-1 2-1-15,-1 2 1 0,1-1-2 0,-2 0-2 16,2 0 4-16,-1-1-3 0,-3 3-2 0,1-3-1 0,2 2-1 16,-3-1 2-16,1 0-1 0,-1-1 4 0,1 2-1 15,-1-1 5-15,3-1-5 0,-2 2 3 0,-1-4 3 16,1 4-2-16,2 0-1 0,-3-1-6 0,1 1-28 15,-1-2-26-15,0 0-27 0,0 0-53 0,2 3-83 0,-2-3-70 16,0-3-82-16</inkml:trace>
  <inkml:trace contextRef="#ctx0" brushRef="#br0" timeOffset="869.0793">6601 6607 2588 0,'-30'-4'-3'16,"30"4"-19"-16,0 0-3 15,0 0-1-15,-13 1 7 0,13-1-6 16,0 0 3-16,0 0-1 16,0 0 1-16,0 0 0 15,13 5 41 1,-13-5 1-16,32 8 2 0,-21-5 8 15,1-2 8-15,2 2 3 0,2-3 2 0,1 3 14 0,2-1 4 16,3 0-4-16,2 0 1 0,1-2-3 0,5 0 5 16,0-1-7-16,5 0 7 0,-2-1-18 0,5 0 2 15,1-1 2-15,1 0-6 0,-2-1 2 0,0 2-10 0,-2-1 0 16,-1 0-7-16,-3 1 5 0,-1-2-5 0,-4 1-4 16,0 2 4-16,-5-1-1 0,2 0 1 0,-2-1 0 15,0 1-1-15,-3 0 1 0,3 2-1 0,0-2-2 16,-2 1 2-16,0-1-2 0,0 2 5 0,0 0-1 0,0-2-1 15,-1 2-2-15,-2 0-3 0,1-1 1 0,-2 1-8 16,-1-2 0-16,0 2-4 0,-3 0 4 0,1 0 2 16,-3 0-2-16,0 0 3 0,0 0-5 0,0 0 2 0,-1 0 2 15,-1 2-7-15,0-2 5 0,0 0-7 0,1 1-7 16,-3-1-1-16,1 0 5 0,-2 2 2 0,2-2-10 16,0 0 7-16,-4 0-5 0,2 0 3 0,-1 2 11 15,1-2-9-15,-2 1 3 0,3 0-5 0,-2 0 5 0,-1-1-1 16,2 0 0-16,-2 2-21 0,0-4-32 0,-1 4-28 15,1-2-54-15,-1 0-55 0,2 0-77 0,-3-2-105 0</inkml:trace>
  <inkml:trace contextRef="#ctx0" brushRef="#br0" timeOffset="12979.4612">12077 7628 2289 0,'7'-7'0'16,"-4"0"0"-16,0 0 18 0,-1-1 5 0,-1 3 3 0,-1 1 0 15,2 0 1-15,-2 0 1 0,0 3 11 0,0-1 19 16,0 2 1-16,0 0 16 0,-2 0 19 0,1 0 10 16,1 2 11-16,0-1 4 0,0-1-1 0,0 3-10 15,-4-2-21-15,4 0-11 0,0-1-21 0,-1 3-6 0,1-3-18 16,0 0 1-16,0 3-10 0,-2-2-9 0,2 0-1 16,-1 0-7-16,-3 2-5 0,3 2-1 0,-6 2 4 15,3 1-3-15,-6 4-7 0,1 0 3 0,-3 2 1 0,0 1-4 16,1 2 7-16,-1-3-8 0,2 3 7 0,-1-2-4 15,2-1 0-15,1-2 8 0,3-1-4 0,1-2-1 0,0-2-4 16,2 0 3-16,2-3-10 0,0 0 2 0,2-4 6 16,1 3-6-16,-2-3-2 0,4 0 5 0,2-3 7 15,3 3-1-15,3-1 7 0,4-2 1 0,4-1 0 16,1 4 4-16,5-5-2 0,2 3-2 0,-3-3-4 0,3 3 6 16,-5-1-5-16,-2 3-3 0,-2 0-2 0,-4 0-6 15,-3 0 8-15,-7 0-1 0,-1 3 4 0,-3-1-6 0,-2 0-4 16,0-1 7-16,-4 3 5 0,3-1 5 0,-1-1 1 15,-3 6-3-15,1-1 2 0,-2 3 4 0,1 0 5 16,-5 1-8-16,4 0-3 0,-7 1-3 0,5-1-3 16,2-4-1-16,-1 3-6 0,2-3-1 0,1-1 1 0,3 0-1 15,-2-3 3-15,3 2-4 0,1-1-1 0,1-2 8 16,-2 4-6-16,1-4 4 0,3 1 0 0,1 1-1 16,-1 1 3-16,1-1-3 0,-1 1 0 0,3 1-2 0,0-1 8 15,3 4-11-15,0-2 5 0,2 1 3 0,1-1-5 16,0 0 5-16,4 1-3 0,-3 1-5 0,3-1-1 0,1-1 3 15,-2 1-10-15,-2-2 1 0,-1-1 0 0,-5 2-6 16,1-2 12-16,-3 0-3 0,-1 0 5 0,-2 0 3 16,-1-2 1-16,-1 3 6 0,1-1-1 0,0 3 6 0,-6-1-13 15,4 1 10-15,-1-2-4 0,-2 5 1 0,-1-2-2 16,-1 0 2-16,1 3 2 0,-4-1 4 0,2 1 10 16,-2-1-6-16,1 4 4 0,-2-3-2 0,3 1 2 0,-1-2 0 15,2-1-7-15,2 0-4 0,2 0-5 0,-4-1 0 16,5-4-9-16,0 4 4 0,3-3 0 0,-3 0-7 15,5 1 5-15,-5-1 1 0,3-2-3 0,0 1-1 0,2 1 7 16,-2-2-5-16,1-2 2 0,0 4 3 0,2-4-5 16,-1 2 9-16,0 0 6 0,0 0-9 0,-2 1 4 15,2-3 1-15,-1 3 3 0,1-2-4 0,-4-1 1 0,4 2-5 16,-1-4-2-16,-3 3 10 0,1 1-1 0,-1-3-9 16,4 4 0-16,-3-1 2 0,4-1-18 0,-3 0-32 15,0 2-16-15,4-3-42 0,-3 2-41 0,3-1-54 16,0-1-65-16,0 0-80 0</inkml:trace>
  <inkml:trace contextRef="#ctx0" brushRef="#br0" timeOffset="14088.2054">13920 11155 2967 0,'-6'4'15'0,"3"-1"1"0,0-1 7 0,3-6 7 0,1 4-1 16,-1 0-6-16,0 0-2 0,4 2 0 0,-4-2-15 15,1 2-3-15,2-2-9 0,0 0 0 0,-1 0-2 16,-1 1-1-16,3-1 3 0,0-1 2 0,3 1-4 0,-2 0 2 16,5 0 5-16,-2 0-11 0,4 0 1 0,0 3 13 15,2-2-4-15,0 2-1 0,-1 1 6 0,3 1-9 16,-5 0 10-16,4-2-1 0,-2 2 3 0,-1-1-10 0,-2 1 2 16,2 2 2-16,-4-4-3 0,-2 3 10 0,0-2-10 15,-1 0 0-15,-3-1-2 0,-1 1 11 0,-1-2 0 0,2 2 6 16,-4-1 14-16,1-2 19 0,-1 6 12 0,-1-2 25 15,-2 3 10-15,-1 1 2 0,0 0 5 0,-1-1 1 0,1 4-8 16,-3 0-24-16,2-3-10 0,-3-1-19 0,6 1-12 16,-1-1-6-16,1 0-1 0,0-1-9 0,1 0-8 15,2 0 6-15,-1 4-11 0,2-2-1 0,2 0 8 0,-2 2-10 16,0 0-3-16,3-1 0 0,0 1 1 0,3 1 0 16,0-4 9-16,1 3-2 0,-2-1-7 0,3-2 9 15,-1 2-2-15,0-3-3 0,-1 1-5 0,-1-1 3 0,0-1-2 16,2-2 7-16,-2 0 0 0,-2 0-5 0,0-1 7 15,-1 1-4-15,1-3 9 0,-1 2-4 0,-1-1-1 16,-1 1-9-16,2-1 6 0,-2 1 6 0,2 0-9 0,-1-2 11 16,-1 2-9-16,3-1 2 0,-2 1 0 0,-1 1 5 15,2-2-5-15,0 1-5 0,-2 3 7 0,3-3-4 16,0 3 9-16,0-1-7 0,2 3-4 0,2-2 3 0,2 1 2 16,0 2 3-16,-1-1-8 0,2 0 4 0,1 1-1 15,2-1 9-15,1 0-3 0,-3 1-2 0,3-1-3 16,-3 0 5-16,5 3 2 0,-3-5-4 0,-1 5-2 15,1-2-1-15,0 0 0 0,-1-1 0 0,-1 4 4 0,2-3-4 16,-1 2 0-16,0-1-4 0,2 1 1 0,-2-1 1 16,0 1 4-16,0-1 0 0,-1 1-6 0,3-2 6 15,-2 4 6-15,0-2-8 0,-1 0 4 0,-1 2-8 0,-1-2 17 16,2 2-9-16,-1-4 6 0,-2 2-7 0,1-2-8 16,-3 3 10-16,-1 0 1 0,0-1 1 0,0-2-9 15,1 2 1-15,-3 0 1 0,0 0 0 0,-1-1 9 0,1 0-2 16,-1 1-4-16,2-3-3 0,0 5-1 0,-1-1 7 15,3-3-7-15,-1 3 2 0,1-2-6 0,-1 1 4 16,3 0-6-16,-1 2 9 0,0-2-7 0,-1-1-5 16,2 4 2-16,0-2-17 0,1 3-4 0,-2-2 5 0,-1-1-1 15,2 0-10-15,-3-2-6 0,-1-1-6 0,0 1-21 0,-1 1-5 16,-1-3 1-16,-2 3-18 0,0-3-22 16,-4 1-20-16,3-1-29 0,-4 1-28 0,-2-1-31 15,-2 1-9-15,0-2-38 0,-4-1-42 0,-3 1-49 0</inkml:trace>
  <inkml:trace contextRef="#ctx0" brushRef="#br0" timeOffset="15329.7348">11494 10157 1017 0,'-14'3'-4'15,"3"1"0"-15,0-2 0 0,0 1 0 0,1 4 4 0,-1-2-1 16,2 3-4-16,1-4 1 0,3 1 8 0,-1 0 0 15,3-2 2-15,3 1-2 0,0-4-2 0,0 3 7 16,3-3 4-16,-1 0 9 0,2-3 15 0,1 3 14 0,-1 0 17 16,1-2 33-16,3 0 22 0,5-3 3 0,1-3 17 15,6 0 2-15,4-3 1 0,8-6-10 0,3-5-6 16,11-3-25-16,6-4-22 0,9-6-1 0,10-4-19 0,7-1-11 16,9-8-20-16,6 2 2 0,5-4-15 0,6-1-3 15,4 1-1-15,4-4-6 0,3 3-1 0,-2-2-5 16,2 0 0-16,0 2 5 0,1 1 4 0,-1-1-6 0,-2 2 3 15,0 0 1-15,-1 3 2 0,-2 3 3 0,-1 0-6 16,-3 1-9-16,-4 3-3 0,-4 1 6 0,-3 6-3 16,-6 1-3-16,-4-1 2 0,-6 8 4 0,-3 2-6 0,-6 4 4 15,-3 0 1-15,-8 4-4 0,-5 1-1 0,-6 1-3 16,-6 5-3-16,-6 0 1 0,-4 0 11 0,-5 4-14 0,-7-2 7 16,-4 4-2-16,-4-2 2 0,-5 3 6 0,-1 0-2 15,-1 0-10-15,-4 0 4 0,-1 0 7 0,0 0-4 16,0 3-1-16,0-2 2 0,3 2-5 0,-3 2 9 0,4 0 1 15,1 2-8-15,1 5 4 0,0 2 4 0,7 3 1 16,3 6 3-16,-1 3 2 0,7 7-3 0,2 6 3 16,7 2 0-16,-1 8 0 0,4 6-8 0,4 3 1 0,2 1-6 15,-2 6-2-15,2-2 4 0,0 2 5 0,0 0-3 16,-2-3-1-16,-1-3 2 0,1-2 2 0,-3-4-4 16,0-3 2-16,-3-4-5 0,-2-4-1 0,-2-4 1 0,1-6 2 15,-4-4-4-15,-2-3 2 0,-3-3 8 0,0-4-4 16,-4-2 2-16,-2-4-5 0,-3-1 6 0,-2-6-2 15,0 1 4-15,-5-1 4 0,1-3-8 0,-5 0 13 0,0-2 2 16,-1 0 14-16,-3 0 6 0,1 3-3 0,-3-2 0 0,-2 0-1 16,-6 2 5-16,1 1-12 0,-7 1-4 15,-4 3-12-15,-4 0-2 0,-7 3-2 0,-8 3-1 16,-6 0-2-16,-6 4-4 0,-9 4-2 0,-5 2 5 0,-8 2-8 16,-4 3 2-16,-6 3 2 0,-5 3 2 0,-3 2 2 15,-4 2 2-15,1 2 3 0,0-2-7 0,0 1 8 16,-2 0-8-16,7 2 5 0,1-4 2 0,7 0-9 0,-2 0 2 0,5-2 2 15,5-3 9-15,0 0-10 0,4-2 3 16,3-2-5-16,2 0-9 0,4-4 10 0,4 1-2 16,5-3 1-16,3-2-4 0,7-3 8 0,7-2-5 0,4 0 0 15,2-4 12-15,10-2-8 0,2-2-1 0,1 1 5 16,6-2-4-16,2-3-2 0,2 0 4 0,2-3-11 16,4 1-23-16,-4-1-28 0,6-1-29 0,-1-3-44 0,4 0-52 15,-4 2-76-15,1-3-89 0</inkml:trace>
  <inkml:trace contextRef="#ctx0" brushRef="#br0" timeOffset="15893.4907">11340 10490 1755 0,'-10'-9'9'0,"-2"3"1"16,-1-5-6-16,5-1 4 0,-4 6-4 0,2-2 0 0,1 3 2 15,1 0 4-15,2 0-11 0,3 0 6 16,-1 0 20-16,-1 1 0 0,1 0 9 0,3 0 18 0,-1 3 3 16,2-1-2-16,0 1 6 0,0 0-16 0,2-1-21 0,-1 4-9 15,1 0-7-15,3 0-23 0,1 2-3 0,0 3-1 16,5 3-2-16,3 4 6 0,4 6 14 0,4 4 9 15,3 5 5-15,5 6 13 0,2 4-5 0,3 5 9 16,0 2-1-16,1 4 5 0,2 3-8 0,1-1 0 16,-1 1-5-16,2-2-2 0,1 2 0 0,-1-4-8 0,2-1 4 15,-1-2-6-15,-1-2 4 0,-2-5 4 0,-2-3 5 0,-3-3 1 16,-3-6 11-16,-4 0-1 0,-4-5-4 16,0-1 7-16,-8-4-2 0,2 0-5 0,-6-5 2 0,2 0-10 15,-6-3-10-15,1-1 6 0,-4-5-2 0,-1 1-4 16,1-3-2-16,-2-1-3 0,1-1 4 0,-2-1 4 15,2 1 6-15,-2 0-2 0,-2-2-3 0,2 3 4 0,0 0-5 16,0-1-6-16,0-2-40 0,0 1-42 0,0-4-67 16,2-3-91-16,2-3-100 0</inkml:trace>
  <inkml:trace contextRef="#ctx0" brushRef="#br0" timeOffset="16423.0469">12834 10164 2484 0,'-1'-2'-5'0,"-3"0"2"0,4 2 3 16,2-8-4-16,1 7-5 0,-3 1-5 0,2 1 3 0,0-1-7 16,1 0 8-16,-3 0-3 0,3 0-3 15,-1 0 0-15,-1 3 5 0,2-3 5 0,1 2-5 0,0 1 5 16,-1 1-1-16,2 1 0 0,1 2-2 0,1 3 6 15,2 1-8-15,1 2 5 0,-1 1 2 0,4 1 2 0,-4 0-2 16,4-1 0-16,1-1 2 0,-1-2 8 0,1-2 6 16,-1-3-10-16,1-3 4 0,-1-1 7 0,-1-4 1 15,4-3 3-15,-2-4 2 0,5-6-3 0,2-2 1 0,-2-8-3 16,8-1 9-16,3-6-8 0,1-5-4 0,6-3-2 16,2-4-1-16,4-2 0 0,4-3-1 0,2-3 5 15,5-4-12-15,3 0-2 0,0-2 1 0,3 0 1 0,0 0 1 16,-3 3-5-16,1 4 10 0,-5 2 5 0,-3 5 2 15,-7 6 6-15,-2 7 2 0,-8 4 0 0,-6 5-5 16,-2 2 5-16,-9 6-8 0,-1 4-13 0,-3 3-9 0,-4-1-21 16,-2 4-26-16,0 1-30 0,-3 3-33 0,-3 0-13 15,0 3-18-15,-1 2-7 0,-4 3-29 0,-3 4-12 16,0 2-18-16,-1 6-26 0</inkml:trace>
  <inkml:trace contextRef="#ctx0" brushRef="#br0" timeOffset="23050.4459">12759 8451 1668 0,'-29'-12'16'15,"29"12"-34"1,0 0 1 0,-17-8 6-16,56-16 23 31,-20 15 7-31,2 1-4 0,4-1 1 15,5-3 6-15,3-3-12 0,7-2 13 0,2-2-14 16,1-2-5-16,6-2-7 0,2 0 9 0,0-2-8 0,5-2 2 16,3-2 0-16,1 3-4 0,5 0 7 0,1-2-2 15,5-1 6-15,4 0-15 0,-2 4 2 0,4-1-1 16,-2 1 2-16,0-3 2 0,-5 5 3 0,2-1-1 0,-2 1-3 16,-2 1 5-16,1-2 6 0,-4 2-4 0,0 0-2 15,-2 0-4-15,2 2 2 0,-2 0 0 0,-1 3-5 16,-4 0 6-16,-3 5-9 0,-4 3 2 0,-4 1 4 0,-3 5-2 15,-2 3 1-15,-7 5-8 0,-2 3 6 0,-5 7 5 16,-3 3-6-16,-3 4 3 0,-2 7-5 0,-5 5 7 16,0 2 2-16,-5 6 10 0,0 3-4 0,-3 4 1 0,-3 2 2 15,2 2-7-15,-1 1-16 0,2 1-28 0,-3-1-58 16,3-4-41-16,2-7-30 0</inkml:trace>
  <inkml:trace contextRef="#ctx0" brushRef="#br0" timeOffset="23364.0796">15705 7604 2788 0,'2'2'1'0,"-1"-1"1"16,4 0 2-16,-1-2-2 0,-4 1 1 0,0 1-11 0,0 2 4 16,0 0 2-16,0-2-4 0,0 0-6 0,-1 5 0 15,-2 0 4-15,-2 4-4 0,2 3 10 0,-2 4 2 16,-1 4-4-16,-2 4 2 0,-5 6 13 0,2 2-4 16,-2 1 2-16,-1 7 3 0,-2 1 4 0,2 1-6 0,1 1 4 15,-4 2-2-15,3 0-28 0,2 0-28 0,-1-1-43 16,-1-3-28-16,1-4-45 0,-1-4-23 0,3-7-36 15,-1-5-12-15,3-5-22 0,3-8-18 0</inkml:trace>
  <inkml:trace contextRef="#ctx0" brushRef="#br0" timeOffset="23536.0108">15245 7873 1996 0,'-10'-26'32'15,"2"6"23"-15,1 0 15 0,2 3-1 0,2 5-6 0,1 5-5 16,1 2-2-16,4 3-2 0,2 3-31 0,5 0-26 15,5 4-14-15,5 2-1 0,9 1 2 0,4 5 14 16,10 0 15-16,9 7 8 0,5 1 10 0,9 4 17 0,5 4 12 16,8 4 5-16,8 1 7 0,8 7 0 0,6 1-23 15,8 4-46-15,5 4-96 0,2 2-153 0</inkml:trace>
  <inkml:trace contextRef="#ctx0" brushRef="#br0" timeOffset="38015.0698">2151 10860 1475 0,'-2'0'6'0,"-1"-2"10"0,1-1 16 0,2-1 16 16,-1 4 10-16,-1-1 0 0,2 0 4 0,-3 0-1 0,3 1 4 15,3-1-5-15,-3 1-6 0,3-3-8 0,-3 3 4 16,2 0 4-16,-2 0-2 0,1-1 1 0,1 1-2 16,0 0-2-16,-2 0-6 0,0 0-3 0,1-1-11 0,-1 1-2 15,0 0-7-15,2 0 6 0,-2 0-4 16,0 0-6-16,0 0-1 0,2 0-8 0,-1 0-4 0,1 0-6 16,-2 0 10-16,0 0-5 0,0 0-7 0,0 0 5 0,1 0-11 15,-1 0 9-15,2 0 1 0,0 0 4 0,1 0-8 16,1 0 8-16,2-3 2 0,3 1 6 0,0 0 11 15,5-2 0-15,2-1 2 0,6 0 5 0,2-1 6 16,4-1-8-16,1 0 8 0,4-1-12 0,2 0-1 0,3-1-6 16,3 1-2-16,0 0-2 0,0 0-6 0,0 3-2 15,0-2-7-15,0 2 3 0,0 0-1 0,-3 1-2 16,-1 1-3-16,-1 2-5 0,-1-1-2 0,1 0 4 0,-6 4-3 16,0-1 6-16,-4 0 2 0,-1 0-5 0,0 2 12 15,-4-2-2-15,-4 2 2 0,2-3 3 0,-3 5 2 16,-5-5-3-16,0 4 3 0,0-3 4 0,-3-1-9 0,-2 3 6 15,1-3-3-15,0 0-6 0,-5 0 9 0,1 0-8 16,0 0 2-16,0 0 0 0,-1 0 12 0,0 0 8 16,-1 0 11-16,-1 0 12 0,0 1-2 0,2-2 17 15,-4 2 3-15,2-1 8 0,-1 2-7 0,-1-2-8 0,0 1-3 16,2-1-2-16,0 0-5 0,0 0-11 0,-1 2-6 16,1-2-7-16,0 0-5 0,0 0-4 0,0-2-3 15,0 4-5-15,0-2-2 0,0 0-1 0,0 0 5 31,0 0-35-15,0 0-14-16,0 0-32 0,0 0-32 0,0 0-52 0,0 0-65 16,0 0-112-16</inkml:trace>
  <inkml:trace contextRef="#ctx0" brushRef="#br0" timeOffset="38805.5956">5766 8984 1549 0,'0'-3'10'0,"-2"0"27"15,0-1 16-15,1 3 16 0,-4 0 9 0,2 1 2 0,-1 0 9 16,2 1 8-16,-1 0-4 0,1 1-24 0,-1 0-13 16,0 1-9-16,-2 0-10 0,0 2 5 0,-2 0-12 15,-2 2-4-15,1-1-6 0,-4 5 3 0,2-2-7 0,-1 3-6 16,2 5-3-16,-4 0-4 0,0 2 0 0,-1 0 0 16,2 6 0-16,-4 2 0 0,3-1 0 0,-4 6 0 15,1-1-1-15,-1 2 3 0,1 1 2 0,0 0-10 0,-3-2 0 16,5-3-4-16,3-3 10 0,-3-1-3 0,4-4 0 15,2-3 0-15,2-4-6 0,3-1 13 0,0-4-4 16,1-5 5-16,0 2-13 0,2-4 7 0,0 1 1 0,0-1-3 16,0-2 4-16,2 0-1 0,-2 0 2 0,0 0-5 15,0 0 9-15,0-1-10 0,-2 0-18 0,2-2-26 16,0 3-37-16,-1 0-44 0,1-2-74 0,-2-1-80 0</inkml:trace>
  <inkml:trace contextRef="#ctx0" brushRef="#br0" timeOffset="39183.4583">5137 9501 1380 0,'-2'2'1'16,"-1"-2"-6"-16,3 0-3 0,2-2-6 0,-1 2-3 16,-1 0 0-16,2 0-4 0,-1 2 0 0,1 1-1 15,0-1 14-15,3 1 6 0,-1 4 12 0,2 2 11 0,-1-1 12 16,3 4 12-16,-1 0 12 0,3 1 0 0,0 4-3 15,2-1 6-15,-2 1 0 0,3-3-1 0,-1 1-10 16,-1-1-7-16,2 1-5 0,-1-5 1 0,0-3-2 0,-2 3-5 16,0-5-1-16,0-3 4 0,2 2 6 0,-4-3 11 15,0-2 4-15,3-3 5 0,0 2 10 0,2-4 3 16,1-3-3-16,2 1-6 0,3-3-3 0,0-3-9 0,3-2-15 16,0-1-7-16,2-2-8 0,-1-3-9 0,4 4 2 15,-6-2-5-15,1 0 1 0,0 2-4 0,-1-2 6 0,-2 3 5 16,1 0-4-16,-4 0 2 0,-2 3-7 0,-1 1 6 15,-2 1-6-15,0 2 2 0,-1 1-3 0,-4 4 2 16,-1 1 5-16,-1 0-4 0,-1 2 4 0,-3 0-8 16,2 2 2-16,-2 2-6 0,-2-2 5 0,1-2-14 0,1 4-2 15,-2-4-5-15,2 2-17 0,0 0-14 0,2 0-30 0,-2 0-30 16,0 0-37-16,0 0-36 0,0 0-59 16,0 0-50-16</inkml:trace>
  <inkml:trace contextRef="#ctx0" brushRef="#br0" timeOffset="42930.6765">3521 11000 1369 0,'-11'-3'1'16,"-3"0"0"-16,3 1-1 0,0-4 3 0,-2 3-2 16,2 1 5-16,-1 0-6 0,2 2 4 0,-1-2 1 0,2 2 9 15,-1-1 6-15,3 0 15 0,0 2 1 0,1-2 8 16,-1 1 14-16,1 0-4 0,1 0-7 0,0 0-7 15,1 1-5-15,-1 0-16 0,-2 3 6 0,1 0-16 0,-2 0-7 16,-4 4 6-16,-3 0 6 0,-2 1-2 0,-3 3-1 16,-1 1-1-16,-3 0-7 0,-1 2 1 0,-2-1 4 15,2 2-5-15,1-3 5 0,0 2 10 0,-1-1 11 0,5-2 10 16,0-3 10-16,2-1 4 0,1 0 5 0,2-1 2 16,4-2 0-16,0-1-2 0,1 0-5 0,2-3-4 0,2 3-9 15,0-3-1-15,1-1-6 0,2-1-1 0,0 1-9 16,1 0-8-16,2 0-5 0,0 0 2 0,0 0-2 15,-2 0-1-15,1 0-2 0,2 0-4 0,1 0 3 0,-5-1 1 0,3-2-1 16,-2 3-9-16,2 0 3 0,0-1 5 16,-1-2-1-16,-1 2-4 0,0-2 7 0,2 2-11 15,-1-2 5-15,-2 3-1 0,1-5 5 0,1 5-10 0,-1-1 5 16,-1-2 2-16,3 3-8 0,-3-1 12 0,1-1-5 16,1 2 1-16,-1 0-5 0,-1 0 6 0,1-1-9 15,2 2 3-15,-1 1 3 0,1-1-4 0,-2-1-7 0,2 0 2 16,0 3 1-16,-3-2-3 0,3 2 6 0,-3-1 0 15,1 3-5-15,1 2-2 0,-1 1 11 0,-1-1 2 0,1 7-1 16,1 0-1-16,-1 6-1 0,-1 1-1 0,1 3 5 16,-1 1 6-16,2 7-5 0,-4 2 0 0,2 0-1 15,0 4-1-15,1-1 1 0,2 1-1 0,0 3-4 0,0-2-4 16,0 2-2-16,0-4-1 0,2 1 0 0,-1-3 6 16,4-1-8-16,-5-2-1 0,3 0 11 0,0 0-1 0,-1-1 2 15,1 1 2-15,2 0 1 0,0-1-5 0,-2 3 12 16,0 2 1-16,1-5-13 0,1 5 6 0,2-2-3 0,-1 0 4 15,-1 2 2-15,1-2-2 0,0-2-5 16,-1-1 4-16,0-2 1 0,0-4 2 0,-2-1 7 16,0-3-4-16,1-5 0 0,0-2 7 0,-3-4 0 0,2-3 3 15,-1-3 11-15,-2 2-2 0,0-5 3 0,2-1-3 0,-2 1 5 16,0-2-5-16,0 1 3 0,0 0-5 16,-2 0-4-16,4-2 2 0,-4 3-3 0,2-1 0 15,0-1-2-15,0 1-3 0,0 1-1 0,0-1 3 0,0-1-7 16,0 1-8-16,0-2 5 0,0 4-7 0,-2-2 4 15,2 1-4-15,0-2 7 0,0 2-11 0,-1-1 1 16,2 1 2-16,-1-1-4 0,0 0 5 0,0 0-5 16,0 0 1-16,2 0-6 0,-2 0 10 0,0 0 2 15,-2 0-4-15,2 0 2 0,-1 0 1 0,1 0-4 0,0 0 4 16,0 1-5-16,0-1-5 0,0 0-8 16,0 0 29-1,-5 38-34 16,-1 18 24-31,6-48-5 16,0 3-1-16,0 0 0 0,0 1-3 0,0 1-3 16,0 0 6-16,3 2-3 0,-2-1 3 0,1 3-2 0,1 0 8 15,0 0-3-15,1-1 6 0,0 4 2 0,1-3-6 16,0 2 1-16,3 0-3 0,-2 1 3 0,-1-1-6 16,3 1-2-16,-3-1 2 0,4-2 3 0,-4-3-1 0,1-2 2 15,-1 0-4-15,-2-4 6 0,1-4 2 0,-4-4 16 16,0 0-4-16,0 0 7 0,0 0 14 0,0 0-7 15,0 0 6-15,0 0 2 0,0 0-3 0,0 0-13 16,0 0-5-16,0 0-7 0,0 0-29 16,0 0-9-1,0 0-12-15,0 0-23 0,0 0-24 0,0 0-37 16,0 0-53-16,0 0-67 0,0 0-47 0,0 0-50 16</inkml:trace>
  <inkml:trace contextRef="#ctx0" brushRef="#br0" timeOffset="46092.3718">3126 12405 1820 0,'0'0'17'0,"0"0"22"16,-20-12-9-16,20 12 4 0,0 0 9 0,0 0 14 15,0 0 9-15,0 0 1 0,0 0 11 0,0 0 1 16,0 0 11-16,0 0 7 0,0 0-1 0,0 0-15 16,0 0-15-16,0 0-7 0,0 0-14 0,0 0-8 0,0 0-24 15,0 0-32 1,0 0-1-16,14-2 23 31,-14 2 14-15,0 0-1-16,0 0 10 0,191-11-4 15,-153 9-5-15,3-1-7 0,2-1-2 16,2 4-4-16,3-3-2 0,1 1-5 0,-1 2 3 0,0 0-3 16,-2 0-8-16,2 0 4 0,-1 2 5 0,-4 1 2 15,-2 0-4-15,0-1 10 0,-2 2-5 0,0 2 5 16,0-1 3-16,-5 1-1 0,0-2 1 0,-4 0-3 15,0 3 4-15,-3-5-5 0,-5 3-2 0,0-2 3 0,-3 0-1 16,-5-2 2-16,2 2-7 0,-5-2 6 0,-1 0-4 16,-1 0 1-16,-4 0 0 0,1-1 2 0,-1 0 5 15,-3 0-11-15,1 1 5 0,-3-1 2 0,1 0-4 0,-1 0 4 16,0 0-3-16,0 0 0 0,-1 0-12 0,1 0-2 16,0 0-13-16,-2 0-26 0,1 0-14 0,1 0-33 0,0 0-46 15,-2 0-47-15,2 0-33 0,-2 2-35 16,2 3-40-16,-1 0-43 0</inkml:trace>
  <inkml:trace contextRef="#ctx0" brushRef="#br0" timeOffset="49394.8709">3624 12950 1787 0,'-3'-3'4'0,"0"2"22"0,3 1 20 15,0-5 13-15,-2 3 11 0,-1 0 12 0,1-1 19 16,1 3 10-16,1 0 13 0,-2-1-9 0,2 0-9 0,0 1-4 16,-2 0-2-16,4 0 10 0,-4 1-20 0,4-2-7 15,-2 1-10-15,2 0-20 0,-2 0-19 0,1 1-8 0,1-1-9 16,1 1-29-16,-1-1-2 0,-1 0-3 0,3 3-14 16,-3-1 14-16,5 3 3 0,-1 0-1 0,3 0-1 15,-2 4 12-15,5-1 1 0,-1 1 0 0,1 4 7 16,1 2-7-16,1-2 9 0,1 0-4 0,-3 2 4 0,1-1-6 15,2 1 4-15,-3-3 6 0,1 2-16 0,-2-2-20 16,-1-3-30-16,1-1-26 0,-1 1-43 0,-1-4-36 16,-1-2-60-16,2 2-60 0,-4-5-60 0</inkml:trace>
  <inkml:trace contextRef="#ctx0" brushRef="#br0" timeOffset="49808.3163">3923 12993 2357 0,'3'0'7'0,"-3"0"-3"0,2-2 3 0,2-1-8 16,-1 3 1-16,-3 3-6 0,0-1 2 0,2 0-5 0,-1 0-2 15,-1-2-1-15,2 3 1 0,1 2 4 0,-1-1 6 16,1 2 3-16,-1 0 3 0,4 2 0 0,-3 1 4 16,3 2 1-16,1-2-3 0,1 4 7 0,0-4-5 15,1 1-1-15,-1 0 1 0,0-2 5 0,3 0-8 0,-3-1 1 16,1-4 1-16,-1 1-5 0,0-1 4 0,-2-3 0 15,-1 2-3-15,0-2 3 0,0-2 3 0,-2 2 2 16,0-3 2-16,0-1 2 0,0-1-9 0,0 0 7 16,-1-5-4-16,1 0 1 0,-1-2-6 0,-1 0 2 0,1-2-4 15,-2-1 7-15,0-2 9 0,0 5 11 0,0-2 23 16,-2 2 8-16,2 2 18 0,-1 3 11 0,-1 0 3 16,2 5-7-16,-1-1-2 0,1 1-14 0,0 2-26 15,1 1-16-15,-1 0-13 0,2 1-21 0,-2 0-2 0,1-2-2 16,3 1-7-16,-1 3 4 0,3-1 9 0,0 1 2 15,1 1-3-15,2-1 10 0,4 0-2 0,-1 3 3 16,2-2 3-16,1 3-1 0,0-4-5 0,0 1 4 16,2-1 0-16,-1 1-5 0,0-2-13 0,0-3-12 0,-1 3-20 15,0-3-28-15,-1 0-23 0,2-3-34 0,-2 0-39 16,0-1-44-16,2-1-37 0,-2 0-50 0,2-3-56 16</inkml:trace>
  <inkml:trace contextRef="#ctx0" brushRef="#br0" timeOffset="50079.7885">4598 12797 2368 0,'-2'-5'14'0,"-3"2"16"0,1-2 17 0,2 0 17 16,-1 1 16-16,0 1 13 0,-2 1 4 0,-1 0 24 16,4 1-15-16,1 1-6 0,1 1-12 0,0-1-24 15,0 0-17-15,-2 0-13 0,4 3-11 0,-1-2-30 16,-1 2 4-16,2-3-14 0,2 3-2 0,-2 3 7 0,-1 0 1 15,3 4-2-15,-1 1 10 0,0 2 6 0,3 1 0 16,-1 5 2-16,1-2-2 0,1 0-1 0,1 0-1 0,0-3 7 16,1 1-5-16,-1-1 0 0,2-2-6 0,-1-2 3 15,2-3-6-15,-3 0-6 0,3-1-5 0,-3-2-8 16,3-4-6-16,-3 0-10 0,3 0-14 0,0 0-19 16,-1-4-20-16,4-1-28 0,-3 1-42 0,1-4-54 15,-1 0-60-15,-1-2-58 0</inkml:trace>
  <inkml:trace contextRef="#ctx0" brushRef="#br0" timeOffset="50329.8575">4900 12523 2812 0,'0'-2'16'0,"-2"-1"9"16,2 1 7-16,2 0 4 0,-2 0-3 0,0 4 1 15,0 0 1-15,1 0-8 0,2-2-14 0,-3 3-11 0,2 0-10 16,1-1-2-16,0 5-3 0,4 1 3 0,-1 1 4 16,3 3 7-16,2 5-4 0,4 0 8 0,2 9-2 15,2-2-2-15,0 4 11 0,1 2-3 0,4 2-1 0,-1 0-2 16,-1 0 3-16,1-2-9 0,-1-2-19 0,-1-2-32 16,-2-2-47-16,-1-4-55 0,-1-2-63 0,-2-6-71 15,-2-1-96-15</inkml:trace>
  <inkml:trace contextRef="#ctx0" brushRef="#br0" timeOffset="51269.8061">5641 12692 3198 0,'-3'-1'4'16,"1"-3"10"-16,-1 0 6 0,3-3 0 0,-3 6-3 0,0-3 9 15,0 4-3-15,1-5 2 0,0 3 1 0,-1 1 4 16,2-1 6-16,-3 0 0 0,1 0 17 0,-2 0 1 16,1 1 8-16,1-2 6 0,0 3-7 0,-2 0-16 0,3-2-13 15,-1 2-8-15,1-2-8 0,1 5-13 0,-1-2-5 16,2 3-6-16,-3-1 5 0,3 2-5 0,-3 3-2 15,3 1 4-15,-5 3-5 0,2 0 4 0,2 3-2 0,-1 0 2 16,2 2-1-16,0 0 0 0,2-1 2 0,1 4 6 16,3-3 3-16,2 2-3 0,0-4 1 0,0 2-2 0,4-1-1 15,1-3 9-15,-2-1-2 0,2 0 1 0,-1-3-6 16,1-2-2-16,0-2-4 0,1-2-8 0,-3-2-2 16,3-4-11-16,-1 2-12 0,-4-3-13 0,2-1-19 0,-1-3-21 15,-1-1-7-15,-2-2-12 0,2-2-9 16,-4 1-4-16,-2-1 3 0,2-1 8 0,-5-1 18 0,0-2 15 15,-2 0 7-15,-1-2 14 0,-4-2-4 0,1-1 11 0,-3-2 1 16,-2-1-2-16,1-6 6 0,-4 2 13 0,1-3 27 16,3 3 18-16,-2 0 34 0,3 3 27 0,0 4 31 15,2 3 23-15,-1 7 24 0,3 4 14 0,2 1-3 16,-3 3 3-16,3 3-6 0,0 1-17 0,3 1-16 0,0-1-18 16,0 1-30-16,0-1-18 0,0 1-22 0,1-1-21 15,2 2-16-15,-1-1-2 0,-2 0-3 0,3 4-8 16,0 1 5-16,-1 0 5 0,4 5 5 0,0 1 3 0,1 2 1 15,4 2-3-15,1 2-4 0,1 1 7 0,1 2-19 16,3 0-22-16,0 0-19 0,-2 0-42 0,3 1-33 0,-3-2-41 16,1 1-35-16,2 2-49 0,-2-2-21 0,-2-2-22 15,0-4-17-15,0-1 24 0,-3-2 18 0,-1-2 20 16,1-4 22-16,-5-2 46 0,1-3 38 0,-1-1 39 0,0-1 33 16,-3-2 21-16,-1-1 25 0,-1-1 24 0,1 0 22 15,-2-2 5-15,0 2 24 0,1-3 1 0,1 1 19 16,0-2 3-16,-2 0 9 0,3-1 13 0,-1 0 5 0,1 0 9 15,0 1-20-15,3-2 10 0,-3-1 3 0,2 3 2 16,0 1-9-16,-2 0-15 0,3 0-8 0,-1 3-1 16,1 2 1-16,-1-1 2 0,0 3-14 0,-2-3-3 0,2 4-7 15,0-1-2-15,-1 0 1 0,1 1-11 0,0 0-9 16,1-2-9-16,0 1-4 0,2 1-6 0,-3-3 3 16,0 3-4-16,3-2-5 0,-2-1 5 0,0-1 5 0,0 1-1 15,1-2 0-15,-2 0 0 0,-2-2-4 0,2 3 2 16,-1-3 7-16,-1 0-11 0,0-1 4 0,-1 1-5 15,-2 0 0-15,0 1 3 0,-3-3 5 0,1 2 6 16,-1 2 2-16,-1 0 16 0,-3 2-3 0,1-1 5 0,1 3 10 16,-3 0-2-16,-1 2 3 0,1 0-2 0,0 3-5 15,-1 2-9-15,-1 0 3 0,2 2-6 0,0 1-2 16,0 3-6-16,2 1-6 0,0-2-5 0,-1 2-4 0,1 2 0 16,5 0-9-16,-3-2 2 0,6 4-7 0,0 0 5 15,2 0-1-15,1 0 1 0,3-2-2 0,1 2-8 16,4-3-2-16,-2 1-7 0,3-3-24 0,2 0-27 0,0-3 1 15,0-1-1-15,2 0-7 0,-1-4-2 0,3 1-7 16,2-2-22-16,-4-4 9 0,2-3-10 0,0 1-34 16,-2-5-36-16,2-4-39 0,-3 3-18 0</inkml:trace>
  <inkml:trace contextRef="#ctx0" brushRef="#br0" timeOffset="51459.7474">6532 12492 1254 0,'-4'-9'25'0,"-1"1"34"0,-2-1 24 0,-2 3 44 15,3 1 17-15,-2 1 19 0,0 2 13 0,0-1 4 16,3 3-15-16,-1 4-34 0,1-1-9 0,2 4-44 0,-5 0-12 16,4 2-19-16,-1 4-9 0,2 2-1 0,-1-1-12 15,3 6 7-15,-1-1-17 0,2 0 1 0,2 3-2 16,-1 0-4-16,3-1 2 0,2 1-6 0,3-2 0 16,1 0-36-16,-2-2-23 0,4 0-42 0,1-2-47 15,0-3-84-15,1 1-22 0,-1-5-24 0,2 1-55 0</inkml:trace>
  <inkml:trace contextRef="#ctx0" brushRef="#br0" timeOffset="51640.9713">6896 12695 3039 0,'5'-2'43'0,"-2"2"36"0,0-1 34 0,0-4 22 0,-1 3 29 15,-2 3 26-15,-2 0 13 0,2 0 17 0,0-1-36 16,0 0-38-16,0 3-29 0,-2-3-24 0,4 0-32 15,-2-3-33-15,0 3-33 0,2-2-50 0,-2-1-58 16,1 0-69-16,-1-1-83 0,0-1-83 0,0 5-111 16,0 0-124-16</inkml:trace>
  <inkml:trace contextRef="#ctx0" brushRef="#br0" timeOffset="57073.2611">18659 5842 1842 0,'3'-11'9'0,"0"1"10"0,-1 2 29 0,1-2 16 16,0 3 13-16,-3 0 12 0,2 0 3 0,0 4 13 16,-2-1-7-16,0 1 9 0,0-1-22 0,1 3-5 15,-1-3-17-15,0 4 1 0,0 0-5 0,0 0-11 16,2 0-9-16,0 0-13 0,-2 2-13 0,0 0-7 0,0-2-4 15,1 3-16-15,-1-3 5 0,0 2-2 0,0 1 4 16,4 1-4-16,0 4 4 0,-3 1-1 0,2-1 8 16,2 4 2-16,2 3-2 0,-4-1 0 0,4 1 3 15,-2 1-2-15,-2-1 1 0,1 0-5 0,-1-1 0 0,-2-2 3 16,3-2 1-16,-1-1-1 0,-1-2 3 0,2-4 5 16,-3 2 8-16,3-5 11 0,-3 0 18 0,6 0 19 15,-4 0 13-15,3-5 10 0,3 3 5 0,4-3 3 0,0-3-9 0,9-1-10 16,3-3-14-16,2-2-21 0,5-2-20 15,-1-1-9-15,4-2-8 0,0 1-9 0,2-2 2 0,-6 2 0 16,2 0-2-16,-7 3-1 0,1 0 9 0,-6 1-8 16,-2 2 3-16,-4 4-1 0,-3 1 10 0,-2 0-4 15,-4 4-8-15,-1-1-10 0,-2 3-18 0,-3-1-11 16,0 3-39-16,0-1-23 0,0 0-46 0,0 0-40 0,-1 1-39 16,1-1-24-16,0 1-18 0,0 3-25 0,-2-1-23 15</inkml:trace>
  <inkml:trace contextRef="#ctx0" brushRef="#br0" timeOffset="61267.3854">19544 8407 527 0,'0'4'11'0,"-1"-3"11"0,2 0 13 0,-2 1 14 0,1-2 20 16,0 0 8-16,0 2 16 0,-2-1 18 0,2-1 1 15,-2 0 10-15,2 0 6 0,0 0 2 0,2 0 9 16,-2 0 7-16,-2-1-5 0,4 1 3 0,-4-2-8 15,2 4-9-15,0-4-8 0,0 2-7 0,0 0-23 0,-1 2-12 16,2-2-6-16,-1 1-16 0,0-1-5 0,0 0-5 16,0 2-12-16,0-2-8 0,0 0 0 0,0 0 3 15,0 0-5-15,0 0-1 16,0 0-8-16,0 0 16 16,0 0-10-16,0 0 8 0,0 0 1 0,0 0 2 0,0 0 8 15,23 2 4-15,-23-2-6 0,0 0 0 0,0 0-6 16,94 5-7-16,-70-5-10 0,2-3 1 0,-1 3-6 15,2-2-9-15,-2 0 8 0,2 2-9 0,-3-2 1 0,-1-1 0 16,1 2-2-16,-4-1 2 0,0 1 2 0,-2 0 2 16,-2-2-5-16,-2 3 2 0,-1 0 4 0,-2 0-2 15,-3 0 0-15,-8 0 13 0,0 0 3 16,0 0 0-16,0 0 3 0,0 0 1 0,0 0-3 16,0 0-4-16,0 0 2 0,-11-1-9 0,-120 8-9 15,99-2-8 1,-6 1 6-16,3-1-2 0,1 2 10 0,-4 1-9 15,3-1 6-15,4-1-1 0,1 0-2 0,3 1 3 16,4-4-6-16,4 2 9 0,4-1-20 0,5-1 6 0,2-2-2 16,5 1-1-16,1-2-1 0,2 0-12 0,0 0 3 15,4 0-7-15,-3 0 12 0,2-2 0 0,4 2 1 16,-1-1 3-16,3-2 1 0,3 2 14 0,2-2-4 0,3-2-1 16,4 2 2-16,0-3 0 0,4 0 6 0,2 1-9 15,-1-2 5-15,1 1-8 0,2 1 6 0,-3-1 3 16,1 1-3-16,-3 1 2 0,2-1-9 0,-4 1 4 0,1 0 3 15,-4 3 3-15,0-2-1 0,-2 1-2 0,-4-1-5 16,-5 3 7-16,0-3 6 0,-3 5 11 0,-4-4 1 16,-1 4 13-16,-1-2-6 0,-4-2 3 0,0 4 3 15,-1-1-6-15,-4-1-1 0,-2 0-10 0,-2 3-8 0,-7-1-18 16,0 1 7-16,-4 1 0 0,0 1 0 0,-4 0-2 16,1 2-5-16,1-1 2 0,2 1 2 0,2 0-1 15,-2-1-8-15,5 2-8 0,2-4-8 0,-1 3-16 16,6-2-5-16,1-1-19 0,3 0-11 0,1-3-6 0,2 1-8 15,2-2-9-15,3 0-19 0,1 0-7 0,1-2-28 16,-1 1-9-16,2-2-28 0,0 2-25 0,1-2-24 16,1-2-27-16,-1 2-22 0</inkml:trace>
  <inkml:trace contextRef="#ctx0" brushRef="#br0" timeOffset="63050.9776">21724 6687 1285 0,'1'-2'9'0,"3"-1"6"0,0-1 21 15,-2 0 16-15,1 0 7 0,1-1 10 0,-3 3 9 16,4-3 25-16,-1 0 4 0,-1 1-2 0,1-1-2 0,-1-1-5 15,0 3 7-15,0-3 9 0,-1 1-6 0,1 0-12 16,-3 1 0-16,2-1 1 0,-1 2-12 0,-1-2-9 16,5 1-9-16,-8-1-15 0,3 2-2 0,-2-1-5 15,4-1-6-15,1 1-6 0,-6-2 4 0,1 1 8 0,2 3-7 16,0-3 3-16,-1 0 10 0,-1 0 0 0,-1 1 4 16,1-1 5-16,-1 0-10 0,0 1-2 0,0-2 1 15,-2 1 1-15,2 2-12 0,-3-1-3 0,3 1-12 0,-4-1-6 16,2 1 0-16,0 3-1 0,1-3-7 0,-1 3-7 15,1-1-2-15,-1 1-5 0,-3 0-5 0,1 1 1 16,1 2-4-16,-2 0-3 0,0 2 1 0,0 1 1 0,-1 2 3 16,-1 3-2-16,2 0 5 0,-1 3 1 0,0 0 4 0,2 1-4 15,-1 2 3-15,1 0-1 0,3 0-1 16,0-1 1-16,4-1 3 0,-2 0 1 0,4-3 1 0,-2-1-7 16,1-5 4-16,2 2 1 0,1-4 4 0,0 1 1 15,-1 0-1-15,0-5-4 0,1 1 2 0,0-1 8 16,1-1-1-16,2-4 1 0,3 3-8 0,0-2 3 15,1-2-2-15,3-1 6 0,2 1-6 0,0-3-4 0,0 1 6 16,1-1 1-16,0 1-3 0,-1-1 1 0,-2 1 1 16,-1 0-3-16,0 3-5 0,-2 0 7 0,-2 1-10 15,-1 3 3-15,0-2 5 0,-5 3-6 0,0 0-4 0,-1 1-4 16,1 1 14-16,-3 0-10 0,0 2 5 0,2 1-9 16,-1 3 1-16,1 2 7 0,0 2 2 0,-1 4 0 15,1 4-4-15,-1 2 9 0,1 7 1 0,-2 0-1 16,4 3 1-16,0-1-4 0,-3 2 6 0,2-2-1 0,2-1-3 15,-2-3 1-15,2 2-1 0,3-5-1 0,-2-2 4 16,1-1 2-16,-1-2-4 0,2-1 10 0,1-1 1 0,-2-3-8 16,-3-1 1-16,3-4 10 0,-4 4-9 0,3-6-3 15,-3 0 4-15,0-3-12 0,-1-1-28 0,1-3-32 0,-3 3-55 16,0-6-87-16,2 3-119 0</inkml:trace>
  <inkml:trace contextRef="#ctx0" brushRef="#br0" timeOffset="67912.4005">24669 9980 2007 0,'0'0'4'16,"-2"1"0"-16,0-4 2 0,4 3-2 0,-2-1 4 0,0 2 1 15,-2-1 1-15,2 2-3 0,0-1-6 0,0-1 7 16,0 0 5-16,0 2 9 0,0-2-1 0,0 2 3 16,0-2 5-16,4 0 0 0,-4 0 8 0,1 0-10 0,2 0-3 15,-1 2-4-15,1 0 11 0,2-1 5 0,0 2 2 16,4-2 7-16,1-1-2 0,3 3 8 0,2-3-6 16,4 0-3-16,2 0-13 0,2 0-7 0,1 0-7 0,1-3-2 15,-1 2-6-15,3-3 1 0,-3 2 1 0,-1 0-1 16,-2 0 9-16,-4 0 11 0,-1-1 3 0,-5 2 2 15,0 0 8-15,-6-2-4 0,-1 3 8 0,0 0-1 16,-4-1-2-16,0 1-16 0,-2 0 7 0,2 1-7 0,0-2 3 16,-2 1 2-16,1 1 0 0,-2-1 1 0,0 0-9 15,1 0 7-15,-6 3-12 0,0-2 5 0,-4 2-10 16,-3 0-4-16,-3 1-6 0,-3-1-4 0,-4 4 4 16,-1-2-2-16,-2 3-2 0,1-1-1 0,2-1 4 0,1-1-4 15,2 1 1-15,2-1 4 0,1-1-5 0,4 0 0 16,4 0 2-16,0-2-1 0,2 1-4 0,2-3 5 15,6 2-4-15,-3 0 0 0,4-2-5 0,0 0-5 0,0-2-1 16,2 2-2-16,1 0 4 0,-3 0-4 0,5-2 5 16,-2 2-3-16,2-1 7 0,2-1 6 0,3 0 2 15,1-1 0-15,2 0-1 0,3 0-2 0,1-1 3 16,-1 0 1-16,1-1-2 0,1 2-5 0,-1-1 1 0,-1 0 7 16,-2 0-5-16,-1 1 4 0,-2 2-1 0,-2-2-5 15,-1 2 10-15,-4-1 0 0,1 0 2 0,-4 2 1 16,2-1 1-16,-3 1 5 0,-3 0 3 0,2 0 3 15,-3 0-4-15,3 0 1 0,-3 1-6 0,-2-1-5 0,1 0-2 16,-5 0-2-16,1 2-5 0,-3-1-2 0,-6 1-1 16,4 1 3-16,-5-2 2 0,0 0-3 0,3 1 4 15,-1 1-1-15,3-1 4 0,-2 2-3 0,6-3-2 16,-1 1-2-16,1 0 2 0,3 1 5 0,-1-3-6 16,3 3 2-16,2-2-7 0,1-1 6 0,0 1-2 0,2-1-2 15,2 0-5-15,-2-1-8 0,4 0 7 0,-3-2 1 16,1 3 0-16,1 0-4 0,3-5 4 0,1 3 2 0,2 0 3 15,-1-3 4-15,3 2 2 0,3-1-6 0,-1-2 4 16,1-1-2-16,1 4 4 0,-3-2-2 0,1 1 1 16,-2 0-2-16,3 1-4 0,-4 0 3 0,-1 0 1 15,0 1-2-15,-1 0 2 0,-3 1 5 0,0-1-1 0,0 0-6 16,1 0 4-16,-5 1 6 0,3 0-4 0,-3 1 7 16,1-1-10-16,-2-1-1 0,0 2 6 0,-2 0 3 15,2 2 4-15,0-2-3 0,0 1 4 0,-1-2-2 0,1 1 8 16,-2 0 5-16,0 0-10 0,2 0 10 0,-1 0-7 15,-2-2-4-15,2 2-5 0,-1 0-4 0,0 0-18 16,-1-2-11-16,-2 2-13 0,0-3-26 0,1 3-18 16,-3 0-21-16,0-2-23 0,2 2-25 0,-2-1-21 0,1 1-32 15,1-1-43-15,-1 1-20 0,3-1-27 0</inkml:trace>
  <inkml:trace contextRef="#ctx0" brushRef="#br0" timeOffset="72533.2031">27403 8799 1517 0,'3'-2'2'0,"1"-1"6"0,-1 3-5 0,0-4 9 16,-1 1 6-16,-1 1 3 0,1 2 5 0,-1 0 8 15,-1 0 5-15,0 0 10 0,0 0 18 0,0 0 10 16,0 2 16-16,0-1 15 0,-3-1 9 0,3 1 1 0,-1-1 2 15,1-1-11-15,-2 1-2 0,2 1-21 0,0 0-18 16,-2-1-17-16,2 3-15 0,-3-2-12 0,3-1-12 0,-1 0-6 16,1 3-9-16,-2-1 1 0,0 1-4 15,-1 2-1-15,3-1 2 0,-5 4 8 0,1 4 0 0,-1 0 5 16,0 2-2-16,1 3-5 0,-1-1 5 0,1 0 0 0,1 4 0 16,2-2-4-16,1-1-1 0,0 3-2 0,1-3-1 15,2 0 5-15,2 0-4 0,3 2 4 0,-1-5-5 0,4 3 4 16,0 0 5-16,0-5-2 0,6 3-4 15,-2-2 7-15,3-1-1 0,1-3-2 0,-1 0 4 16,4-1-2-16,-2-3-5 0,1-1 8 0,0-1-1 0,-1-3-6 16,-1 0 6-16,0 0-6 0,-2-3 5 0,-1 2-8 15,0-4 11-15,0 0-8 0,-2-1 6 0,0 0 3 16,-1-1-9-16,1-3 7 0,-1 0-1 0,-2 2 7 0,0-1-10 16,-3 0 4-16,1-2 7 0,2 1 2 0,-3-1 7 15,0 1 12-15,-3-2 2 0,1 0 2 0,-3-1 11 0,1 0-2 16,-1-2-5-16,-2 1 2 0,-1-1 1 0,-1-2-5 15,1 2-6-15,-3-1 2 0,1-1-1 0,-1 1 5 16,-2 0 7-16,0-1 1 0,-4 3-2 0,3 1-13 0,-2-1 17 16,-1 1-14-16,-3 1-10 0,3 0-2 0,-4 2-10 15,0-1-5-15,0 3-12 0,-2-1 9 0,2 1-15 16,-4 3 5-16,4-2 0 0,-4 3-4 0,2-1-1 16,0 4-4-16,0-3 11 0,-2 4-5 0,3 0-7 15,-2 0 5-15,0 0 3 0,-3 2-1 0,-1 1 3 0,2 0-2 16,-1 1 1-16,-1 1-9 0,2-1 0 0,-2 1-10 15,4 1-15-15,-1 0-15 0,2-3-24 0,1 4-16 0,1-4-29 16,1 1-13-16,3 1-25 0,0-2-15 0,2-1-13 16,2 1-15-16,0-3-16 0,2 0-29 0,2 2-17 15,-3-2-41-15,4 0-36 0</inkml:trace>
  <inkml:trace contextRef="#ctx0" brushRef="#br0" timeOffset="82775.8218">20933 7628 285 0,'2'-4'4'16,"0"3"6"-16,-1-2 5 0,-1 1 14 0,0 0 7 0,0 0 15 15,0-1 7-15,0 3 12 0,0-1 5 0,0-1 10 16,0 1 1-16,0 1 0 0,-1 0 4 0,2 0-4 16,-1 0-4-16,0 0-8 0,0 0-6 0,2 0-13 15,-2 0 6-15,2 0-3 0,-2 0-4 0,0 0 3 0,1 0 12 16,-1 0-8-16,2 0 15 0,-2-1 16 0,0 2-5 15,0-2-1-15,0 1-2 0,0 0-8 0,0-2-5 16,0 2 11-16,0 0-15 0,0 0-11 0,0 0 1 0,0 0-17 16,1 0 3-16,-1 2-4 0,0-2-7 0,0 0-8 15,0 1 1-15,0-1-6 0,0 0-12 0,-1 0 10 0,1 0-7 16,1 0-2-16,-1 0 2 0,2 0 3 0,-4 0-5 16,6 0 1-16,-3 0-1 0,-1 0 13 15,0 0 6-15,0 0-9 0,0 0 12 16,12-3-15-16,-12 3 3 0,0 0 8 15,0 0-10-15,0 0 0 0,29-5 5 16,-29 5 0-16,0 0-3 16,0 0 5-16,0 0-3 0,0 0 14 0,0 0-10 15,48-9 1-15,-48 9 4 0,68-11-11 0,-56 10 1 0,-4 1-11 16,3-1 2-16,-2 0-7 0,1 0 4 0,0 2-4 16,0-2 1-16,-1 2-2 0,-1-1-4 0,0 0 1 15,-1 1 1-15,0-1 3 0,-1 1 1 0,-1 0 1 0,2 1-13 16,-2-1 11-16,2-1-4 0,66 45-16 47,-69-41 17-47,1-2-3 0,-1 3 6 15,1-3-9-15,0 1 6 0,-2 1-5 0,2 0 0 16,-3-2 4-16,4 2-2 0,-5-4 4 0,2 5-5 0,1-2 5 16,-1 0-2-16,0 1 2 0,2-2 2 0,-2 3 2 15,0-2-7-15,3 1 4 0,-2-1-2 0,-1-1 6 0,-2 3-4 16,3-2-5-16,-1 1 4 0,0 1-4 0,0 0 8 15,0 0-7-15,0 1-2 0,0-2-3 0,1 0 7 16,-1 3 2-16,0-1-7 0,-1-2 5 0,1 4-1 16,0-4-1-16,0 1 8 0,-1 3-7 0,2-4-6 0,-4 3 3 15,2-2 10-15,1 0-4 0,-1 0-4 0,-1 1 2 16,1-2 3-16,-1 1-1 0,3-1 1 0,-4-1 3 16,0 2-15-16,1 0 6 0,-1-1 3 0,2 1-2 0,-1 1 2 15,-1 0-1-15,2-1 4 0,-2 1-2 0,2 0 4 16,-1 1 0-16,-1 1-2 0,0-3 3 0,0 4-6 15,-1-3 3-15,1 3 3 0,-2 0-7 0,0-1 7 0,2 1-3 16,0-2-2-16,-1 0 4 0,-1 1 0 0,1-1 1 16,1-2-9-16,0 2 10 0,-2-2-5 0,0 0-1 15,-1-2 4-15,2 2-5 0,1-1-1 0,0-1 1 16,-2 0 4-16,0 1-5 0,2-2 1 0,-3 3 3 0,3-2 9 16,0 2-7-16,-3-1 6 0,0-1-5 0,2 2 0 15,-3 0-3-15,1-1 5 0,2 2 0 0,-3 0-16 16,0-1 13-16,0 1-5 0,1 0 6 0,-3 0-3 0,3 0 6 15,-2 1-2-15,0-1-9 0,1-2 15 0,0 4-9 16,-2-3-2-16,2 1 2 0,0 0 0 0,0-2-4 16,-1 0 1-16,3 0 2 0,-3 1-9 0,4-1 7 0,-4-1 3 15,4 1-11-15,-2-3 7 0,-1 3-1 0,1 1 2 16,2 0-5-16,-3-2 7 0,1 4 1 0,-2-2-7 16,2 0 10-16,-3 1-6 0,1 0 4 0,0-2-8 0,1 4 15 15,-3-1-7-15,1 1-10 0,2-2 13 0,-3 2-13 16,2-3 10-16,-1-1-5 0,-1 4 1 0,2-3-1 15,1-1-4-15,-1 2 1 0,1-1 3 0,0-1 0 0,0 1-2 16,-4 2 5-16,3-2-6 0,0 0-2 0,1 2 9 16,-3-2-4-16,4 1-4 0,-1 2 4 0,-3-2 2 15,4 0-8-15,-2 2 7 0,0-1-1 0,0-2-4 16,1 4 8-16,-1-1-5 0,1-4 1 0,-3 7-8 0,4-5 8 16,-2 4-3-16,2-3 3 0,0 1-2 0,-2-1-1 15,1-2 3-15,0 4-1 0,1-3-1 0,0 0-1 16,1-1 5-16,1-2-10 0,-1 2 12 0,0-1-11 0,1-1 0 15,-1 0 4-15,2 2 0 0,-1-1 5 0,-2 0-9 16,1 0 7-16,1 1-10 0,-2 0 13 0,3-1 0 0,-4 1 2 16,4-1-2-16,-1-1-10 0,-1 1 7 0,2-3-3 15,0 3 3-15,0-1 3 0,0-1-15 0,0 1 6 16,-2-3 1-16,2 4 7 0,0-3-2 0,0 3 5 0,0-4 1 16,0 3-12-16,0-2 13 0,0-1 0 0,0 2-6 15,0 0-3-15,0-2 9 0,0 0-3 0,2 0-7 0,-4 0 5 16,2 2 1-16,2-2-8 0,-2 0 4 0,0 1 4 15,0 0-5-15,0-2 1 0,-2 1 2 0,2-1-13 16,0-1-25-16,0 2-18 0,0 0-32 0,0-2-33 16,-1 2-41-16,1-2-49 0,-2 1-46 0,2 1-44 0,-1-3-48 15</inkml:trace>
  <inkml:trace contextRef="#ctx0" brushRef="#br0" timeOffset="83445.1418">20972 8502 1047 0,'-2'0'5'0,"2"-3"9"0,0 3 11 0,0-2 13 16,-2 2 13-16,2-2 8 0,0 2 19 0,0-2 10 0,4 1 4 16,-4-1-6-16,0 2 7 0,1-2-4 0,2 0-6 15,-3 1 3-15,4-2-12 0,-3 3-8 0,1 0-2 16,-2 0-7-16,0 0-13 0,1 0-8 0,-1 0-2 0,0 0-9 16,0 3-7-16,2-3-4 0,-4 1-8 0,2-1 4 15,0 2-4-15,0 0-3 0,0 0-5 0,0 1-2 16,2 1 7-16,-2 4-1 0,3-1 5 0,0 3 9 0,-2 2 4 15,3 2 7-15,1 1 7 0,-2 2 11 0,2 4-10 16,-1-1 7-16,1 2 6 0,3 0-2 0,-2 1 4 0,1-1-10 16,-1 1 0-16,2-2-7 0,-2 1-4 0,0-3 7 15,-1-2-16-15,0 0-4 0,0-2-2 0,-1-1-1 16,1-2-4-16,-2 1-6 0,0-4 9 0,1 0-7 0,-1-1 1 16,0-4-5-16,-1 2 1 0,-1-4 3 0,4 2-2 15,-4-3 7-15,-1-2-1 0,3 1 10 0,1-2 16 16,-1 0 2-16,2-1-2 0,1-2-1 0,5-1 1 0,0 0-1 15,2-3-7-15,-1-1-10 0,4-2-11 0,2 0-4 16,0 0-2-16,0 3 5 0,-1-2-5 0,-1 0-2 16,3 1 4-16,-3 0 4 0,1-2-8 0,-1 5 1 15,3-1 1-15,-3-1-3 0,-2 1 4 0,3 1-3 0,-2 0 4 16,2-1-10-16,-3 1 5 0,2 3 3 0,-2-3-3 16,0 1-2-16,-1 2 5 0,-1-1 2 0,-2 2-4 15,0 1-1-15,0-1 2 0,-1-1 2 0,-5 4-2 0,1-2 4 16,-1-1-8-16,-1 3 5 0,-2 0-4 0,-1 0 7 15,0 0-3-15,0 0 3 0,0 0 5 0,0 0-8 0,-1 3 3 16,1-3-2-16,0 0 4 0,0 0 0 0,0 0 1 16,0 0-8-16,0 0-2 0,0 0 7 0,0 0-5 15,0 0-1-15,0 0-12 0,0 0-9 0,0 0-19 16,0 0-22-16,-2 2-24 0,2-2-30 0,0 0-26 0,-1 0-40 16,-1 4-34-16,-3 1-43 0,3-2-34 0,-2 4-38 15</inkml:trace>
  <inkml:trace contextRef="#ctx0" brushRef="#br0" timeOffset="84720.7408">18665 10307 875 0,'-31'-5'-39'16,"2"0"-41"-16</inkml:trace>
  <inkml:trace contextRef="#ctx0" brushRef="#br0" timeOffset="85609.1693">17532 10113 1254 0,'-16'-7'-3'0,"3"2"5"0,4-4-6 0,-2 2-9 15,0 1 0-15,2 1-10 0,1 0 3 0,0 1 4 0,3 4 6 16,1-3 8-16,0 1 18 0,3 0 21 0,1 2 11 16,0 0 22-16,0-2 5 0,1 2-1 0,1 0-2 15,0 0-16-15,-2 0-12 0,2 2-15 0,0-2-18 16,-2 0-7-16,1 2-15 0,1-2-7 0,0 0 6 16,-1 0 3-16,2 3 1 0,1-1 9 0,1-2 10 0,-1 4 8 15,5-2 12-15,3 1 16 0,1 0 0 0,4 1 19 16,1-3 13-16,3 3-1 0,5-1 10 0,4-1 0 15,0 0 7-15,5 1-8 0,4 2 1 0,0-3-18 0,4 1-14 16,3 1-1-16,-2-1-11 0,3 2-13 0,0 0-17 16,0-1 1-16,-3 1-6 0,3 0-6 0,-5 2-9 15,2-4 0-15,-5 5 5 0,4-3 5 0,0-1 8 0,0 1-3 16,0 0 4-16,4-3 14 0,1 3 15 0,3-1 3 16,6 0-2-16,2-3-1 0,2-1 6 0,4 2 4 0,3-4-7 15,1 1 1-15,3-3 8 0,2 0 4 0,-3-1-7 16,3 2 4-16,1-2-7 0,-2-1-6 0,2 1 6 15,0 0-7-15,-3 2-17 0,3 0-9 0,-6 0 0 0,0-1-6 16,-4 0-4-16,-1 4-1 0,-4-4-5 0,-4 3-1 16,1-1 5-16,0 1-1 0,-3 1-2 0,2-2 5 0,0 0 0 15,0 2 4-15,2-2-4 0,0 1-3 0,-1-1-4 16,3 2-3-16,-1-1 15 0,1-1-12 0,1-2 2 16,-1 4-3-16,0-1 8 0,1-1 0 0,4 0 1 0,-1 2 4 15,0-2-9-15,2 2-3 0,-1 2 6 0,0-2-3 16,-2 0-4-16,-1 2 5 0,-2-1-5 0,-3 0-1 15,-4 0-2-15,-1 2 12 0,-4-3-9 0,-1 1 5 16,-1 2-1-16,-3-3-1 0,-2 0 8 0,0 2-4 0,2-1 0 16,-2 0-2-16,0-1 3 0,-2-1 1 0,1 0-6 15,0-1 3-15,1 2-4 0,-2 0-2 0,-1-3 4 16,1 2-4-16,1-2 3 0,-2 2-5 0,0 0 8 16,-2-2-3-16,-1 3-3 0,-3-3 9 0,-1 1-4 15,1 2 8-15,-4-3-7 0,-1 2 6 0,-2-2-4 0,-2 2 2 16,0 0 2-16,-1-2-4 0,-4 3 3 0,1-3-6 15,-4 2 7-15,-2 1-7 0,-1-3 8 0,-3 3-1 16,-3-1-1-16,-3 0 10 0,2 1 3 0,-3 0 0 16,-1-1 5-16,1 1 5 0,0 0-7 0,-2-2 0 0,1 2 2 15,-1 0-9-15,2-1-3 0,1 1 3 0,-2 0-9 16,-1-1-10-16,0 1 7 0,2 0-2 0,-1 0 2 0,-1-3-2 16,0 5-3-16,0-1-2 0,0-2-4 15,0-1 6-15,0 2-13 0,0 0-16 0,2 0-23 16,-2 0-26-16,-2-1-39 0,2-1-36 0,0 1-54 0,-3 1-79 15,3-3-107-15</inkml:trace>
  <inkml:trace contextRef="#ctx0" brushRef="#br0" timeOffset="88001.5282">25822 9818 1952 0,'-5'-4'2'0,"1"1"1"16,1-2 3-16,2 3 7 0,1-1 17 0,-2 1 5 16,0 1 10-16,1 1 12 0,-1-1 11 0,2 2 15 15,0-2 16-15,0 2 7 0,0 0-4 0,0 1-6 16,2-2-2-16,-2 0-19 0,1 3-13 0,3-3-17 0,-4 2-23 16,1 1-17-16,2 2-14 0,-3-1 3 0,4 5-8 15,1 2 5-15,0 3 0 0,0 2 3 0,3 6 3 0,4 1 5 16,-2 3 7-16,1 3-3 0,0 3 9 0,2-1 4 15,1-2 1-15,-1 3 1 0,-2-1 0 0,1 1 0 16,0-3-3-16,0 0 7 0,-1-3-7 0,-3 0-1 0,0-2 4 16,1-2-7-16,-2-2 6 0,-2 0-3 0,-2-2 0 15,0-1-9-15,0 1-2 0,0-2 6 0,0-1-6 16,-3 1 7-16,2-3-9 0,-2 2 6 0,-2-2-4 0,1-3 5 16,-1 1 1-16,-2-2-7 0,-1 0-1 0,-2-1 3 15,1 0 0-15,-5-1 1 0,3 0-3 0,-5 0-8 0,-4-2-24 16,1 1-17-16,-6-3-35 0,0 0-30 0,-1 0-34 15,0-4-45-15,-2-1-33 0,1-4-26 0,2 0-17 16,3-2-26-16,0-1-13 0</inkml:trace>
  <inkml:trace contextRef="#ctx0" brushRef="#br0" timeOffset="88493.6822">26148 10144 2357 0,'-3'0'5'0,"0"2"-2"0,1-1 1 0,4-4-1 16,-2 2 7-16,2 1 1 0,-2 1 4 0,-2-1 11 0,2 2 3 16,2-2 15-16,-1 0 16 0,1 0 13 0,-2 0 7 0,1 1 7 15,1-1-7-15,2 0 1 0,-2 0-8 0,4 0-8 16,2-1-13-16,1-1-8 0,4 0-23 0,5-2 3 16,1 1 2-16,4-4-9 0,1 2-2 0,0 0-4 0,3 0-10 15,-2-2-22-15,2 2-4 0,-5-2-34 0,-1 2-18 16,-1-2-34-16,-1 4-28 0,-6-2-35 0,2 2-48 15,-5 1-15-15,1-2-25 0,-2 3-31 0,-4-1-34 16</inkml:trace>
  <inkml:trace contextRef="#ctx0" brushRef="#br0" timeOffset="88757.6925">26355 10329 1528 0,'-3'2'6'0,"3"-2"2"0,0 0 8 0,3-1 11 15,-3 1 6-15,0 1 3 0,2-1 3 0,0 0 9 16,-1 0 2-16,4 0 15 0,-4 0 12 0,2 3 9 16,2-6 9-16,2 3 9 0,1-1 4 0,4 0-7 15,1-2-10-15,4 2-9 0,4-2-21 0,1-2-22 0,6 2-18 16,1-2-11-16,1-2-4 0,1 1-6 0,1-1-4 15,-2 0-23-15,0 2-26 0,-1-4-22 0,-1 4-35 16,-3-2-42-16,-4 2-45 0,1-2-48 0,-5-2-69 0</inkml:trace>
  <inkml:trace contextRef="#ctx0" brushRef="#br0" timeOffset="90009.0277">27419 9786 1496 0,'0'0'-2'0,"0"0"0"16,2-1-2-16,-1-2 4 0,-1 2 0 0,0 1-3 15,0 0 11-15,2 0 10 0,-2 0 11 0,0 1 6 0,0-1 8 16,0 3-1-16,0-2 0 0,0-1-4 0,0 3-3 16,0 0-9-16,0 2-4 0,0-1 1 0,-2 5 3 15,2-1-1-15,0 2 5 0,0 4 14 0,0-1 2 0,-3 1 7 16,3 2-5-16,0-1-10 0,0 0 1 0,0 1-7 15,0 1 0-15,2-2 0 0,-1-2-2 0,3 1-19 16,0 2 11-16,2-3-4 0,-1-1-5 0,3 2 10 0,1-1-1 16,1-2-9-16,1 2-2 0,2-1 11 0,-1-2-10 15,4 1 4-15,0 1-5 0,0-4-2 0,0 1-3 16,3-2 0-16,-2-1-8 0,2-1 5 0,-2-1-5 0,-2-2 5 16,0 2 3-16,0-2-7 0,-2-2 2 0,0 0 2 15,-3 0 0-15,1-2-5 0,0-2 5 0,-3 0 3 16,0 0-12-16,1-1 12 0,1-3 1 0,-4 0-5 0,-1-1 6 15,4-3 4-15,-4 2 7 0,-2-4-4 0,1-1 12 16,-3-1 3-16,2-1-2 0,-1-3 6 0,-2 1-3 16,0-1 12-16,2 0-3 0,-1-3 7 0,-1 1 1 0,-1 3-8 15,-1-1-2-15,0 1 8 0,-1-1 14 0,2 4-8 0,-4-1-5 16,-2 4-5-16,2-1-5 0,-2-1 0 16,-1 6 2-16,-2-3-11 0,-2 4-22 0,-3-1-1 0,-2 1 1 15,1-1-5-15,-4 5 1 0,-2-4-4 0,-1 3 5 16,0 1-3-16,-1 0 7 0,-1 0-15 0,1 1-23 15,0 2-24-15,4-2-33 0,-2 3-40 0,4 0-50 0,1 0-46 16,3 3-50-16,-2 1-48 0,3 0-34 0</inkml:trace>
  <inkml:trace contextRef="#ctx0" brushRef="#br0" timeOffset="96760.6757">28617 6796 905 0,'0'-2'12'0,"0"1"13"0,0-1 13 0,2 2 11 16,-1 0 9-16,-1 0 8 0,0 0 8 0,0 0 20 15,0 0 3-15,0 2-3 0,0-2-4 0,2 0-1 0,-2 0 12 16,2 1-4-16,-2-1 0 0,1 1-9 0,-1-2-7 16,3 1 7-16,-3 1 9 0,2-1-4 0,-2 1-8 15,0-1 7-15,-2 0 6 0,4 0 1 0,-2 0 6 0,-2 2-5 16,2-2-6-16,0 1 4 0,0-1 0 0,0 0-5 0,-1 0 1 15,-1 0-3-15,1-1-4 0,1 1-17 16,0 0-8-16,-2-2-8 0,2 2-6 0,0 0-7 0,-2 0-19 16,2 0-4-16,0 2-15 0,0-2 14 0,-1 0-9 15,1 1-2-15,-2-1-14 0,2 0 5 0,0 1 5 16,0 1-10-16,0-1 3 0,0-1-7 0,0 3 2 16,0-3 4-16,2 1 1 0,-2 0-3 0,1 2-2 0,-2-2-1 15,1 1-1-15,0-1 4 0,0 1-6 0,0 1-1 16,0 5 5-16,1 0 2 0,-1 1 2 0,2 5 3 0,0 1 0 15,1 1-5-15,-2 3 8 0,1 1 3 0,1 0-3 16,0 1 1-16,1 1-5 0,-2-3 2 0,3 1 4 16,-2-2-6-16,2 1 7 0,0-2-11 0,-2-2 5 0,0 0 8 15,3 1-2-15,-1-2 0 0,-2-2 2 0,2 2 2 16,-2-2-6-16,1 0 11 0,-3-4-8 0,2 1-10 0,-1-1 6 16,2-1 6-16,-2 0-4 0,0-2 3 0,1 1-2 15,-2-2-3-15,-1 0 5 0,2-1 3 0,-2-1 2 16,2 1-5-16,-2-2-2 0,0-1 7 0,0-1-1 0,-2 0 1 15,2-1-8-15,0 0-15 0,0-1-29 0,0 3-21 16,0-3-58-16,0 0-86 0,0-3-112 0,-2 0-120 16</inkml:trace>
  <inkml:trace contextRef="#ctx0" brushRef="#br0" timeOffset="97350.6244">28576 6604 1454 0,'-6'-12'7'0,"-2"3"0"0,3 1 18 0,2-1 21 0,-3 2 16 15,1 0 8-15,0 2 10 0,2 3 9 0,0 1-7 16,1-1 18-16,1 2-8 0,1 0-18 0,-2 0-1 15,2 0-2-15,0 0-13 0,0 3-6 0,2-2-3 0,-2 0-15 16,0 1-15-16,-2 0-2 0,2 1-12 0,-2 3-5 16,-2 0-3-16,-2 5 4 0,-2 2 4 0,-2 3-5 15,-4 2 14-15,1 8 5 0,-4 2 0 0,1 2 6 16,-1 2 6-16,-1 6 0 0,-1-1 6 0,2 5-3 0,1-4-8 16,2 3-6-16,3 1 2 0,3-4 0 0,1 3 2 15,6-4 5-15,2 0-4 0,3 0 13 0,2-2 1 16,5 0 7-16,2 1 1 0,1-3-3 0,6 0 7 0,4 1-12 15,0-5 6-15,3 3-14 0,3-6 3 0,3 2 0 16,-1-2 4-16,5-5-10 0,0 1-5 0,-1-3 4 16,4-2-13-16,-1-4 8 0,2-4-3 0,-1 0-5 0,3-2-12 15,-1-4 10-15,-2-3-5 0,4-2-3 0,-4-3 1 0,2 1 1 16,-4-4 2-16,0-1-8 0,-1-1 10 16,-4-2-17-16,-1 0 1 0,-4-3 9 0,-3-2-1 0,-1-2-5 15,-4-1-1-15,-2-4 11 0,-3-2-9 0,-2-4 13 16,-2-1 5-16,-3 0-16 0,-2-5 5 0,-1-1 10 15,-3 0-10-15,-2-1-1 0,-2 1 8 0,-1-1 0 0,0 0-3 16,-4 1 10-16,-2-1 12 0,0 4-7 0,-3 0 13 16,-2 2 5-16,0-2-13 0,-2 4 11 0,-3 1-12 15,-1 0-9-15,-4 1-4 0,-1-1-2 0,-1 5-8 0,-4-1-10 16,-1 4 3-16,-4 1-9 0,-1 1 6 0,-2 3 5 16,-4 2-10-16,-3 0-14 0,0 5-12 0,-5 0-21 15,0 1-29-15,0 1-39 0,-2 2-31 0,-3 3-63 0,-2-1-62 16,0 1-75-16,-1 0-91 0</inkml:trace>
  <inkml:trace contextRef="#ctx0" brushRef="#br0" timeOffset="100737.1806">17086 11601 1327 0,'-12'3'2'0,"-1"-3"2"0,0-3 0 0,-1 3-3 16,0 0 6-16,-2 0-3 0,0 3 5 0,1-3 14 16,-1 0 21-16,-2 0 23 0,4 0 21 0,2 0 20 15,-3-3 11-15,1 2 14 0,1-2 7 0,-1 0-12 16,3 1-11-16,0-3-18 0,-1 3-17 0,-1-1-17 0,0 0-13 16,0 1-8-16,4 0-4 0,-5-1-4 0,3-1-11 15,-2 3-4-15,0-3-2 0,4 1 10 0,-2-2-5 16,1 0-4-16,2 1 1 0,-2-3 8 0,0 2 5 0,0-3 6 15,0 0 10-15,0 0 0 0,0-1 7 0,0 0 12 16,1-3-8-16,0 0 2 0,1 3-1 0,-3-3-9 16,3 1-7-16,-2 0-4 0,1-1-7 0,0 0-12 0,1 0-2 15,-2-1-10-15,1-1-5 0,1 2 4 0,-3-3-9 16,1 1-9-16,1-3 5 0,-2 2 0 0,1-2 1 16,-1 0 4-16,-1 2-1 0,0-2-2 0,1 1 5 0,-1-1 0 15,1 0 0-15,-2 0 1 0,4 3 5 0,-1-3 1 16,-1 0-3-16,2-1 10 0,-1 3-9 0,-1-2 7 15,3-1-4-15,-1 4-3 0,0-3 4 0,0 0 0 0,1 1 1 16,0 2 2-16,2-1-1 0,-2 1-1 0,2 0 2 16,0-3-1-16,-3 4-4 0,2-3-5 0,1 1 3 15,-1-1-9-15,1-1 3 0,-1-1 2 0,0 1-4 0,0 0-1 16,1-1 4-16,-1-2-3 0,3 3-1 0,-2-1 2 16,-1-1-2-16,2-2-7 0,2 3 4 0,-2-3 5 15,2 0-9-15,-1 0 7 0,1-2 0 0,-1 2-6 16,1 0 6-16,0-1-2 0,0-1 4 0,0 1-7 0,-1-2 5 15,3 2-3-15,-2 0-6 0,-2-2 8 0,5 3-1 16,-1-3 4-16,-1-1-12 0,0 3 13 0,2-4-1 16,-1 2-2-16,-1-3 10 0,1 3-5 0,-1-3-4 0,0 3 4 15,1 0 5-15,-2-1-7 0,3 2-1 0,-4-2-1 16,3 0-4-16,1 1 3 0,0-2-3 0,0-3 0 16,0 3-2-16,0-2 3 0,0 0-3 0,0 1 5 0,0 0 0 15,1 0-3-15,-1-1 0 0,4 2-2 0,-4-2 6 16,1 2-5-16,1 1 5 0,1 0-9 0,0-2 2 15,0 0-1-15,2 2 6 0,3-1 4 0,-3-1-1 16,1-1 1-16,0 1-5 0,4-2 9 0,-2 2-4 0,0-1 0 16,0-2 3-16,1-1-2 0,-1 0-6 0,-2-1-1 15,4 3 8-15,-1-5-5 0,-1 3 0 0,0-4 5 16,1 2-7-16,-1 2 2 0,0-3 2 0,0-1 2 0,1 2-10 16,0-1 3-16,-1 0-2 0,0 2-2 0,1-2 7 15,0-2-8-15,-1 2 10 0,2-1-8 0,-1-2 6 16,1 0 1-16,1 2-1 0,-2-2 3 0,3-1-3 0,0-2 8 15,-3 2-9-15,3-3 1 0,0 4-3 0,-1-4 1 16,2 1 7-16,0 0-10 0,-1 2 0 0,1-3-4 16,0 3 2-16,4 1 4 0,-4-1 0 0,2 3 0 0,1-1-7 15,0-1 5-15,-2 3 4 0,3-1 5 0,0 0-4 16,1 1 4-16,3-1-1 0,-4 0-6 0,4 1 9 16,-4 2-1-16,5 0-5 0,-1 0-2 0,1 0 1 0,-5 1 4 15,4 1-2-15,1-1 6 0,-1 2-7 0,-1 0 1 16,2 3 1-16,-3 0-4 0,3 1 4 0,0 0-5 15,2 1 3-15,-3 0-3 0,2 1-1 0,1 2-2 0,0-3 1 16,-2 5-3-16,3-3 0 0,2 5 2 0,-2-4 6 16,4 1-9-16,-1 3 6 0,1-1 0 0,-1 0 1 15,2 1 1-15,-3 0 1 0,3 0-5 0,-1 4-1 0,-1 0 6 16,1 0-4-16,-4 1 1 0,0 0 0 0,-1 5 8 16,-2-3-10-16,3 3 8 0,-3 0-7 0,0 3 2 15,1-2 1-15,1 4 2 0,1-3-1 0,-2 3-5 0,2-1 12 16,4 3-9-16,-1-2 5 0,2 2-1 0,2 0-5 15,0 0-1-15,2 2-1 0,3-2 4 0,-1 3-4 16,3-1-3-16,0 3-3 0,0 0 5 0,-2-1 2 0,2 1 1 16,-3 3-2-16,1-4-4 0,-2 1-1 0,-2 2 7 15,0-2 1-15,0 3-1 0,-1-1 3 0,0 1 2 16,-1-2-2-16,-1 4 3 0,5-3-3 0,-5 1 0 0,0 0 2 16,-5 0-7-16,1-3 0 0,-3 3 3 0,-1-4 1 15,-4 4-1-15,-3-3-1 0,-2 2-2 0,1-2-5 16,-6-1 7-16,0 1-6 0,1 0-7 0,-4-2 8 15,2 1-4-15,-4 1 1 0,0 0-2 0,0 0 7 0,2 1 1 16,-1 2 3-16,0-1-6 0,-3 0 8 0,4 1 0 16,-3-1 4-16,3 3 5 0,-5-3-9 0,1-2-1 15,2 2 2-15,-3-2 2 0,2 0-3 0,-2 1 2 0,-2-3 1 16,2 2-5-16,0 1 7 0,-1-2-5 0,-1 1 3 16,1 0 7-16,-3 0-13 0,1 2-2 0,3 0 3 15,-3-2-1-15,0 2 2 0,-1 3 2 0,0-3-6 0,-1 1 4 16,4-1 2-16,-2 0 1 0,-1 0-5 0,3 1 8 15,-2-2-1-15,3 0-4 0,-2 0 5 0,0-3-4 16,1 2 1-16,-1 0 4 0,0-2-1 0,1 1-6 0,-2-1 1 16,2-1 3-16,1 2-6 0,-4-1 3 0,3 0-2 15,-1-1-3-15,1 2 4 0,-3 0 1 0,3 0-5 16,-4 1 7-16,3-1 2 0,-3 0-5 0,1 0 4 0,3 1-3 16,-4-2 2-16,2 1 1 0,-2 1-2 0,-2 0-7 15,2 1 4-15,1-2 1 0,-1 2 2 0,-1-1 3 16,1 1-4-16,0-1-4 0,-1-1 1 0,2 4 5 0,-1-5-7 15,0-1 4-15,3 2-10 0,1 1 7 0,-3-2 3 16,4 1-4-16,-1-2 3 0,-1 1-2 0,2-1 4 16,-1 1-7-16,1-1 11 0,0-1-8 0,-2-1 0 15,2 3 2-15,-2-2-1 0,4-1 0 0,-2 3-1 0,0-3 9 16,0 0-10-16,0 1 1 0,0 0-6 0,2-1-10 16,-2 0-11-16,0 0-10 0,-2 0-12 0,0 0-13 15,4-1-12-15,-2 1-17 0,0-1-18 0,2 1-7 0,-2 0-20 16,0 0-20-16,0 0-30 0,0 0-28 0,0 0-27 15,0 0-36-15,0 0-37 0</inkml:trace>
  <inkml:trace contextRef="#ctx0" brushRef="#br0" timeOffset="101354.9023">18659 7274 314 0,'0'0'28'16,"-11"11"-7"-16,11-11 9 15,0 0-13-15,0 0 12 0,0 0 20 16,-9 55 14-16,9-38 11 0,-4 0 3 0,4 5 0 0,-1-3-3 15,1 1-8-15,0-1-10 0,0 1-16 0,0-4-8 16,1 1-10-16,4 0 3 0,-2-5 1 0,2 4 1 0,3-4 6 16,-3-1-9-16,1-1 10 0,-1 0 4 0,1-1 3 15,3-2-3-15,-1 2 8 0,2-2 3 0,1-1-11 16,0 1 16-16,0 0-6 0,2-1-3 0,0-2 8 0,0-1 1 16,0-1-2-16,-1 4-5 0,2-4 5 0,-2-2-4 15,1 0 7-15,-2 0 1 0,0-2-7 0,3-1-1 16,-3 0-10-16,2-2-5 0,0-2 4 0,1 0-3 15,-2 0-5-15,1-1-14 0,3-2 2 0,-2-1-7 0,0-1 3 16,2-1-9-16,0 1 2 0,-2 0-6 0,0 1-1 16,-2 0 4-16,0 2-1 0,-2-1 1 0,-1 0-6 0,-1 4 12 15,0 0-10-15,-2 0 5 0,-1 0-1 0,-2 1 1 16,1 5-2-16,-3-4 2 0,-1 3 6 0,-1 0 0 16,2 1-4-16,-2 0 1 0,1 0-4 0,0 0 3 15,0 0-7-15,0 1-5 0,0 0-11 0,0-2-29 0,0 2-19 16,0-2-50-16,-4 2-41 0,4-2-60 0,-1 1-51 15</inkml:trace>
  <inkml:trace contextRef="#ctx0" brushRef="#br0" timeOffset="108987.9455">27707 10607 2414 0,'-2'0'-2'16,"2"-1"1"-16,0 0 5 0,0-3 6 0,0 2 12 15,-2 0 12-15,2 2 8 0,0 0 18 0,0 0 15 0,-1 0 11 16,-2 0 16-16,6 0 9 0,-3 0 4 0,0 0-8 15,0 0 1-15,1 3-22 0,-1-2-2 0,2 0-5 16,-2-1-13-16,2 2-5 0,-2-1-4 0,1 0 11 0,1 0-7 16,-2-1 16-16,-2 0 8 0,4 2 6 0,-4-2 1 15,2 1 1-15,0-1-9 0,-3 0-9 0,3 1-4 16,-2 2-10-16,4-3-19 0,-2 0-13 0,0 3-10 0,0-1-6 16,0 2-7-16,0-1-1 0,3 6 0 0,0 3 2 15,4 4-2-15,-1 6 7 0,3 2 3 0,3 10-4 16,-1 2 11-16,3 6-6 0,2 4-21 0,1-1-73 15,-1 3-95-15,3 1-153 0,1 0-234 0</inkml:trace>
  <inkml:trace contextRef="#ctx0" brushRef="#br0" timeOffset="109742.8572">27985 11589 3864 0,'0'0'-18'0,"0"0"-11"0,0 0 8 16,0 0 4-16,0 0-3 0,0 0 0 0,57-39 0 15,-57 39 4-15,0 0-3 0,53-10 10 0,-45 13-4 0,0 4 3 16,1-2-4-16,-2 5 3 0,1 1 8 0,-3 0-2 16,1 3 4-16,2 3 1 0,-2 0 3 0,-1 0-11 15,0 2 14-15,-2 2-10 0,0-5 7 0,-3 3-3 0,2-1 4 16,-2-1-5-16,-2 0 4 0,2-2 6 0,0 0-12 15,-1-3 16-15,-1-2-12 0,2 0 4 0,-1-3-3 16,1-1 6-16,0-6 25 0,0 0-1 0,0 0 7 16,0 0 14-16,0 0 12 0,0 0 12 0,0 0 14 15,0 0 17-15,0 0 5 0,0 0-4 0,0 0 0 0,28-3-16 16,-28 3-3-16,0 0-20 0,0 0-19 0,0 0-18 16,140-20-16-16,-114 15-1 0,-2 1-23 0,-1 0 5 15,-1-2-12-15,-4 3-15 0,1-1-21 0,-3 4-46 16,-1-3-43-16,-2 3-53 0,1 0-52 0,-2 3-59 0,-2 1-49 15,0 4-39-15,0-2-39 0,-4 4-31 0</inkml:trace>
  <inkml:trace contextRef="#ctx0" brushRef="#br0" timeOffset="110135.7263">28377 12422 2635 0,'0'3'8'0,"1"-2"4"15,1-5 15-15,1 2 16 0,1-1 21 0,-3 3 11 16,2-3 15-16,2 1 19 0,1-2 2 0,2-1 9 16,2-1-1-16,0 4-5 0,0-5-23 0,3 2-6 15,-1 2-15-15,1-3-19 0,4 3-9 0,-2-2-9 0,2 2-18 16,2-1-9-16,0 2-1 0,1 2-3 0,0-2-4 16,-1 2 4-16,-1 2-2 0,-2 0-8 0,-2 1 6 15,-4-1-3-15,1 2 4 0,-2-1-4 0,-4 5 2 16,-2-4-6-16,-3 1 3 0,0 2 3 0,0-2-2 0,-4 4 0 15,0-1 2-15,-3 4 1 0,0 0-3 0,-1 2 2 16,0-1 3-16,-6 2-3 0,3-1 3 0,-1 1-5 16,1-1 1-16,-1 2-6 0,3-3 8 0,-1 2-1 0,4-2-5 15,1 0 6-15,-1 0-7 0,2-1 1 0,0-3 0 16,3 1 3-16,1-4-3 0,0 2 5 0,0-3-1 16,1 2 3-16,3-2 6 0,-1-1 9 0,3 1-1 15,-2 0 6-15,3 2-1 0,-1-2 4 0,-1 0-5 0,6-2-5 16,-3 1 8-16,2 2-14 0,-2-1-1 0,1 0-6 15,-3 0-1-15,2-1-21 0,1 3-21 0,-4-2-42 16,-2 4-67-16,1-3-54 0,-3 3-78 0,1-1-91 16</inkml:trace>
  <inkml:trace contextRef="#ctx0" brushRef="#br0" timeOffset="110599.5698">28540 13558 2426 0,'3'5'15'0,"0"-4"32"15,-1 1 28-15,5-2 36 0,-5 0 8 0,0 0 18 16,-1 3 9-16,2-1 10 0,-1 2-5 0,0-3-23 0,1 3-2 16,-1 2-22-16,-1 0 12 0,4-2-7 0,1 4-3 15,-3 2-11-15,5 2-5 0,0 3 3 0,3 1-21 16,-3 0-7-16,6 3-12 0,0 3-5 0,2 1-6 15,3 2 15-15,0 2-4 0,0-1 3 0,5 1-8 16,1 4-2-16,0 1-5 0,-1 0-9 16,3 2 5-16,-2-1-20 0,-1 0 4 0,-2 0 17 0,-1 0-21 15,-1-2 10-15,-3 1-13 0,-2 0 36 0,0-3-14 16,-3 1 16-16,-1-1-7 0,-2-2-18 0,-1-2 27 0,-1 2-8 16,-3-2 12-16,3-2-31 0,-1 1 8 15,0 2-4-15,-1-2 6 0,3 1-13 0,-1 0-4 0,3 0 4 16,-2 2-9-16,2 0 5 0,2-1-5 0,-2-1-2 0,2 1-7 15,-1 0 1-15,1-3 3 0,-2 1-12 16,2-2 5-16,-3-1-6 0,0-1 10 0,1 1-14 16,-3-4 9-16,-1-1-1 0,3 1-4 0,-4-4 6 0,0 0-4 15,0-1-1-15,-1 0 0 0,0-4 7 0,1 1-6 16,-1-1-1-16,-1-1 0 0,0-2-3 0,0 1-5 16,-1-3-7-16,0 1-14 0,-1-1-19 0,1-2-35 0,-1-1-27 15,-1 1-49-15,2-2-46 0,-2 1-56 0,0-1-72 16,2-1-80-16,-4-1-65 0,0 0-63 0</inkml:trace>
  <inkml:trace contextRef="#ctx0" brushRef="#br0" timeOffset="111931.8528">30079 15661 1254 0,'2'1'3'0,"-2"0"5"0,3 2 5 0,0-3 2 0,-3 0 7 16,0 3 7-16,0-3 13 0,0 0 18 0,0 0 12 16,0 0 16-16,0 0 16 0,0-3 16 0,0 3 14 0,0 0 12 15,0 0 0-15,2-1 1 0,-2 1-2 0,2-2-6 16,-1 1-5-16,-1 1-13 0,0 0-5 0,0-1-8 15,0 1-9-15,0 0-7 0,0-2-6 0,0 2-11 16,2 0-11-16,-2-1-3 0,1 0-8 0,-1 1-5 0,0-1-5 16,0-1-5-16,-1 2-4 0,2-2-2 0,-2-1-4 15,-1-1-7-15,2 0-10 0,0 0-4 0,-1-2 1 16,1 0-6-16,-2-1-7 0,2 0 6 0,-2-2-7 0,2-2 7 16,0 4 11-16,-3-2-2 0,0-1-2 0,1 0 5 15,-1 0 8-15,0 2-10 0,0 0 17 0,-2 0-3 16,1 0-9-16,0 2 1 0,1-1 1 0,-2 2-5 0,2 1-10 15,-2 0 11-15,-1 0-8 0,3 3-7 0,-2-2 2 16,2 1-1-16,-2 0-1 0,2 2-1 0,-2-2 9 16,-1-1-12-16,1 3-4 0,2 3 7 0,-2-3-4 0,1 2 3 15,-1-2-2-15,0 4 0 0,-1-1-10 0,1 2 5 16,0 2 8-16,-1 1-6 0,-1 2 1 0,0 2 4 16,-1 4-3-16,0 1 2 0,0 1 8 0,0 2-4 0,2 1-4 15,0 0 8-15,-1 1-4 0,2-2 0 0,1 1 3 16,2-2-3-16,1-1-2 0,1 1 6 0,0-2-4 15,1-3 0-15,3-2 2 0,-2-2-12 0,3 0 0 16,0-5-7-16,1 2 6 0,-1-5-9 0,2 3-4 0,2-3-2 16,-3-2 1-16,4 1 9 0,0-1-20 0,2-1-2 15,1-1-20-15,2-3 4 0,-2 3-5 0,3-3-1 16,0 0-7-16,-1-3 2 0,-2 1 12 0,3-2 12 0,-3-1 10 16,2 1-2-16,-4-4 6 0,3 0-1 0,-1-3 6 15,-2 0 2-15,2-1 6 0,-2 1-4 0,0-1 5 16,-2 1 16-16,-2 2 4 0,-1 1 14 0,-1 2 12 0,-1 3 2 15,1 3 14-15,-3 1 13 0,-1 1 9 0,-1 2-10 16,0 1 8-16,0 0-9 0,0 1-9 0,0-1 3 16,0 2-17-16,-3-1-12 0,5-1-5 0,-4 2-8 0,4 0-2 15,-2 3 5-15,0 2 7 0,1 3 6 0,1 2 10 16,3 3 4-16,-2 4 13 0,2 5 6 0,2 0 3 16,-2 2-6-16,-2 2 4 0,4 1-19 0,-4-2 8 0,-1-1 4 15,-1 0-7-15,1 1-6 0,-2-2-2 0,0-4-1 16,0 3-17-16,0-2 10 0,0-2-16 0,3-2-9 0,1 2-2 15,-4-1 2-15,5-3-6 0,-3 0 1 0,4-2 0 16,-4-1 1-16,1 1 6 0,2-4-2 0,-3-2-9 0,1-1 7 16,1 0-1-16,-4-1-11 0,0-3-15 0,2 1-26 15,-1-1-25-15,1-2-28 0,-2 1-34 0,0-2-39 0,0 1-46 16,0-2-37-16,0 1-52 0,0-2-61 0,-2 1-89 16</inkml:trace>
  <inkml:trace contextRef="#ctx0" brushRef="#br0" timeOffset="116632.5105">20339 5675 1897 0,'2'-6'20'0,"-2"0"24"0,2-3 12 0,-2 1 8 16,0-1 8-16,0 1 7 0,0 2 5 0,0 0 7 15,1-1-10-15,1 0-5 0,-1 4 0 0,-1-3 11 0,2 1 12 16,1 2 1-16,-3-1 13 0,3 1 13 0,-3 0 8 0,0 1-3 16,2-1 5-16,-2 2-6 0,1-2-7 15,-1 3-6-15,2 0-15 0,-1 0-19 0,-1 0-18 0,2 3-15 16,-2-2-21-16,2 2-14 0,-4-3-16 0,4 4-4 16,-2 0-7-16,0 3-1 0,1 3-1 0,1 1 3 15,3 4-1-15,-2 2 7 0,2 7 4 0,1 3-1 0,0 1 5 16,0 4 1-16,2 1-24 0,0 1-34 0,2-1-42 15,-2 0-48-15,3-3-37 0,3-4-28 0,2-2-42 0,3-3-50 16,3-5-31-16,0-7-20 0,-1-1-30 0</inkml:trace>
  <inkml:trace contextRef="#ctx0" brushRef="#br0" timeOffset="116977.2082">20880 5618 2788 0,'0'-7'7'0,"0"1"17"16,1 1 16-16,1 1 8 0,-4 4 1 0,1 0-4 16,-1 0-5-16,1 2-4 0,1 0-9 0,0-2-19 0,-2 3-13 15,0 4-13-15,1 0 3 0,1 0-3 0,-3 3 6 0,3 2 10 16,0 1-4-16,0 3 4 0,4 0-4 0,0 0 9 16,2-1-6-16,2 1 8 0,0-4-2 0,4 1-9 15,1-4 7-15,1-2 7 0,-1 1 2 0,6-3-1 16,-1-5 11-16,0-1 2 0,1-4-3 0,2-2 4 0,-1-2 5 15,4-6-7-15,-3 1-5 0,-1-3 0 0,-1 0-8 16,-4 1 5-16,-2-1 5 0,-3-1 5 0,-2-1 0 16,-8 2 18-16,0 0 12 0,-5-2-1 0,-1 2 7 0,-4 0-2 15,0 0 11-15,-3 0 2 0,-3 2-10 0,2 0-10 16,-2 2-15-16,2 3-1 0,-2 0-8 0,3 2-9 16,-1 1-10-16,1 5-12 0,1-2 3 0,-1 3-11 0,4 1-17 15,0 0-21-15,-1 0-22 0,3 2-40 0,-1-1-50 16,3 1-43-16,0 1-55 0,-2 1-55 0,4-1-59 15</inkml:trace>
  <inkml:trace contextRef="#ctx0" brushRef="#br0" timeOffset="117342.7134">21642 5213 2277 0,'6'-2'14'0,"-1"-2"17"16,-2 3 19-16,2-3 6 0,-4 3-4 16,-1 1 0-16,-1 1-1 0,1 1-1 0,0-2-12 0,-3 3-18 15,0-1-21-15,3-2-6 0,0 2 1 0,-2 0 7 16,0-2-11-16,1 5 4 0,-1 2-1 0,1-1 1 16,-3 5 7-16,0 1-5 0,-1 5 9 0,-1 0-5 0,-1 5 19 15,-1-3-12-15,0 6 3 0,-1-1 0 0,1 1-4 16,0 0 7-16,2 0-10 0,-3-1 0 0,2 0-9 15,2 0 11-15,2-4-7 0,1 0 1 0,1-1-3 0,2-3 2 16,-1-1 5-16,7-2-3 0,-1-1 9 0,2-3 15 16,3-2 16-16,0-2 12 0,3 0 21 0,6-2-4 15,2-3 2-15,1 0 3 0,7-3-6 0,0-4-13 0,3 2-17 16,2 0-12-16,2-5-15 0,-4 3-5 0,-1-1 1 16,-1-1 3-16,-1 2-10 0,-4-1-13 0,-1 1-15 15,-3 0-33-15,-5 0-48 0,2-1-43 0,-3-1-66 0,-2 1-82 16,-2 1-71-16</inkml:trace>
  <inkml:trace contextRef="#ctx0" brushRef="#br0" timeOffset="117657.7063">22372 4986 1930 0,'0'0'16'0,"-2"0"13"0,2 0 16 16,2 0-3-16,-2 0 2 0,0 2 1 0,0 1-3 0,-2-1-2 16,2 1-17-16,0 0-6 0,-1 1-17 0,-1 4 10 15,2-2-3-15,0 6 7 0,2 3-1 0,1 0 15 16,-3 1 11-16,7 4-1 0,-3 1 3 0,5 1-3 15,-1-2 1-15,2 1-9 0,2 1 8 0,0-2-21 16,1 0-3-16,-1-2-7 0,-1 1-3 0,2-2 4 0,-1-1-7 16,-2-2-14-16,2-2-35 0,-2-3-44 0,-2 1-62 15,1-5-74-15,-2 0-79 0</inkml:trace>
  <inkml:trace contextRef="#ctx0" brushRef="#br0" timeOffset="118012.8505">22922 4925 2414 0,'2'-1'11'0,"-2"-2"11"0,0 1 6 0,1 2 4 0,-1 1-8 16,0 0-5-16,0 1 0 0,0 0-2 0,0 1-12 15,0 1-11-15,0 1-4 0,0 3-5 0,2-1 5 16,-2 3 10-16,3 3-2 0,2 0 2 0,-1-1 3 15,3 3 5-15,1-2-4 0,3-2 2 0,-2 0 11 16,6 0-4-16,0-3 6 0,1-2 0 0,1 0-1 0,2-4 2 16,1 1 7-16,-2-3-4 0,2-3-3 0,2 0-3 15,-2-2 0-15,-1-1-1 0,0-2-1 0,-2 1-3 16,-2-3-2-16,-1 0 8 0,-3-2 5 0,-5 0-1 16,1-2 9-16,-4 2 8 0,0-2 10 0,-6-2-10 15,1 0 0-15,-2-1-1 0,-5 0-6 0,1 0 3 0,-2 0-12 16,0 2-6-16,-3 1-7 0,-1 1-3 0,0 4-2 15,-2-1-5-15,-1 6-11 0,-1 1-4 0,-4 1-17 16,-3 4-30-16,1 1-54 0,-6 1-54 0,2 4-67 16,-6 1-97-16</inkml:trace>
  <inkml:trace contextRef="#ctx0" brushRef="#br0" timeOffset="118996.4435">20815 6378 1700 0,'-5'4'-7'0,"-1"1"10"0,6-5 10 0,4 0 10 0,0 5 27 15,2-5 18-15,5 4 11 0,3-1 16 0,7-3 33 16,8 0 5-16,4-2 8 0,8-3 0 0,6 0-22 0,5-3 1 15,5-1-5-15,7-3-6 0,0 3-29 0,6-4-13 16,3 1-15-16,-1-2-9 0,4 1-5 0,-1-1-15 16,0-3-6-16,1 2-3 0,3-2 0 0,-1-1 4 0,2-2-4 15,2-2-3-15,-1-3-3 0,1-3-3 0,0 1-4 16,-4-4-4-16,1-3 11 0,-6-2-16 0,1-1 8 16,-4-2 8-16,-2 1-8 0,2 0-5 0,-1-2 1 0,-3 2-13 15,1-1-11-15,-3 1 9 0,0 1-15 0,-4-2-9 16,-2 0 3-16,-3 3-2 0,-3-3 4 0,-5 4 9 15,1-2 5-15,-5-1-4 0,1 1 10 0,-3 0 6 16,-2-1 7-16,-2 4-1 0,0-2 3 0,-6-1-2 0,1 4 5 16,-4-1 4-16,-1 0-4 0,-3 3-5 0,-3-1-1 15,-3 0 12-15,0-1-11 0,-2 2 5 0,-7-1 0 16,0 2-6-16,-5-1 8 0,-3 0 4 0,-1 2 6 16,-5 0 0-16,-4 2 23 0,0-1 8 0,-7 0 9 0,3 4 8 15,-6-1 4-15,0 5 1 0,-3 0-2 0,-5-1 4 16,0 4-13-16,-3-1-2 0,-3 1-17 0,-2 3 0 15,-6-1 0-15,-1 1 0 0,-1 1 5 0,-6 0-6 16,0 2-5-16,-5-1 6 0,-3 3-1 0,-3-2-5 0,-2 2-4 16,-2 2-8-16,-5 0 0 0,-3 1-6 0,-1 2 1 15,-1-1-17-15,-2 3 8 0,1-1 5 0,0 3-6 16,-1 0 3-16,0 3-4 0,3-1 8 0,-4 3-3 16,3-1 4-16,-5 4 0 0,-2 0-3 0,2 1-1 0,-3 1-3 15,-2 2 4-15,3 1-9 0,-4 2 4 0,1 3 1 16,-1-1-11-16,2 4 1 0,2 1 1 0,-2 3 4 0,5 2-9 15,3 2 7-15,2 0-2 0,6 4-1 0,0-1 4 16,4 4 1-16,1 0 4 0,2 0-4 0,3 1 2 16,4 1-5-16,3 1 4 0,2-3-4 0,8 3 1 15,7-3-2-15,4-1 1 0,7 1-3 0,5-3 1 0,4 1 1 16,4 1 1-16,2 1-3 0,1-3 5 0,3 1 4 16,0 1-4-16,1-1 5 0,2-4-11 0,0 2 5 15,3-1-8-15,1-2-10 0,-3-2-22 0,4-3-23 16,-1-1-14-16,1-5-19 0,2 0-13 0,-1-2-40 0,3-4-30 15,2-1-32-15,1-5-58 0,5-3-82 0</inkml:trace>
  <inkml:trace contextRef="#ctx0" brushRef="#br0" timeOffset="119941.3918">25020 4974 2449 0,'0'-5'0'0,"-2"-2"11"0,2 6 18 0,0-3 12 0,2 2 5 16,-2 2-6-16,0 2 1 0,0 0-7 0,-2 0 2 15,4-1-17-15,-4 3-16 0,2-1-18 0,0-1-6 16,2 4 4-16,-2 3-1 0,0 1 14 0,1 5-6 15,1 3 18-15,4 2 0 0,-1 5 5 0,1 4 0 0,1-1 3 16,-1 2 4-16,5-1-9 0,-2 0 9 0,1-1-17 16,-1-1-6-16,2-2 4 0,-1-2 2 0,1-3 0 15,0-1-4-15,0 0 9 0,-2-4-6 0,1 0 5 0,-2-4 5 16,1-1-4-16,-1-5-13 0,0 0-24 0,-1-2-28 16,0-2-64-16,0-2-61 0,-2-2-83 0</inkml:trace>
  <inkml:trace contextRef="#ctx0" brushRef="#br0" timeOffset="120207.6923">25137 4945 2380 0,'-10'-3'-5'0,"-4"-3"18"0,4 2 32 0,-1-7 30 16,4 6 27-16,-1 0 19 0,0-2 5 0,1 4 7 15,1-2 15-15,3 4-12 0,1-2-23 0,2 1-25 16,0 2-22-16,0 0-16 0,2 0-4 0,3-1-1 0,-1 1-17 16,4-2-4-16,0-1-1 0,5 3-6 0,-1-4-9 15,6 2-5-15,-1-1 0 0,5-1-1 0,2 0 4 16,-2 2 1-16,5-2-14 0,0 1-6 0,0 0-18 0,0-3-26 16,-1 2-45-16,1-3-49 0,0 3-58 0,-3-2-65 15,3-1-74-15,-2 1-72 0</inkml:trace>
  <inkml:trace contextRef="#ctx0" brushRef="#br0" timeOffset="120445.3891">25280 5279 1722 0,'-4'9'2'0,"-2"-3"17"0,2 0 24 0,3-7 25 15,-1 2 17-15,4-1 2 0,-2 3 11 0,0-1-2 0,1-2 7 16,1 2-9-16,-2-4-29 0,2 2-10 0,0 0-4 16,2-1 8-16,-3 1 3 0,4-1 10 0,3-2-3 15,3 3-14-15,5-4 4 0,1-1-6 0,6 0-17 16,0-2-15-16,6-1-41 0,-1-2-46 0,0 1-46 0,1-1-42 16,-1 1-55-16,-1 0-66 0,-3-2-56 0</inkml:trace>
  <inkml:trace contextRef="#ctx0" brushRef="#br0" timeOffset="121591.5737">25865 5044 2108 0,'-3'-9'12'0,"0"2"21"0,0 1 34 0,-1-3 16 16,1 1 22-16,-1-1 1 0,-1 4 1 0,-1 2 8 15,2-1-11-15,0 3-17 0,-1 0-34 0,1-2-18 16,0 5-21-16,0 0-5 0,-1 1-5 0,1 2-7 15,-2 0-4-15,1 4 0 0,-1 1-5 0,0 2 3 0,-1 0 0 16,1 3 3-16,1 0 2 0,1-1 2 16,1 2 5-16,1-1-7 0,4-2 7 0,-1 1-2 0,1-2 5 15,2-2 0-15,1-3 0 0,0 2-3 0,-2-2-3 16,2-1 5-16,1-3-7 0,-4-2 5 0,5-1-9 0,-2 0 3 16,0 0-7-16,2-6-17 0,1 0-9 0,2-1-20 15,0-4-13-15,4-2-17 0,-3-2-3 0,4-2-6 16,0 0 2-16,-2 1 18 0,1-3 9 0,-3 2 20 0,3 0 13 15,-4-1 15-15,0 1 13 0,-3 3 8 0,1-1 9 16,-2 3 0-16,-1 2 10 0,-3 1 12 0,1 1 15 16,-1 1 12-16,-1 3 7 0,-1 1 10 0,0 1 3 15,0-1 9-15,0 3-3 0,0 0-12 0,-1 0-13 16,-1 0-15-16,2 0-16 0,0 0-11 0,0 3-17 0,0-3-14 16,0 3-3-16,2-1-1 0,-1 2 2 0,-1 4-1 15,3 0 7-15,-1 1-2 0,-1 0 10 0,4 3 5 16,1 3-3-16,-2-2-1 0,2-1-4 0,3 0 10 15,-1 0-4-15,2-1 4 0,2 1-2 0,-2-4 0 16,1-1-3-16,2-2 7 0,-4-2-1 0,-1-1-15 0,1-2-13 16,1-1-22-16,0-3-19 0,0-1-23 0,-3-2-21 15,4-2-30-15,-3-2-10 0,4-1-9 0,-4-2-2 16,1 1 2-16,-2-3 18 0,1 2 16 0,0-4 24 0,-3 1 17 16,4 0 8-16,-1-4 18 0,2-1 7 0,0-2 15 15,0 0 13-15,1-1-4 0,0-1 13 0,-1 0 17 16,-1 1 43-16,-1 1 25 0,-2 2 49 0,-2 2 32 0,-3 0 16 15,1 4 31-15,-4 3 9 0,-1 3 0 16,0-1-15-16,-2 5-24 0,1 0-37 0,-1 4-32 0,2 0-26 16,-1 2-25-16,4 2-23 0,-1-2-20 0,-1 2-18 15,2 0-8-15,0 3-3 0,-1 0-3 0,-1 2 3 16,0 1 2-16,-1 1 4 0,1 3 7 0,0 1-6 16,0 4 3-16,2-2 8 0,0 2 1 0,4 0-7 0,0 0 5 15,2 0 0-15,1-1-1 0,-1 1 4 0,3-3 6 16,2 3-13-16,-1-2 7 0,4 2 6 0,0-3-3 0,0 2-3 15,3-1 3-15,1 0 2 0,-2 0-8 16,3 1 11-16,1 0-10 0,-2 0 4 0,3 1-2 16,-4 1 2-16,2 0-1 0,0 2-2 0,-2 0 2 0,-3-2-5 15,1 2 4-15,-1 1-5 0,-5-1-1 0,1-2 0 16,-2 0-1-16,-2-3 2 0,1 2-1 0,-4-3 1 16,-2-1-1-16,1-2 3 0,-2 1 2 0,-2-2 4 15,1 0-1-15,-2-2-2 0,-1-2 3 0,-1 1 0 0,-2-2 8 16,-1 3-8-16,-2 0 2 0,-1-2-4 0,-3 0 2 15,1 0 1-15,-1 0-3 0,-2-1 2 0,2-1-4 16,3-2 6-16,-3-1 3 0,6 1 0 0,2-2-5 16,2-2-11-16,1-1-12 0,1-1-23 0,2-2-16 15,0-4-18-15,2 1-17 0,1-3-19 0,4-2-7 0,-1-4 2 16,7-1 13-16,-4-2 13 0,7-2 6 0,3-4 8 16,1-1 14-16,1-3 19 0,1-1 10 0,4-2 3 15,-3 1 1-15,1-1 9 0,-2 2 7 0,2 3 15 16,-4 2-2-16,0 3 7 0,-2 4 7 0,-5 3 6 0,1 6 16 15,-4 1-2-15,-4 3 15 0,0 4-4 0,-1 1-4 16,-4 2-8-16,-1 2 0 0,0-1-10 0,0-1-11 16,0 4-1-16,0-2-12 0,-1 6-2 0,-2-1 8 15,-1 3-3-15,0 0 4 0,1 1 2 0,0 6-3 0,1-2 0 16,-1 2 0-16,1 0 1 0,2 2-9 0,2-2 10 16,0-2-11-16,-1 1 4 0,4 0 5 0,4-3 1 15,-3 0 2-15,3-1-2 0,0-3 4 0,5-1-6 16,1-1 6-16,0-2 3 0,3-2-5 0,-1-2 0 15,5-3 3-15,-1-2-2 0,2-2 2 0,1-1-5 0,-2-4 2 16,1-1-5-16,0-1 7 0,-2-3-5 0,-1-2-6 16,-2-3 1-16,-3 3 1 0,1-5 5 0,-2-2-8 15,-1 1 1-15,-2-1-6 0,0 1 7 0,-3 3 2 16,-1 1 3-16,-3 1-1 0,-2 2-7 0,-4 5 8 16,1 2-3-16,-4 5-7 0,2-1-17 0,-2 3-14 0,0 2-29 15,-1 1-37-15,-3 3-45 0,0 0-58 0,-3 1-66 16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0:42:34.5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8821 5265 875 0,'-8'-3'-6'16,"-1"1"10"-16,4-1 5 0,-3 0 4 0,2 1 16 16,0-2 19-16,2 3 13 0,0-1 3 0,2-1 14 15,0 2 2-15,1-2 15 0,1 1 2 0,0-1-12 0,0 1-12 16,0 1-1-16,0 0 9 0,0 0 5 0,1-2-5 0,-1 3-10 16,2 0-2-16,-2 0 6 0,0 0-4 15,0 0-6-15,0 0-4 0,2 0-9 0,-2 0-5 0,0-1 0 16,0 1 0-16,0 0-8 0,3 1-7 0,-2-1 3 15,-1 0-12-15,0 0 1 0,2 0-4 0,-2 0-9 16,0 0-3-16,2 3 0 0,-2-3 2 0,0 0-10 0,0 0 1 16,0 0-2-16,0 0-2 0,0 0 8 0,0 0-11 15,0 0 3-15,0 1-5 0,0 0 4 0,0 0 1 16,0-1-2-16,0 2 5 0,0-2-10 0,1 0 9 0,1 2-5 16,3-2 7-16,-1 1 2 0,1 0-3 0,3 0 2 15,0 1-2-15,1-1-2 0,2 0 1 0,0 2-2 0,3-3-7 16,1 5 4-16,2-3-3 0,-1 0 5 0,4 3-5 15,1-2 9-15,1 2 1 0,2-1-1 0,0 1 10 16,1-2-4-16,0 2 2 0,5 0-4 0,-3 0 5 16,0 1 0-16,2-2-4 0,1 2 4 0,0-3-1 0,-2 1 1 15,0-1 5-15,-1 2 0 0,-2-1 4 0,1-1-1 16,-5-1 10-16,1 1 6 0,-2-1-6 0,2 1 3 16,-4-3 1-16,-1 4-4 0,0-1-1 0,1-1-4 0,-2 1-3 15,1-1-3-15,0 1-7 0,-3-1 2 0,4 1-5 16,-2-1 6-16,1 1-4 0,1 1-2 0,-3-2 0 15,3 3 1-15,-1-2 8 0,2 2-9 0,-2-1 2 0,1 1 3 16,-1-2 1-16,2 1 8 0,-1 1-6 0,2-2 0 16,-1 0 3-16,-1-1 4 0,0 2 6 0,1-1-3 15,0 1 6-15,0-1-5 0,-1 0 1 0,1 1-1 0,-1-3-7 16,-1 1 3-16,3 2-6 0,-4-3-6 0,1 2-6 16,2-2-3-16,-3 2 4 0,3 0-6 0,-3-2-1 0,1 3 6 15,1-2-5-15,-1 2 7 0,-1-1-2 0,-1-1 10 16,3 0-8-16,-2 1-1 0,-1-1 6 0,1-2-9 15,0 0 9-15,-2 3 4 0,2-3 10 0,-2 2-3 0,4-2 6 16,-6-2 1-16,4 2 3 0,-2 0-4 0,4-3 0 16,-4 3-11-16,2-1-2 0,-2-2-8 0,2 2-1 0,-3 1-2 15,-1-1-3-15,2 1 7 0,-2 0-7 0,0 0 4 16,-1 0-4-16,-1 0 8 0,-1 0-11 0,-1 0 6 16,-2-1 7-16,3 1-10 0,-2-2 10 0,-2 2-5 0,0 0-5 15,0 0-2-15,-2-3 12 0,0 3-5 0,-1 0-4 16,2 0 12-16,-4 0-13 0,0 0 6 0,0 0-1 15,0 0 1-15,1 0 2 0,-1 0 2 0,-1 0-3 0,1 0-9 16,0 0 7-16,0 0-2 0,-3 0 4 0,2 0-4 16,1 0-5-16,9 0-3 0,-9 0 4 0,-2 0 7 0,0 0 1 15,2 0-6-15,0-1 1 0,0 1-2 0,-1-1-16 16,-5-1-19-16,4 2-36 0,4 0-54 0,-2 0-55 16,0 0-70-16,0-2-80 0,2-1-95 0</inkml:trace>
  <inkml:trace contextRef="#ctx0" brushRef="#br0" timeOffset="1646.0434">4027 6566 1285 0,'-8'-2'21'0,"5"2"5"16,0-3 18-16,3 1 20 0,-3 2 6 0,1-2 2 15,2 2 11-15,-2 2 8 0,4-2-20 0,-2 0 2 0,0 0-11 16,0 1-8-16,0 0-4 0,2-1 2 0,-2 0-3 16,1 0-2-16,1 2-5 0,-2-2 8 0,2 0-9 15,-2 0-2-15,1 0 1 0,-1 1 7 0,0-1-9 16,0 0 3-16,0 0 8 0,0 2-8 0,0-2-3 0,0 0-4 15,0 0-5-15,0 0-11 0,0 2-2 0,0-2-5 16,0 1-7-16,0-1-10 0,0 1 14 0,0 0-10 16,2-1-1-16,-1 0 3 0,1 3 3 0,4-2 0 0,-1 1-1 15,3-1 2-15,3 2-7 0,0-1 5 0,3 0 4 16,2 0-1-16,0 1 1 0,4-1 5 0,2-1-10 16,1 1 10-16,4-2 3 0,1 0-2 0,2 0 3 0,3 0-7 15,5-2 1-15,0-1-5 0,3 1 8 0,3-3-4 16,1 0-11-16,0 1 1 0,4-2-2 0,-1 1 4 15,1 1-2-15,0-1 5 0,-2 0-1 0,-1 2 1 0,1 1 6 16,1-2 3-16,-4 1 0 0,-1 2-3 0,1-3-2 16,-3 1-7-16,-1 1 5 0,-2 0-4 0,-4-3 1 15,-2 5-5-15,-1-5-3 0,-4 3 1 0,-4-1 4 0,-1 1 2 16,-2 0 4-16,-7 2-8 0,1-3-2 0,-6 3 4 16,-2 0 4-16,-1 0-2 0,0 0 5 0,-5 0 5 15,0 0 1-15,2 0 15 0,-4 0 6 0,2 0 2 16,0 0 8-16,0 0 8 0,0 0-2 0,-2 0-2 0,1 0-4 15,-1 0-6-15,2 0-1 0,-1 0 3 0,1 0-19 16,0 3-1-16,0-3-2 0,0 0-2 0,0 0-2 0,0 0-1 16,0 0-8-16,0-3-3 0,0 3 10 0,-2 0-9 15,4 0-4-15,-4 0 1 0,2 0-2 0,-2 0-4 16,2 0 6-16,0 0-15 0,0 0-12 0,0-1-16 16,0 1-22-16,0-2-27 0,2 2-38 0,-2-1-41 0,0 1-44 15,0-3-50-15,0 3-53 0,0 0-64 0</inkml:trace>
  <inkml:trace contextRef="#ctx0" brushRef="#br0" timeOffset="3371.7219">8116 6494 2368 0,'0'0'-2'0,"-1"-1"7"0,1-3 2 16,3 4 0-16,0 0-3 0,-2-1 4 0,1-1-7 0,-2 2 1 15,3 0 5-15,-1 0-1 0,-2 0 1 0,1-1 6 16,1 0 10-16,-4 1 4 0,2 1 14 0,0-2 9 16,0 0-1-16,2 1 7 0,-2 0 1 0,0 0-3 0,2 1 0 15,-2-1-7-15,0-1-6 0,0 2-9 0,0-2 2 16,0 2-13-16,0-1 0 0,0 1 4 0,0-1-7 15,0 1 9-15,0-1-1 0,0 0 5 0,0 2-8 16,-2-2 0-16,2 1-8 0,2-1-1 0,-4 2-3 0,2-2-7 16,2 0 1-16,-2 0-3 0,3 0-9 0,2 0 12 15,-2 0 0-15,4 0-5 0,0-2-5 0,1 2 3 0,0 0 2 16,3-1 0-16,1-1 5 0,2 2-8 0,1 0 4 16,-1 0 4-16,5-1 4 0,0 0-9 0,0 0 0 15,2 1 2-15,0-1 4 0,0 1-3 0,3 0-1 0,1 0 2 16,0 0-1-16,1 0 2 0,0-3 0 0,3 3-7 15,-3 0 5-15,2-1 0 0,-1 1-4 0,0-2-2 16,-1 0-2-16,1 2 2 0,0 0 0 0,-2-2 4 16,1 1-7-16,1 0 3 0,-2 0 8 0,2-1-10 0,3 2 7 15,-3-2-4-15,3-1-4 0,0 3 3 0,-2-1 0 16,0-1 4-16,3 0-7 0,-3 2 8 0,-1-3-7 0,-1 3 11 16,-1 0 5-16,0 0-6 0,-3-1 1 0,1 1-6 15,-3-1 6-15,0-1-4 0,-2 2 7 0,1-1-6 16,-2 0-5-16,-1 1 4 0,-1 0 2 0,0-1 4 15,-1 1-5-15,0-2 2 0,2 2-5 0,-5 0 0 0,2 0 6 16,1 0-4-16,-1-2-4 0,1 0 1 0,-1 2-4 16,-1 0 0-16,1 0 2 0,-4-3 3 0,5 3-7 0,-2 0 4 15,0 0 0-15,-2 0-1 0,-1-1 6 0,4 0 0 16,-4 1-1-16,1 1-4 0,1-2 3 0,-3 1 2 16,1 1-2-16,-1-1 0 0,1 0 0 0,1 0 0 0,-3 0-5 15,2 0 6-15,-4 0-2 0,1 0-1 0,-1 1 2 16,0-1-1-16,-1 0 1 0,1 0 0 0,-2 0 1 15,0 0-2-15,0 0-1 0,1 2 5 0,-4-2-3 0,3 0 3 16,-2-2-1-16,-1 4-5 0,2-1 4 0,-2-1 2 16,0 0 2-16,0 0-5 0,0 0 1 0,0 0-2 15,-2 0-1-15,2 0 9 0,0-1-14 0,-1-1-14 0,1 2-25 16,0 0-34-16,0 0-43 0,0 0-57 0,0-3-64 16,0 1-80-16,1 1-79 0</inkml:trace>
  <inkml:trace contextRef="#ctx0" brushRef="#br0" timeOffset="5775.2413">2976 7553 1171 0,'0'0'32'0,"-13"5"3"0,13-5 9 16,0 0-1-16,0 0 4 0,0 0-1 0,0 0 7 0,0 0-7 15,0 0 0-15,0 0-12 0,0 0 3 0,0 0 8 16,0 0 1-16,0 0 1 0,0 0-2 0,0 0-2 16,0 0-6-16,0 0-3 0,0 0-12 0,0 0 0 15,0 0 4-15,0 0-5 16,0 0-18-16,0 0 16 0,0 0 0 16,0 0 14-16,0 0-3 0,48 0 0 0,-40-2 12 15,3 2-1-15,-2 0-1 0,5 0 1 0,-4-3-3 16,3 3-1-16,1 3-12 0,-2-1-2 0,4-2 3 0,0 3-9 15,0-3 5-15,1 4-9 0,4-2 0 0,-1 1 1 16,-1 0 5-16,5-1-6 0,-2 0-7 0,3-1 6 16,-1 2 5-16,3-2 5 0,2 2-6 0,-1-3-7 0,2 1 1 15,-2 0 1-15,2 1 2 0,-1-2-10 0,2 0-2 16,-2 1-7-16,-2-1 8 0,-1 0-1 0,1 0-5 16,-3 2 3-16,3 0-5 0,-3-1 7 0,1 1-4 0,-3 0 3 15,-1-2-8-15,1 3 6 0,0-3-2 0,-6 2 7 16,1 0-1-16,2-1 6 0,-3 0-2 0,-2 2-5 15,0-3 11-15,-1 3 0 0,1-2 5 0,-1 0-5 0,-1-1 7 16,-2 0-7-16,1 0 8 0,2 0 8 0,-7 0-1 16,4 2 1-16,-1-1 2 0,-1-1-2 0,-2 0-2 15,1 1 5-15,2-1-2 0,-4 0-2 0,3 0 2 0,-3 0-3 16,-1 0-3-16,1 0-1 0,-1 0-2 0,0 0-6 16,-1 0 1-16,-1 1-1 0,-2 0-9 0,1-2-2 15,-1 1 5-15,0 1-1 0,0 0-4 0,2-1 11 16,-2 0-3-16,0 0-3 0,0 0 7 0,0 1-6 0,0-1-2 15,0 0 5-15,0-2 3 0,0 2-4 0,-2 0-3 16,2 0 9-16,0 0-3 0,2 0 5 0,-4 0-2 16,2 0-6-16,0 1-2 0,0-1 2 0,0 0 1 0,0 0-7 15,0 0-7-15,-1-1 1 0,1 2 1 0,0-1 0 16,0 0 4-16,0 0-4 0,0-1-1 0,0 0-4 16,0 1 4-16,0 0-18 0,-2-1-24 0,2 0-28 0,0-2-38 15,0 3-40-15,0 0-61 0,0 0-85 0,0-1-83 16</inkml:trace>
  <inkml:trace contextRef="#ctx0" brushRef="#br0" timeOffset="9410.1177">11695 7708 2472 0,'-3'0'10'0,"-1"3"10"15,3-6 20-15,2 3 15 0,-1 0 10 0,-1 3-4 16,-1-3 1-16,2 3-2 0,0-2-11 0,0-1-5 0,0 0-21 16,2 0-7-16,-4 0-2 0,4 0 5 0,-1 0 9 15,-1 0 14-15,0 0 26 0,4 0-2 0,-1 0 14 16,-1 0 9-16,5 0-2 0,-1-1-1 0,2 1-2 0,2-1-12 15,2 2-19-15,0-2-7 0,2 1-8 0,0 0-17 16,3 0-6-16,-1-2 3 0,3 2-9 0,0 0-4 16,3-3 0-16,4 3 6 0,-1-1-4 0,2 0-9 0,3 1 6 15,0 0-8-15,0-3 3 0,3 2 6 0,-1-2-4 16,4 2-2-16,-3-1 2 0,2 0 4 0,-2-1 0 0,2 1 1 16,-5-1 4-16,0 3-7 0,0-4-6 0,-4 4 2 15,-1-2-4-15,-6 1 10 0,-2-1-4 0,-1 2-7 16,0 0 4-16,-4 0 2 0,-2 0 11 0,-2 0-7 0,-2 0 1 15,-1 0-4-15,-2-3 2 0,-2 3 10 0,-1 0-6 16,0 3-1-16,0-3-4 0,0 0 8 0,0 0 1 16,0 2-8-16,0-2 1 0,-1 0 4 0,1 0-8 0,1 0 5 15,-2 1-2-15,1 0-1 0,0-1-5 0,0 0 4 16,-2 1-4-16,2-1-5 0,-1 0-5 0,1 0 6 16,0-1-1-16,0 2-13 0,0-2-15 0,0 1-21 0,0-1-26 15,0 3-35-15,0-2-17 0,0-1-53 0,0 1-48 16,0 0-42-16,-4-1-51 0,3 1-65 0</inkml:trace>
  <inkml:trace contextRef="#ctx0" brushRef="#br0" timeOffset="32378.1701">2784 9907 1985 0,'-1'-9'8'16,"-5"1"7"-16,1-1 20 0,4 0 21 0,-3 1 7 16,1 1 3-16,-2 1 5 0,4-1 2 0,-3 3-1 15,1-1 8-15,3-2-1 0,0 4-7 0,-1-4-8 16,-1 4 10-16,2-1 0 0,0-1 5 0,0 3-1 0,0-1-10 15,0 0-10-15,2 1-15 0,-2-1 9 0,1 3-10 16,-1-2-2-16,0 0-3 0,0 2-1 0,0 0-6 16,0 0-1-16,0 0 1 0,0 0-8 0,0 0-2 0,0 3-7 15,-1-2-8-15,1-1-5 0,0 1 0 0,-2 1-11 16,4-1 1-16,-2 1-4 0,1-2 1 0,-1 2 2 16,0-2 2-16,0 3 4 0,2-1 2 0,-1 1 0 0,3-1-2 15,-3 1 0-15,4 1 1 0,-3-1 1 0,3-1 6 16,-1 2-3-16,1-3-3 0,-1 2 1 0,0-2 2 15,-1-1 3-15,2 0-3 0,-2 0 3 0,-1-1-6 0,1-2 3 16,0 2 7-16,0-3 4 0,1 2 0 0,3-4 0 16,-2 0 6-16,1-2-1 0,2 0 4 0,-2-3-1 15,2-2 5-15,0 1-8 0,0-5 0 0,1 0-1 16,1 0 0-16,-4-2 1 0,5-3-7 0,-4 4-1 0,2-4-11 16,2 0 5-16,-1 0-7 0,-2 2 1 0,4-3-5 0,-2 0 1 15,1 1 3-15,0 1 0 0,-3 0 5 0,3 1-3 16,0 0 10-16,-3 3 1 0,0 1 4 0,-2 3-7 15,2 1 3-15,-2 1-1 0,-1 4-7 0,-2-1 6 16,0 5 2-16,-1-2-5 0,0 5-8 0,-1-1 2 0,1 1 2 16,-2 0-6-16,0 0 2 0,0 0-4 0,0 0-12 15,0 1-8-15,0-1-5 0,0-1-23 0,0 2-20 0,0-1-21 16,0 0-18-16,0 0-23 0,0 5-23 0,4-4-38 16,-4 1-30-16,2 1-36 0,-2-1-51 0</inkml:trace>
  <inkml:trace contextRef="#ctx0" brushRef="#br0" timeOffset="39256.0377">3218 9886 2289 0,'-5'0'-3'0,"2"0"0"0,-1-1-4 16,0-3-2-16,7 4-14 0,-3 0 1 0,1 0-1 16,1 0-4-16,1 2 3 0,0-1 0 0,1 0 7 15,-1 0-1-15,2 3 15 0,-2-2 3 0,3-1-5 0,0 3 6 16,1 0 3-16,1-2-12 0,1 1 11 0,-1 1 1 16,0-2-3-16,0 0-3 0,0 1 5 0,-2-1 1 15,0-2-4-15,-1 0 11 0,0 3-15 0,-2-3 2 0,2 2 5 16,-2-2-4-16,-2 0-1 0,3 1 4 0,-4 1-5 15,1-2 2-15,1 2 3 0,-1-1-2 0,-1 0-4 16,0 0 4-16,2-1 4 0,-2 2-8 0,0-2 5 0,0 0 1 16,0-2-5-16,0 2 4 0,0 0 8 0,0 0 1 15,2 0-6-15,-2 0 4 0,1-1 4 0,1 0 12 16,-1 0 8-16,3-2 9 0,0-1 18 0,2-1 10 0,2-4 8 16,2-1 1-16,4-3 6 0,2-4-10 0,1-4-4 15,4 0-7-15,0-4-23 0,2-1-4 0,-1-1-2 16,2-2 1-16,-3 0-13 0,1 2-4 0,-2-1-3 0,-2 0 0 15,0 2 5-15,-3 0 0 0,2 2-10 0,-4 1-2 16,-1 1 8-16,-2 5 6 0,-2 1 1 0,1 3-7 16,-4 2 1-16,0 1-10 0,-2 2 9 0,-1 4-6 15,1-1-7-15,-3 3 0 0,0 1-2 0,0 1-1 0,0 0-21 16,1 0-12-16,-1 1-37 0,-1-1-39 0,1 2-37 16,1 0-40-16,-2 1-46 0,1 6-60 0,-5 1-69 0</inkml:trace>
  <inkml:trace contextRef="#ctx0" brushRef="#br0" timeOffset="40526.8448">2151 13150 2438 0,'-4'3'10'0,"1"-2"11"16,0-5 14-16,3 2 3 0,-4 1-2 0,5 0 9 16,-2 0-2-16,2 1-1 0,2-2-1 0,-3 1-16 15,0 1-9-15,0 0-5 0,0 0 2 0,0 1-8 0,2-1 2 16,-2 0-2-16,0 2-11 0,1-2 3 0,-1 0-9 16,0 0-9-16,0 0 2 15,0 0 14 1,51 34-8-1,-43-26 13-15,0 1 1 0,3 0 5 16,0 1-1-16,-2 0 1 0,1-1 5 0,1 3-8 16,0-1 2-16,-3 0 1 0,3-1 1 0,-5-1-1 15,2 1 2-15,-1-3-5 0,2 1-9 0,-3-3 9 16,-3 0 0-16,-3-5 21 16,0 0 0-16,0 0 4 0,0 0 10 15,0 0 14-15,0 0 12 0,0 0 6 0,0 0 7 0,0 0 0 16,0 0-10-16,0 0 1 0,0 0 1 0,0 0-18 15,59-107-7-15,-49 76-12 0,1-3-1 0,1 2-4 16,-2-6 10-16,2 2-4 0,-1 1-10 0,1 0 11 16,0 3-9-16,-4 2-2 0,2 5-6 0,-3 3-9 15,1 4-1-15,-3 1-9 0,-2 5 3 0,1 2-7 0,-3 3 4 16,2 3-2-16,-3-1 5 0,0 5-17 16,0 0-9-16,0 0-24 0,0 0-36 15,0 0-35-15,0 0-50 0,0 0-60 0,0 0-74 16,0 0-109-16</inkml:trace>
  <inkml:trace contextRef="#ctx0" brushRef="#br0" timeOffset="42326.7125">2219 10713 596 0,'-8'1'1'16,"3"-1"16"-16,-1 0 9 0,3 0 14 0,-2 0 19 16,-1 0 14-16,4 0 19 0,-1 0 9 0,3 0 11 15,-2 0-9-15,2-1-3 0,0-1-9 0,2 2-13 0,-2-1-13 16,1 0-15-16,1 2-11 0,-2-1-2 0,0 0 0 16,0 0 3-16,2 0 1 0,-2 0-3 0,0 1 16 15,1-1-3-15,-2 0 17 0,2 0 3 0,-1 0 1 0,-1 2-1 16,1-2-6-16,0 0 3 0,0 1-18 0,-2-1 5 15,4 0-14-15,-2 0-7 0,0 0-8 0,1 0-6 16,-1 0-4-16,2 0-5 0,-2 0 5 0,0 0-8 0,-2 0-2 16,4 0-4-16,-2-1-3 0,0 1 4 0,1 1-4 15,1-1-1-15,0 0-1 0,-1 0 2 0,2 0-5 16,-1 0 5-16,4 0 3 0,-1 0-10 0,1-3 14 0,1 1 4 16,3-1-7-16,3 2 8 0,3-3 1 0,0 1 0 15,6-1 1-15,-3-1 5 0,5 1-2 16,1-4-6-16,0 3 6 0,0-3-7 0,2-1 6 0,-4 5-6 0,2-4-3 15,0 0 3-15,-3 1-3 0,-1 1 0 0,-2 1 0 16,-4 0 4-16,0 2-5 0,-4-1 7 0,1 1-5 16,-2 3 3-16,-4-3-11 0,2 3 4 0,-3-2 3 0,-2 2-6 15,2-1 3-15,0-1-3 0,-2 1 1 0,2-2-1 16,1 3 9-16,-2-2 5 0,3 1-8 0,-2-1 4 16,1 2-2-16,0-2-1 0,0-1 8 0,1 3-4 0,-4-1 1 15,2 0-6-15,0-1 3 0,2-1-2 0,-2 3 5 16,0-2-3-16,0-1-3 0,0 3 0 0,-1-1-1 15,2-2-2-15,-1 3 0 0,0 0 4 0,-2 0-8 0,2 0 1 16,-2-3-2-16,-1 3 5 0,1 0 2 0,1 0-3 16,-2-1 1-16,1 1-6 0,-1-1 7 0,1 1-1 15,-3-3-4-15,3 3 2 0,-3 0-1 0,2 0 2 16,-2 0 1-16,1 2-2 0,1-2 4 0,-2 0-2 0,2 1 5 16,-1-1-2-16,-1 1 1 0,0-2 5 0,0 1 5 15,-1 0-2-15,1 0 5 0,-2-1 0 0,2-1 1 16,-2 2-4-16,1-1-2 0,1 1-2 0,1 0-4 0,-2 0-4 15,1-1-5-15,0 2-2 0,0-1 4 0,0 0-4 16,0 0-24-16,0 0-33 0,0 0-44 0,-2 0-50 16,2 0-82-16,-1 1-84 0</inkml:trace>
  <inkml:trace contextRef="#ctx0" brushRef="#br0" timeOffset="44511.5965">3431 10549 1202 0,'-1'-2'18'0,"-1"2"20"0,-1-3 16 0,3 1 7 0,-2 2 4 16,2 0 4-16,-2-3 0 0,1 3 7 0,1 0-6 16,0 0-10-16,0 0-14 0,0 0 1 0,0 0-4 15,0 0-3-15,0 0 2 0,0 0-6 0,-3 0-11 16,3 0-10-16,-3 0-6 0,0 0-2 0,0 3 0 0,-2-3 0 16,-2 1-3-16,1 0 1 0,-2 3-5 0,-1-1-2 15,-1-3 8-15,-1 5-8 0,0 0 1 0,0-1 0 16,-3 2-1-16,-1-1 1 0,0-1 5 0,0 4 1 0,-2-2-3 15,1 2 2-15,-3 1-3 0,1 1-5 0,-2-1-3 0,-2 0 3 16,2 3-3-16,-3 0-5 0,1 0 3 16,-1-1 4-16,1 1 0 0,3 1 7 0,-2-1 3 0,1 2-5 15,2-1 4-15,-1-1 2 0,5 1-2 0,-3-3-5 16,5 1 4-16,0-2-5 0,1-1 8 0,1 0 0 16,1-3-5-16,3 0 3 0,1-1 2 0,0 0 0 15,0-1-5-15,2-2 5 0,1 0-12 0,1 2 7 0,1-3 0 16,0 0-1-16,-3 1 2 0,3 0-1 0,-2 0-2 15,1 0 1-15,1-1 4 0,0 0-1 0,-2 0 0 16,2 0 2-16,-1 0-7 0,-1 3-1 0,-1-3 8 0,1 1-5 16,1 0 2-16,-1-1-8 0,-1 3 9 0,1-2 0 15,-1 0 11-15,1 2 3 0,1-3-6 0,-2 1 5 16,1 2-3-16,1-3 1 0,-2 0-4 0,1 3-1 0,2-2-6 16,-3 0-3-16,1 3-7 0,1-2 0 0,-1-1 6 15,-1 4-2-15,3-1-1 0,-2 3-5 0,-1-1 5 16,1 2-6-16,-2 1 10 0,2 1-6 0,2 4-4 0,-3-2 3 15,2 0-3-15,-1 2 3 0,2-1-5 0,0 2 7 0,-2-1-3 16,2 2 5-16,0 0-9 0,2 0 9 16,-2 2-7-16,0-2 9 0,2 4-4 0,-2-2 3 0,1 1 2 15,1 1 1-15,-1 0 10 0,-1 3-5 0,2-2 3 16,1 2-4-16,-2 0 3 0,1 2-4 0,-2 0 1 16,0 0-4-16,0 1 2 0,0 2-3 0,0 1-2 0,0 0 2 15,-3 1-5-15,0 0 9 0,1-1-3 0,2 1 1 16,-1 0-7-16,1-4 1 0,0 0 0 0,-2-1 1 15,2-3 13-15,0-1-17 0,0-1 1 0,0 3 2 16,0-4-1-16,0 0-2 0,0 2 4 0,2 0-1 0,-2-3-10 16,1 5 12-16,4-2 4 0,-2 0-2 0,-2 1 6 15,3 2-5-15,-3-2 7 0,4 2 2 0,-3 1-3 16,3-3 0-16,-2 2-3 0,0 2 3 0,0-1-4 0,-2-1 7 16,1 2-5-16,-1-1-3 0,1-2 8 0,-2 0-10 15,0 0 5-15,0-1-3 0,0-2 1 0,0 0-2 16,-2-3 6-16,2 0 3 0,-1 0-1 0,1-3 9 0,0 0-2 15,0-1 2-15,0-1-1 0,0-1-3 0,0 1-5 16,0-1 2-16,0 0 1 0,1 1-5 0,-1-1-4 16,2 0 5-16,-2-1 7 0,0 3-5 0,0 0 2 15,2-1-6-15,-2 1-4 0,1-1 5 0,1 3-4 16,-2-2-8-16,2 0 2 0,-1-1 8 0,-1 0-5 0,2-2 1 16,-1 2 1-16,1-3-2 0,0 1 7 0,-1-3 0 15,-1 1-5-15,2-4 1 0,-1 3-5 0,1-1-2 16,1-2 12-16,-3-1-8 0,0 0-1 0,1 1-1 0,1-2 5 15,0 1-4-15,-1-1 7 0,-1 0 7 0,2 1-11 16,-2 0 0-16,0 0 4 0,3-2 1 0,-3 2-4 16,0 1 7-16,2 1-1 0,-2-2-7 0,1-1 0 0,1 1 10 15,-2 1-2-15,1 0-2 0,-1-3 1 0,2 2-5 16,0 0 1-16,-1-1-1 0,1 2 2 0,-2-1-8 16,6-1 2-16,-3-2 0 0,0 3 2 0,0 0 1 15,2-3 0-15,0 2-3 0,1-3-2 0,2 2 7 16,0-2-4-16,2 2 5 0,0-3 0 0,2 2 1 0,1-3 0 15,-1 0 6-15,4 1 5 0,-1-1-9 0,0-3 5 16,4 0-5-16,-2-1 7 0,2 0-7 0,-2-1 6 16,3 0-8-16,2-3 3 0,0-3 11 0,1 4-5 0,-2-4 8 15,3 2-9-15,1 2 4 0,0-4-6 0,-2 3 8 16,-1 0-6-16,0 3-9 0,-2 2 3 0,-1-2-5 16,0 3 1-16,-3-2 1 0,-2 5-11 0,-1-1 7 15,-1-1-2-15,1 1 3 0,-5 1-3 0,0 1-2 16,-2-1 1-16,1 2-1 0,-4 0 5 0,2 0-7 0,-1 0 4 15,-2 2 0-15,2-2-2 0,0 0 1 0,-3 1 4 16,-1-1-3-16,0 0 6 0,0 0-2 0,0 0 2 16,0 0 0-16,-1 0-4 0,1-1 1 0,0 1-3 15,1 0 1-15,-2 2-2 0,1-2-1 0,0 0-2 0,0 0-14 16,0-1-10-16,0 2-20 0,-2-1-15 0,2 0-31 16,-2 0-36-16,1 0-41 0,1 1-42 0,-3-2-42 15,3 2-57-15</inkml:trace>
  <inkml:trace contextRef="#ctx0" brushRef="#br0" timeOffset="50624.5379">3328 12555 1985 0,'-3'0'-3'0,"0"0"-3"16,3-5 1-16,3 5 2 0,-3 0-2 0,0 0-8 0,2 0 4 15,-1 0-4-15,1 0 2 0,-2 0 3 0,3 0 0 16,-3 0 2-16,2 0 1 0,-2 0 3 0,1 0 0 15,-1 0 2-15,2 0 1 0,1 0 2 0,-1 0-1 16,-1 0-6-16,2-3 3 0,1 3 5 0,3-1-3 0,-2-2 4 16,0 1-4-16,5-2 6 0,-4 2-2 0,6-3 1 15,0 1 8-15,0-1-3 0,2 2 1 0,2-3 3 16,0-2 2-16,1 1-1 0,1-1 0 0,4 2 10 0,0-5-9 16,-1 4-5-16,1-3 5 0,1 3-10 0,2-2 7 15,1 2-1-15,-2-1-6 0,1-2-6 0,-1 4-1 16,-1-2 7-16,1 0-7 0,-2 1 2 0,-1 2-6 0,1-4-6 15,-5 6 11-15,4-2-5 0,-4 1 7 0,-6 2-3 16,4-1 5-16,-3 0 2 0,-1 3 6 0,0 0-5 16,-1-1-5-16,-4 1 3 0,2-3-1 0,0 3 1 0,-5 0-9 15,2 0 8-15,-4 0-8 0,2 0 3 0,-1 0 5 16,-2 3 1-16,2-3-6 0,-2 0 0 0,0 1 3 16,-2-1 2-16,2 0 4 0,0 0 1 0,0 0-6 0,-3 0 15 15,1 3 3-15,1-3 7 0,1 0 4 0,0 0-12 16,-2 1-1-16,-1 2 3 0,-5 1 1 0,2 0-14 15,-1 1-5-15,-4 3-7 0,-4 0 3 0,2 2 7 16,-4-2-3-16,-1 4-2 0,-1 0-3 0,-1-2 4 0,0 1 2 16,-3-1 0-16,2 0-2 0,-2-2 1 0,4 1-4 15,-5-1 4-15,2 1 2 0,1-1-6 0,-1-2 2 16,-1 2 2-16,1 2-2 0,1-3-5 0,-3 0 4 0,0 3 3 16,1-3-3-16,0 2 4 0,-2-1 2 0,3 1-2 15,-3-3-3-15,3 3 6 0,-1-2 7 0,1 0-9 16,0 0 12-16,3 1 3 0,2-3-6 0,1 0 4 0,2-1 8 15,1 0-2-15,2-1-7 0,5 0 3 0,1-2-5 16,2 0-7-16,0-1-6 0,3 0 4 0,0-1-14 0,0 0-9 16,1 1 6-16,-1-2-7 0,2 2 0 0,0 0-3 15,1 0 14-15,-3 0-11 0,6-1 10 0,-1 1 6 16,1-1-9-16,2-1 14 0,0 1-2 0,2-2 0 0,4 1-5 16,0-1 4-16,2-2 1 0,-2 1-2 0,5-3 8 15,1-1-9-15,-2 1 3 0,6-3 3 0,-3 1-3 16,2-1 4-16,1 0-7 0,1-2 0 0,0 1-3 15,-1-2 6-15,-2 2-6 0,2 0-10 0,-2 1 13 0,0 1-4 16,-5-1-1-16,1 4-1 0,-4-1 0 0,0 3-7 16,-3 0 7-16,-3 1 6 0,3 1-11 0,-8 0 5 15,2 1 0-15,-2 1 8 0,-1 0-2 0,-2 0 7 0,0 0-6 16,0 0 4-16,0 0 0 0,-2 1-2 0,1 0 2 16,1-1-2-16,-2 1-1 0,-1 1-3 0,0 0 7 15,-1-1-6-15,-3 3 1 0,2 2-1 0,-1-1 9 0,-2-1-7 16,-3 1 1-16,1 4-11 0,2-3 7 0,-4 0 7 15,5-1-6-15,-2 0 6 0,1-2-14 0,2 1 10 16,-1 1-5-16,4-2 9 0,-2 0-4 0,0-1-2 0,1 1 2 16,-1-2-2-16,2 2 0 0,-2 0-5 0,2-1 0 15,0 0-8-15,0 0-21 0,-1-1-9 0,3 1-12 16,-2 0-28-16,1-2-12 0,0 2-37 0,0-1-26 0,0 3-38 16,1-3-46-16</inkml:trace>
  <inkml:trace contextRef="#ctx0" brushRef="#br0" timeOffset="56457.8057">3069 13866 1765 0,'-3'0'5'16,"3"0"6"-16,-2 0 10 0,4 0 9 0,-2 0 14 16,0 0 5-16,2 0 10 0,-1 0 3 0,-1 0-1 0,2 0-2 15,-2 0 1-15,0 0-4 0,0 0-5 0,0 0-5 16,0 0-11-16,0 0 0 0,3 0-5 0,-3 0 0 16,0 0-14-16,2 0-3 0,-1 0-1 0,-1 0 5 15,0 0-3-15,3 0 0 0,-3 0 4 0,3 0 2 16,-1 0 3-16,-2 0 1 0,0 0-8 0,1 0 2 0,1 3-1 15,-4-1-2-15,4-2-3 0,-2 0-2 0,2 2-2 16,-1 0-1-16,1-2-5 0,-1 0-2 0,1 0 0 0,3 0 7 16,-2 0-2-16,2-2-2 0,1 2 3 15,2-2-1-15,0 0 7 0,4 2-1 0,1-3 5 16,4 1-6-16,1-1 5 0,4 0-4 0,1-1-1 16,0 2-1-16,2-3-4 0,2 0-5 0,0 2 1 0,0 1-1 15,1-1 0-15,-3-1 0 0,1 1-3 0,1 1 2 16,0-1 1-16,-2 1 4 0,0-1-5 0,0-1-1 0,-4 2-1 15,3-1 5-15,-2 2 1 0,0-2-8 0,-3 0 4 16,3 0-7-16,0 3 5 0,-3-2 0 0,2 2 0 16,1-3-3-16,-3 1 2 0,3 2 7 0,-3 0 0 0,0-2-5 15,-2 2 4-15,2-1-2 0,-3 0 1 0,0 1-2 0,-2-1 4 16,2-1-6-16,-2 2 0 0,-1-1 9 16,1-1-5-16,-1 0 4 0,-1 0-4 0,-2 1 5 0,1-1 2 15,0 0 4-15,-2 1 4 0,1-1-1 0,1-1 2 16,-2 2 4-16,4-2 1 0,-2 0 1 0,0-1-3 15,2 3-1-15,-1-3 1 0,2 2-2 0,1-1 0 16,-2 0-9-16,1-1-1 0,2 2 1 0,-2-1 2 16,3 2-5-16,-1-2-1 0,-2 0-4 0,2 0 1 0,-2 1 4 15,2-3-3-15,-3 3-1 0,-1 1-4 0,1-1 1 16,-2 0-4-16,-2 2 5 0,1-2 0 0,-2-1 0 16,0 3 3-16,0 0 3 0,0-2-4 0,1 1 2 0,-3 1 4 15,2-1 3-15,0 1 0 0,0-1-2 0,1-1 5 16,1 2-2-16,1-1 2 0,-3 1 4 0,3 0-4 0,3-2 3 15,-3 2-1-15,1 0-1 0,2-2-4 0,-2 2 5 16,1 0-7-16,0 0-5 0,-2 0 6 0,1 0-7 16,1 0-11-16,-1 2 8 0,1-2-8 0,0-2 0 0,0 2 12 15,-2 0-3-15,3 0-1 0,-1 0 2 0,-1 0 7 16,1 0-7-16,0 0 13 0,-1 2-13 0,1-2 1 16,1 0 5-16,-1 0-2 0,2 0-3 0,-2 0 10 15,1 0 2-15,-1 0-9 0,0 0 12 0,1-2-4 0,2 2 5 16,-2 0-8-16,-1-1 7 0,4 0-13 0,-4-2 5 15,4 3 4-15,-3 3-5 0,2-3 7 0,-3 0-11 16,2 0 8-16,-2 0-7 0,1 1 10 0,-1 0-10 0,1-1 0 16,-3 0 5-16,0 0-12 0,2 2 9 0,-2-2-3 15,-1 0-2-15,2 0 2 0,-2 0 4 0,3 0-1 16,-3 0-6-16,3 0 11 0,-1 0-7 0,1 0 5 0,0-2 7 16,1 2-7-16,-3 0 0 0,3-1 4 0,-1 0-1 15,3 1-1-15,-3-3-2 0,0 3 2 0,2 0-2 16,-3-3-1-16,1 2-7 0,0 0 2 0,-2-1-2 0,0 1-1 15,0-1 1-15,2 0-3 0,-2 2 2 16,0 0 1-16,-2 0 7 0,1-2-10 0,1 1 9 0,-2 2-2 16,3-2-1-16,-3 1 4 0,-1-2 0 0,1 2 1 15,2-2-7-15,-3 2-3 0,0-1-2 0,0 0 7 16,0 1 1-16,3 0-7 0,-5 0-7 0,1 0 2 0,4-3 7 16,-2 5 6-16,1-2-5 0,-1 0-8 0,-1 0 2 15,0 0-2-15,3-2 10 0,-2 2-7 0,-1 3 2 16,2-4 2-16,-1 1 5 0,-1 0-1 0,2 1 1 15,1-1-3-15,-2 0 1 0,3 0 3 0,0-3 4 0,-2 5-6 16,1-2-7-16,1-2 1 0,-1 2 1 0,0 0 3 16,-1 2-1-16,1-2-3 0,0 1-5 0,-3 0 13 15,1 0 0-15,1-1-1 0,-2 0-4 0,0 2-4 16,0-4 1-16,1 4 3 0,-1-2-5 0,-2 0 1 0,2 2 6 16,0-2-4-16,1 1 6 0,0-1 4 0,-1 2-4 15,1-2-6-15,0 0 6 0,1 0-9 0,1 0 4 16,-2 0 1-16,1 0-3 0,1 0 2 0,0 0-2 15,-1 0 6-15,0 0-2 0,2 0-1 0,-4 2-3 16,2-2 7-16,0 0-9 0,0 2 5 0,0-2-4 0,0 0-1 16,0 0 10-16,-1 0-3 0,-1 0-3 0,0-2-6 15,0 2 13-15,1 0-5 0,-2 0-7 0,-1 0 8 16,2 3-12-16,-1-3 1 0,0 3 4 0,1-2 4 16,-3-1-5-16,2 0-1 0,0 3 6 0,-2-3 2 15,1 0-1-15,-1 0 3 0,1 0 1 0,-3 0-4 0,2 0 6 16,1 0-9-16,1 0 9 0,-2 0-7 0,0 0 11 15,2-3-6-15,-2 3 0 0,3 3-1 0,-3-3-1 16,2 0 10-16,-2 0-3 0,0-3-7 0,0 3-2 0,1 3 3 16,-3-3-1-16,1-3-6 0,0 6 4 0,2-3-6 15,-1 0 6-15,0 0 2 0,0 0-5 0,-2-3 0 16,1 6-2-16,-1-3 12 0,0 0-6 0,-1 0 4 16,0 0-12-16,1 0 9 0,-1 0-1 0,-1 3 4 0,1-6-11 15,1 3 0-15,-3 0-1 0,2 0 4 0,-1 0 4 16,1 0-3-16,-1 0 1 0,-1 0 0 0,3 0 11 15,-3 0-10-15,0-3-8 0,2 2-11 0,-2 1-17 16,0 0-28-16,-2 0-33 0,4-3-37 0,-2 2-54 0,1 1-55 16,1 0-65-16,-4-4-81 0,1 4-85 0</inkml:trace>
  <inkml:trace contextRef="#ctx0" brushRef="#br0" timeOffset="64396.1861">14391 8143 2438 0,'0'-7'26'0,"-3"1"26"0,2 0 34 16,1 0 29-16,-4 2 5 0,3 1 15 0,-2 2 3 15,3 1 7-15,-2 0-20 0,2 0-28 0,-2 0-33 16,2 0-30-16,0 0-6 0,2 0-18 0,-2-3-10 0,2 3-28 16,-2 0-47-16,1 0-27 0,1-1-45 0,1-1-62 15,2 1-50-15,1 1-68 0,3-1-74 0</inkml:trace>
  <inkml:trace contextRef="#ctx0" brushRef="#br0" timeOffset="67950.2378">18400 6261 3609 0,'-2'-2'3'0,"-1"0"-6"16,2 2-4-16,5-3-4 0,-4 5 3 0,0-1-16 0,0 1-16 15,0-2-22-15,-1 0-13 0,1 2-5 0,0-2-19 16,0 0-31-16,0-2-51 0,0 2-62 0,0 0-52 16,0 0-85-16</inkml:trace>
  <inkml:trace contextRef="#ctx0" brushRef="#br0" timeOffset="68145.2286">18662 6944 1820 0,'0'0'16'0,"0"0"14"0,0 0 6 15,0 0 4-15,0 0-1 0,-1 34 1 0,1-34 1 16,0 0-4-16,0 53-5 0,0-46-14 0,0 0-12 0,0 2-3 16,1 1 2-16,-1 0-2 0,-1 1-1 0,1 0-11 15,-2 5-36-15,0-3-76 0,-4 4-81 0</inkml:trace>
  <inkml:trace contextRef="#ctx0" brushRef="#br0" timeOffset="80869.9258">23262 9543 3710 0,'-8'1'1'0,"0"-1"6"0,3-1-7 0,4-4 3 0,-5 2-1 16,3 3-2-16,-2 0-15 0,3 0-12 0,0-3-4 15,2 3-12-15,0 0-1 0,0 0-23 0,0 0-20 16,0 0-36-16,0 0-33 0,0 0-45 0,0 0-71 0,0 0-102 16</inkml:trace>
  <inkml:trace contextRef="#ctx0" brushRef="#br0" timeOffset="86767.7823">26667 8128 2859 0,'4'-4'1'0,"-1"0"-4"0,-1 4-1 16,1-5 2-16,-3 3-1 0,0 1-2 0,2 0-12 16,0 0-27-16,1-2-26 0,0 2-21 0,3-2-40 0,3 1-48 15,-2-1-65-15,1 3-68 0</inkml:trace>
  <inkml:trace contextRef="#ctx0" brushRef="#br0" timeOffset="86957.9445">27086 8630 2967 0,'23'7'10'0,"-4"-1"28"0,-4-2 30 0,7-2 12 0,-11 4 10 15,0 0-2-15,-3-2 8 0,-4-2-1 16,1 0 8-16,0 3-8 0,-5-5-5 0,0 0-7 15,0 0 4-15,0-1 3 0,-2 1-10 0,2 0-7 16,-3-4-27-16,3 4-41 0,-1 3-62 0,-3 1-59 0,-4 4-82 0,-1 3-84 16,-4 1-81-16,-4 3-94 0</inkml:trace>
  <inkml:trace contextRef="#ctx0" brushRef="#br0">9673 14037 2979 0,'-20'13'10'16,"20"-13"-37"-1,-4 12-4-15,4-12 14 0,0 0-10 16,21 51 21-16,-10-36 0 0,2 1 2 15,1 2-1-15,-1-1 5 0,4-1 0 0,-3 3-3 16,2-2 8-16,0-2-11 0,-1 1 4 0,0-3-1 0,0-1 8 16,-2 1-5-16,1-5-3 0,-1 0 9 0,-2-4-2 15,2 2 10-15,-4-3-2 0,2 0 1 0,-1-2-8 0,-2-1 11 16,0-1 4-16,-2-3 2 0,-1 2 7 0,-1-3 4 16,0 0-2-16,-3 0 2 0,1-2 8 0,-2-1-6 15,-3-2 5-15,3-1-9 0,-4-2 2 0,3 1-5 16,-2-1 6-16,-2 0 3 0,-1 0-2 0,1 0 2 0,2 1-2 15,-2 1 12-15,0 2-8 0,2 1 5 0,0 0-7 16,1 3-2-16,2-1-13 0,-3 4-6 0,3-1-8 0,3 3-7 16</inkml:trace>
  <inkml:trace contextRef="#ctx0" brushRef="#br0" timeOffset="144917.9579">10100 13517 2635 0,'-2'-5'28'0,"2"1"13"15,0 1 14-15,3 1 6 0,-3 3-3 0,2 0-1 16,0 2-2-16,-1-3-1 0,1 3-36 0,-2 1-12 0,3-2-9 16,-1 3-5-16,1 1-1 0,2 3 3 0,4 1 6 15,-1 1 9-15,5 2 9 0,1 4 7 0,0 3-4 16,5 1 3-16,0-4 5 0,0 5 5 0,3 0 0 0,0 2-2 15,0 0 1-15,0 0-9 0,2 0 4 0,0-2-12 16,-3 0 7-16,0-1-8 0,0-6-5 0,-3 2-1 16,-1-2-6-16,-3-2 5 0,-2-5-6 0,1 0 5 0,-2-1-4 15,-1-2-1-15,-2-1 1 0,-2-1-6 0,2-3 9 16,-5 0 0-16,2 0 0 0,-4-5 10 0,3 3-3 16,-1-1 7-16,-2-4 2 0,1 0 3 0,0-3-4 15,1-2-4-15,-1 0 1 0,0-3-2 0,-2-4-4 0,0 1-9 16,2-3 4-16,-2 2 4 0,0-1-3 0,0 1 6 15,0 3 7-15,0 4-2 0,3-1 7 0,-3 6-4 0,0 2 7 16,0 1-6-16,2 1 1 0,1 3-11 0,-3 0-5 16,1 0-5-16,-1 3-1 0,4-1 10 0,-1 0-16 15,-2-2-3-15,6 4 4 0,-1 1 4 0,2-2-4 0,2 2 0 16,3 4 3-16,2-2-8 0,0 2 13 0,3 0 3 16,-1 1-3-16,-1-1 1 0,3 1 6 0,0 0 5 15,-1 0-12-15,-1-1 7 0,-3-1-27 0,2-1-33 0,-5-1-31 16,-1 0-53-16,0-2-53 0,-3-2-69 0,-2-1-54 15,-2-1-80-15</inkml:trace>
  <inkml:trace contextRef="#ctx0" brushRef="#br0" timeOffset="145099.6754">10845 13558 2266 0,'6'-6'15'0,"-3"3"20"0,1 3 11 15,1-2 7-15,-3 2 18 0,1 2 5 0,0 0 0 16,1 1 14-16,0 1-1 0,4 2-12 0,-3 1 4 0,3 0-1 15,0 1-13-15,2-1 5 0,3 5-3 0,3 0-16 16,-3 0-11-16,2 2-8 0,0 0-12 0,2 1-5 16,-4 0-14-16,0 2-37 0,1-2-33 0,-3-1-45 0,0-1-52 15,0-2-60-15,-3-2-71 0,-3-1-88 0</inkml:trace>
  <inkml:trace contextRef="#ctx0" brushRef="#br0" timeOffset="145299.5652">10735 13423 3800 0,'-12'-2'24'16,"1"2"38"-16,1-2 19 0,4-3 3 0,0 5-2 16,2 0-8-16,3 0 3 0,-3 0 0 0,4 0-36 0,2 0-46 15,1-1-36-15,-3 0-21 0,2-2-18 0,-2 2-16 16,0-3-35-16,2 4-46 0,-2 0-30 0,1 0-28 15,1-2-40-15,-1 2-52 0,3 0-76 0</inkml:trace>
  <inkml:trace contextRef="#ctx0" brushRef="#br0" timeOffset="146377.1672">10001 13847 885 0,'2'-6'24'0,"-2"-1"23"0,3-2 19 16,1 2 29-16,-3-1 19 0,1 2 10 0,-2-2 20 0,0 3 18 16,0 1-4-16,1 0-4 0,-1 0-1 0,0 1-13 15,0 1 0-15,2 2 7 0,-2-2-4 0,2 1-4 16,-2 0-4-16,-2 0-8 0,4 1 1 0,-2 1 9 0,0 0-15 15,0-1-1-15,1 1-12 0,-1-1-12 0,0 2-6 16,0-2-7-16,2 1-17 0,-2 0-30 0,0 0-9 16,2 1-10-16,-2-2-3 0,0 2-5 0,1-2-17 0,1 3 2 15,1 1-1-15,3-1-4 0,-1 4 13 0,3 3-1 16,3 3-10-16,5 2 8 0,0 1 4 0,2 3-8 16,1 3 9-16,0 2 4 0,3 0 0 0,-3-2-8 0,-1 2 13 15,-3-2-11-15,0-1 0 0,-1-3 7 0,-4-1-10 16,-1 0 7-16,-1-3-2 0,-4-2 5 0,0 2-2 15,-1-2 2-15,-3 1 3 0,-2-1 4 0,1 0-1 16,-6 0-4-16,0 3-10 0,0-2 4 0,-2-2-2 0,-2 0 2 16,0-1 3-16,-1-2-14 0,0 1 3 0,1-3 0 15,0-2 11-15,-2 1-14 0,2-5-2 0,-1 0 15 16,-1 0-11-16,2-5 8 0,-3 3-8 0,2-3 1 0,2 2 2 16,0-3 2-16,-1 1 6 0,3-3-13 0,2 6 15 15,1-4-2-15,2 2 16 0,-1 0-6 0,0 1-1 0,4-2-2 16,-2 4 2-16,0-1-7 0,2 0-2 0,0 2 1 15,0 0-14-15,2 0 5 0,0 0-7 0,-2 0 4 16,1 2-16-16,-1-2 8 0,2 1-9 0,-1 0-19 0,-1-1 9 16,0 3-3-16,2 0 3 0,3 0-5 0,-2 3 2 15,4 2-3-15,2 2-22 0,-1 1 5 0,5 2-27 16,-1 1-27-16,2 3-36 0,0 0-36 0,1 2-38 0,-3-1-72 16,3-1-53-16,-3-1-81 0</inkml:trace>
  <inkml:trace contextRef="#ctx0" brushRef="#br0" timeOffset="147405.5818">10901 13063 2403 0,'-1'-5'26'0,"-1"2"22"16,1 1 18-16,4 0 3 0,-3 2 3 0,0-1-6 0,0 1-2 15,0 1-7-15,3 1-27 0,-1 0-26 0,2 1-19 16,1 2-1-16,3 4 1 0,0 3 0 0,6 3 8 16,2 4 14-16,4 1 7 0,1 6 3 0,4-1 13 15,4 3 3-15,-2 1-1 0,3 0 13 0,0 0 4 0,0-4-13 16,-2 4-3-16,-1-4-1 0,0-1-6 0,-1-1-6 16,-3-3 2-16,-1-4-10 0,-2-1-4 0,0-2 4 15,-5-3-1-15,0-2-6 0,-5-3-30 0,-2 0-37 0,-1-4-54 16,-2 1-65-16,-2-2-99 0</inkml:trace>
  <inkml:trace contextRef="#ctx0" brushRef="#br0" timeOffset="147801.6164">11485 13290 3124 0,'3'3'20'0,"-3"-1"9"16,3 0 5-16,1-2-3 0,-4 0-4 0,0 0 3 15,4 0-1-15,-3 0-1 0,1-2-21 0,3 0-4 16,-2 0 7-16,3-2 10 0,2-3 3 0,2 0 6 16,-1-3-1-16,3-2 5 0,1-2 6 0,3-1-8 0,-3 1-15 15,0-3-3-15,2 0 1 0,-4 0-2 0,2 1-4 16,-4 0 2-16,0 0-12 0,-5 3 7 0,1-1 3 16,-2 3-4-16,-3-2 4 0,0 5 5 0,-3-1 6 0,-3 1 9 15,1 1 9-15,0 2 1 0,2-1 9 0,-5 3 5 16,3-1 5-16,-3 1-7 0,8 3 2 0,0 0-19 15,0 0-8-15,0 0-4 0,0 0-1 0,-24 14-49 16,24-14 13-16,0 0-5 16,-48 119-1-16,48-95 21 0,3-4 1 15,0 1-4-15,3-1-4 0,7 2 20 0,-4-4-11 16,5-1-1-16,2 0 2 0,3-2 1 0,-1-1 7 16,2-4 5-16,1 0 2 0,0-5-4 0,1-1 2 0,3-4 8 15,-3-2-5-15,2-2 2 0,-1-4-29 0,1-1-30 16,1-6-46-16,-1-2-46 0,-3-3-55 0,1-1-60 15,-4-4-70-15,-1-1-86 0,0-3-84 0</inkml:trace>
  <inkml:trace contextRef="#ctx0" brushRef="#br0" timeOffset="148045.3138">11891 12350 2682 0,'-14'-5'37'0,"1"2"27"0,0 2 25 0,4-1 19 15,-2 2 2-15,0 3 9 0,1 1-2 0,1 0 12 16,4 1-43-16,-1 3-31 0,1 0-25 0,0 4-18 16,4 2 4-16,1 6-6 0,0 4 2 0,4 3 0 0,3 6 7 15,4 2 13-15,3 4 11 0,6 1 2 0,4 2 9 16,3-2-2-16,3 2 6 0,5-2 3 0,3-3-9 16,1-3-1-16,2-1-8 0,4-7 6 0,-2-2-10 0,1-6-3 15,2-3-4-15,1-5-9 0,-4-6 4 0,1-4-30 16,2-7-53-16,-1-7-79 0,2-5-72 0,0-5-86 0,-4-5-128 15</inkml:trace>
  <inkml:trace contextRef="#ctx0" brushRef="#br0" timeOffset="148493.3753">13100 11122 2705 0,'3'0'1'0,"-1"0"3"15,-1 0-1-15,4 0-1 0,1 0 5 0,2 0-5 0,5 0-2 16,3 3 4-16,4-1 4 0,5 2 2 0,5 2 14 15,4 3 6-15,-3 3-1 0,6 3 24 0,-1 4 2 16,3 3 5-16,-1 3 4 0,2 8-3 0,1 0-14 16,-5 8 2-16,-1 2-2 0,-2 7-18 0,-2 0 2 0,-8 4-9 15,-5 0-24-15,-6 1-24 0,-5-2-31 0,-9-2-36 16,-3 0-44-16,-7-4-47 0,-1-4-68 0,-4 0-71 16</inkml:trace>
  <inkml:trace contextRef="#ctx0" brushRef="#br0" timeOffset="148730.2666">12741 12504 3736 0,'-6'8'35'0,"-4"-4"15"0,7 1 14 16,5-8 6-16,-2 3 0 0,0 0-3 0,0-2 6 0,3 0 3 15,2-5-35-15,4-4-23 0,2-3-8 16,5-7-8-16,5-1-2 0,4-7 8 0,7-2-9 0,1-6-1 16,3 0-8-16,3-4 7 0,4 3-29 0,-5-1-33 15,5 2-51-15,-5-1-75 0,-2 4-67 0,-1 0-98 16,-3 2-109-16</inkml:trace>
  <inkml:trace contextRef="#ctx0" brushRef="#br0" timeOffset="149476.2625">13681 11064 2019 0,'13'-5'0'0,"0"-2"4"0,-5 2 5 0,5-3 4 16,-3 2-6-16,3 3 1 0,-2-1 2 0,3 1-2 0,-1 1-1 15,0-1-7-15,-2 3-1 0,-1 3-11 16,-1-2 10-16,-3 0-3 0,-1 5-3 0,-2-2 7 0,0 2 1 16,1-1 5-16,-1 3-4 0,-3 4 15 0,2 0-2 15,2 4 10-15,-4-3-3 0,1 4 6 0,1 0 1 0,-2 0 2 16,0 2 2-16,1-2 0 0,-1-2 0 0,0 0-10 16,0 0 2-16,4-2-11 0,-4 0-5 0,1-1 4 15,1-2-2-15,3 1-5 0,-4-2-2 0,3-1 2 16,-1 0 6-16,3-1-3 0,-2-2 0 0,1 1 1 0,2-2 0 15,-1 0 1-15,3-1 4 0,3-1-1 0,-1 1 5 16,1-3-3-16,1 3 6 0,1-2-4 0,2-1-4 16,3 1-4-16,-3-1-2 0,3 0-4 0,-2 0-4 0,-1 0 6 15,1 0-6-15,-2 0-2 0,0 2 3 0,-4-2 0 16,2 2-3-16,0-2 9 0,-5 4-5 0,-4-1-2 16,1 1 4-16,0 0-2 0,-2 1 4 0,-2 0 8 0,-1-1 4 15,0 3 1-15,0-2 3 0,0 4 14 0,-1-1 4 16,1 0 5-16,-2 1 4 0,1 3-8 0,-4 1 2 15,2 2-6-15,0-1 4 0,0 2-17 0,-1 1-5 0,0 0-3 16,-1 0-13-16,1 0 4 0,3 1-6 0,-3-2 3 16,4-1-5-16,-2-2 5 0,4 0-4 0,2-1-4 15,-1-1 7-15,0-3-3 0,2 1 2 0,2-2-1 0,-3-1-3 16,6 2 3-16,-4-4 6 0,0 1-3 0,4-2 3 16,1 2-3-16,-2-1 0 0,3-1 2 0,2-1 5 0,-1 2-5 15,0-1-2-15,2-2 9 0,0 2-9 0,0-2 7 16,0-1-3-16,-2 0 3 0,1 0-7 0,-1 0 7 15,-2 0-3-15,3 0-10 0,-2 0 14 0,-2 3-2 16,-2-3-1-16,0 2-7 0,-1-2 4 0,-2 3-2 0,1-1 0 16,0 0 2-16,-1 0-17 0,0 1-34 0,0 0-32 15,-1 0-41-15,2-1-60 0,-3 2-74 0,1 1-91 16</inkml:trace>
  <inkml:trace contextRef="#ctx0" brushRef="#br0" timeOffset="150411.8488">13633 14764 2096 0,'-4'-7'22'0,"1"-1"19"0,0 1 24 15,5-2 30-15,-4 4 26 0,0-1 0 0,1 3 15 0,1-3 10 16,0 4-3-16,0-4-11 0,0 2-12 0,0-2-17 15,1 1-21-15,3-3 17 0,-1 1-8 0,2-2 1 16,0 1-17-16,4-2 0 0,0-1-7 0,3 0-8 0,3 0-3 16,1 0-15-16,1 2-11 0,-1 1-8 0,2 1-3 15,-4 2-10-15,2 0 5 0,-3 5-12 0,-1 0-1 16,-4 3-5-16,-2-1 3 0,1 3 0 0,0 1-2 0,0 0 12 16,-4 3-7-16,2 1 9 0,-4 2 6 0,1 2 15 15,0-1 1-15,-2-1 3 0,0 5-6 0,-4-1-1 16,1 1-6-16,0-2-2 0,0-1-4 0,-1-1-10 0,1-3-4 15,2-1-11-15,-3-2 14 0,4 0-9 0,0-2 2 16,0 0-2-16,2 0 1 0,1 0-1 0,-3 0 0 16,3 3 7-16,1-3-6 0,-1 3-1 0,0 0 5 0,4-1 4 15,2 0-12-15,-5 5 2 0,8-4 8 0,-7 0-5 16,8 0-4-16,-1 1 8 0,2-2-4 0,-5 1-4 16,4-4 11-16,-2 4-2 0,-1-2-5 0,3-1 5 15,-3 2-3-15,-2 0-4 0,2-1 6 0,-1-2-11 0,-3 3 7 16,1-2-4-16,-1 0 4 0,-1 0-6 0,-1-1 12 15,3 3-2-15,-9-1-4 0,2 1 13 0,-1-2-14 16,2 2 9-16,1 4-2 0,-5-2 2 0,3 1-4 0,-4 1-1 16,6 1-1-16,-4-2 1 0,2 4 4 0,0-2-5 15,2 3-4-15,0-3 5 0,-2 3 2 0,1-3 2 16,1 2-3-16,1 0-8 0,0-1 8 0,-3-1-8 0,4-3 1 16,-1 2 1-16,6-4-3 0,-1 0 0 0,2 1 3 15,2-1 6-15,-1-3-8 0,5 2 6 0,1-2 3 0,4-1-10 16,0-1 5-16,1 0-2 0,3-1 6 0,-2 3-13 15,6-1 12-15,-7-1-1 0,7 3-5 0,-2 2 4 16,-5-2-6-16,1 2 3 0,-3 2-1 0,-3-1 7 0,-3 2-4 16,-2 0 0-16,-4 2 3 0,1-1 1 0,-5 3 4 15,1-1 1-15,-4 2 1 0,-2 1 2 0,-5 1-4 16,1 3 1-16,-2-1 1 0,-4 3 3 0,-3 0-6 16,1 2-3-16,-5-1-21 0,0 3-21 0,-2-4-32 0,-4 4-34 15,0-2-45-15,0-1-59 0,-3-2-57 0,2-2-57 16,-2 1-53-16,1-3-53 0,-6-3-54 0</inkml:trace>
  <inkml:trace contextRef="#ctx0" brushRef="#br0" timeOffset="150849.8147">12457 14536 1646 0,'-7'14'0'15,"3"-3"4"-15,0-5 9 0,4-1 10 0,-1 0-1 0,-1 1 0 16,1-2 2-16,1 1-3 0,1-1 13 0,1-3 18 15,-1-1 16-15,6-2 18 0,-4-1 31 0,3 1 15 16,7-5 6-16,-4-3 25 0,9-2 12 0,1-6-9 0,6-4-12 16,4-5-12-16,4-8-15 0,5-4 2 0,7-7 1 15,4-4-19-15,4-6-17 0,0-5-12 0,7-7-13 16,4-7-17-16,1-2-7 0,1-5-26 0,2-2 1 16,-2 0 1-16,2 4-1 0,2 1 2 0,-1 9 6 0,-6 4 2 15,1 8-10-15,-4 7 11 0,-4 6-14 0,-6 4 3 16,-5 5-12-16,-7 4 2 0,-1 3-15 0,-5 4 7 0,-7 1-1 15,-2 5-7-15,-1 3 4 0,-7 1-8 16,0 5-12-16,-5 1-14 0,-4 3-4 0,-2 1-23 0,1 1-17 16,-3 2-17-16,-2 1-31 0,-2 1-33 0,0 1-23 15,-1 0-29-15,-2 3-53 0,-2 1-74 0,-2 2-109 16</inkml:trace>
  <inkml:trace contextRef="#ctx0" brushRef="#br0" timeOffset="158076.3162">14273 11996 1690 0,'-7'0'16'0,"3"-3"15"0,-3 3-1 0,6-4 13 0,-4 3 2 15,1 1-3-15,-1 0 6 0,0 1-4 0,-2 1-15 16,3 0-15-16,-7 5 7 0,0 1-7 0,-7 3 7 16,2 4 13-16,-7 5 11 0,-2 4 15 0,-9 7 10 0,1 3 8 15,-7 7-3-15,-5 4 4 0,-1 6-14 0,-6 8-10 16,-2 2-21-16,-4 6-5 0,-4 2-20 0,-1 0-5 0,-1 2-1 16,3 1-12-16,1-2 9 0,4-5-1 0,3-4 5 15,7-8-2-15,8-4 5 0,6-5-7 0,8-9 3 16,6-7 3-16,3-7-15 0,5-4 10 0,6-4-3 15,1-5-7-15,1 0 13 0,2-3-2 0,0-2-4 0,0-1-4 16,4 0 11-16,-3-1-7 0,1-2 7 0,0-1 10 16,2 0-6-16,1-1 7 0,4-2 6 0,-1-3 0 0,8-3-2 15,-2-2-1-15,5-4 2 0,5-4-11 0,0-1-4 16,3-5 5-16,3 1-13 0,1-3 5 0,5-3 3 16,1-2-1-16,1 3-14 0,0-3 6 0,3 1-2 15,-3 1-4-15,1 0 5 0,-2 4 2 0,-6 3-4 0,-1 1-1 16,-3 4 10-16,-5 4 0 0,-5 3 6 0,-5 1 7 15,-4 6 17-15,-3 0 17 0,-5 2 19 0,0 3 1 16,0 1-3-16,-4 0 2 0,-1 3-9 0,2-1-10 16,-3 6-17-16,-6 4-24 0,0 4-14 0,-7 2 4 0,-1 6-1 15,-7 5-6-15,-2 3 5 0,-2 3 2 0,-4 4 8 16,-3 2-5-16,3 3-2 0,1 2-3 0,0 0 4 0,3 0-1 16,1 3 5-16,1-1-6 0,4-2-10 0,6-2 4 15,-2-6 4-15,4-1 5 0,4-6-10 0,4-3 10 16,0-6-10-16,5-4 5 0,0-4 3 0,0-4 0 15,4-3-10-15,0-2-23 0,2-1-15 0,0-1-23 0,-2-3-17 16,1 0-20-16,1 0-24 0,1 0-43 0,0-5-34 16,0-4-50-16,2-1-49 0</inkml:trace>
  <inkml:trace contextRef="#ctx0" brushRef="#br0" timeOffset="203912.379">25399 5620 2311 0,'-8'0'-5'0,"-5"0"7"0,-1-2 9 0,-2-3 12 0,-2 5 13 15,0 0-1-15,-1 4 7 0,2 4 1 0,-4 2 12 16,2 1-3-16,2 6 7 0,-2 0-5 0,4 2-5 16,0 2 5-16,4 0-7 0,3 1 3 0,2 1 0 15,6 0 9-15,3 1-9 0,6-3-7 0,6 4-8 0,5-1 3 16,3-2-1-16,9-1-3 0,3-4-8 0,6-2-11 16,5-2-9-16,2-4 0 0,2-2 2 0,0-5-8 15,1-1 2-15,-4-2 1 0,-2-4-5 0,-3 1 5 16,-5-3 0-16,-6 1 5 0,-7-3-2 0,-5 4 5 0,-2-2 3 15,-7-1-4-15,-3-1 11 0,-2-3-8 0,-5 2 5 16,0-2-2-16,-7-3 3 0,2-1 10 0,-5-1 1 16,-3 0 18-16,-2-2-7 0,-5 2 17 0,-3-1-3 0,-4 0 6 15,-1 1 4-15,0 0-7 0,-2 2-3 0,-2-2-5 16,0 3-2-16,1 1-11 0,2-1-2 0,1 2-6 16,1 2-6-16,3 0-13 0,-1 0 5 0,4 5-16 0,2-2-11 15,2 3-21-15,6 1-33 0,-2 1-48 0,4 1-53 16,4 0-60-16,2 0-71 0,6 2-72 0,2 0-89 0</inkml:trace>
  <inkml:trace contextRef="#ctx0" brushRef="#br0" timeOffset="204337.1781">26665 5870 2484 0,'-21'-8'-2'0,"1"0"9"0,-2 2 18 16,6-1 13-16,0-1 15 0,2 3 3 0,-2 1 3 0,4 1 4 16,3 0 8-16,-3 1 0 0,7 2-5 0,1-2 4 15,-1 2-6-15,1 0 8 0,3 0-1 0,1 0 3 16,1 2 3-16,-1 0-5 0,2-2 0 0,0 1-17 0,-1 0-11 15,3 0-4-15,-3-1-1 0,2 0-8 0,1 0-7 16,2 0 4-16,3 0-9 0,4 0 0 0,4 0 1 16,2 0-1-16,8-1 7 0,5 0 0 0,4-2-6 0,5 3 1 15,5-2-7-15,6 2 1 0,3-1 3 0,5-1-5 16,5 0-6-16,3 1-7 0,6-3 14 0,1 4-15 16,5-2 1-16,0-1-5 0,3 3 10 0,1-2-5 0,0 2 3 15,-3 0 0-15,-4 0-3 0,-1 2 5 16,-2-2 0-16,-6 2 5 0,-3-2-10 0,-3 2 7 0,-7-2-11 15,-5 0 11-15,-5 0-12 0,-7-1 0 0,-5 0-13 16,-6-1-21-16,-5 0-27 0,-5-1-42 0,-4-2-31 16,1 0-63-16,-4 0-73 0,-1-1-83 0,1-1-102 15</inkml:trace>
  <inkml:trace contextRef="#ctx0" brushRef="#br0" timeOffset="204796.974">29672 5581 1787 0,'2'-19'-3'0,"-4"-1"3"15,0-4 16-15,-1 2 31 0,0 1 20 0,-4 1 23 16,1-1 16-16,-5 1 14 0,3-2 16 0,-3 5 15 15,-3 1-8-15,3 2-22 0,-5-2-5 0,3 4-19 16,-1 1-17-16,1 3-11 0,-1 1-20 0,0 2-14 0,1 3-15 16,-1 4-8-16,0 3-14 0,-5 0-4 0,1 6 3 15,-2 2-9-15,0 4 1 0,-3 0 0 0,4 4 10 16,-3 1-8-16,6 1 1 0,-1 0-3 0,6 0-13 16,2-4 17-16,5 0 4 0,1-2-6 0,5-1 0 0,3-5-3 15,2 0 6-15,3-3 3 0,1-1 15 0,3-3-12 16,-1 0-2-16,6-4 7 0,-2 0-5 0,4-3 12 0,-1-2-11 15,4 0-2-15,-2-2 1 0,0-1 1 0,0 2 1 16,-3-1-2-16,2 1 1 0,-4-1 2 0,-4 3 5 0,-3 0 6 16,0 2-8-16,-3 0 6 0,-3 2-1 0,-2 0-2 15,1 0-4-15,-3 2-8 0,0 0-3 0,0 2-7 16,0-3 9-16,0 5-13 0,2 4 8 0,0-1-1 0,-1 5 7 16,5 1 8-16,-3 6 0 0,4 2 4 0,-1 5-4 0,1 2 5 15,0 4 1-15,-1 4 0 0,1 1 0 0,-1 6-29 16,-1 0-41-16,-1 1-52 0,-2 1-47 0,0-1-64 15,-4 1-68-15,-2-2-97 0</inkml:trace>
  <inkml:trace contextRef="#ctx0" brushRef="#br0" timeOffset="205326.5302">25062 6907 2507 0,'-17'-4'-6'0,"2"-4"-6"15,6 3-12-15,6-4-15 0,2 6-25 0,-1-4-14 16,5 7-17-16,2-3-10 0,7 1 3 0,1 2 5 16,4-2 13-16,3-1 16 0,3 3 30 0,4-1 24 0,5 0 39 15,1-1 23-15,5-1 32 0,4 3 21 0,0-1 26 16,5 0 3-16,5-2 4 0,8 1-3 0,6 0-10 15,7-1-11-15,9 3-20 0,5-5-7 0,8 5-12 16,11 0 4-16,10 0-4 0,7 0-10 0,10 0-3 0,7 0-6 16,10-2-8-16,9 1-9 0,8-2-18 0,7-3-6 15,6-4-3-15,2 1 3 0,7-4-10 0,1-1-1 0,0-3-3 16,-2-2-6-16,-3 0 3 0,-3-1-8 0,-10 3-1 16,-14-2 2-16,-9 4 1 0,-14-2 6 0,-14 5-1 15,-14 0 4-15,-18 4-1 0,-14-1 8 0,-13 2 2 16,-14 2-9-16,-10 0 3 0,-10 4-4 0,-6-1-1 0,-10 2 0 15,-3 0 4-15,-6 0-12 0,0 0-10 0,-3 0-13 16,-2 0-25-16,1 0-37 0,-1-1-36 0,-1-2-58 0,0 3-78 16,-5-1-86-16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4:49:06.53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21566 2796 2041 0,'0'0'18'0,"0"0"13"0,0 0 26 0,0-4 18 16,0 3 23-16,0 1 9 0,0-2 7 0,0 4 5 16,0-2-16-16,3 1 2 0,-3-1-2 0,0 2-6 0,1-1-20 15,-1-1-5-15,-1 1 0 0,1-1 3 0,0 3 3 16,0-3-17-16,-3 2-17 0,3-2-13 0,0 2 3 16,0-2-6-16,0 0 4 0,0 0-5 0,0 0 0 15,0 0 3-15,0 0 2 0,0 0 2 0,0 0-8 0,0 0 8 16,0 0-12-16,0 0 3 0,0 0-9 0,0 0 7 15,0 0-7-15,0 0 8 0,55-4-6 0,-34 1-1 16,1 3 2-16,5-2-6 0,0-1 4 0,6 1-9 0,-2 1-1 16,1-1-7-16,1 3 11 0,-1-1-9 0,-1-1 3 15,-1 2-2-15,0 0-1 0,-3-1 2 0,0 0 3 16,0 1-4-16,-3-1-3 0,0 2 4 0,-1-2-6 16,1 2 7-16,-5-1 0 0,1 0-2 0,1 0-4 0,-3-1 4 15,-3 0 2-15,0 2 1 0,0-2 6 0,-4 1 0 16,-1-2 11-16,2 2-5 0,-4-2 4 0,0 1 1 15,-8 0 2-15,0 0-3 0,0 0 3 0,0 0-12 32,0 0-18-1,0 0-20-15,0 0-24-16,0 0-50 15,0 0-67-15,0 0-81 0,0 0-97 0,0 0-164 16</inkml:trace>
  <inkml:trace contextRef="#ctx0" brushRef="#br0" timeOffset="8985.2121">8015 6766 2232 0,'-2'-1'4'0,"1"0"4"15,1-1 19-15,3-1 14 0,-3 1 7 0,0 2 6 16,2 0 9-16,-1 0 1 0,1 2 2 0,-1-1 6 0,-1 0-15 16,0 0-2-16,4-1 12 0,-4 0 10 0,1 2-1 15,-1 0 5-15,0-2 3 0,0 1-7 0,0 1 2 0,0-1-8 16,2-1-13-16,-2 1-13 0,0-1-1 0,0 1-5 15,0 1 1-15,0-2-2 0,0 0 5 0,3 3 8 16,-2-2-6-16,1 0 9 0,3-1-1 0,-2 3 7 16,2-1-11-16,0 0 10 0,4 0-13 0,-1 1-5 15,1 0-7-15,5-1-1 0,-3 2-11 0,7-1-12 0,-2 0 6 16,1 2-9-16,2-2-2 0,3 1 2 0,-1 2 0 16,-1-1-12-16,2 0 6 0,0-2 1 0,4 5 6 15,-4-4-4-15,2 4-2 0,-1-1-2 0,1-1 3 0,0-1 4 16,3 3-4-16,-4-2-1 0,1 0-11 0,0-1 13 15,-3-2 1-15,1 1-9 0,-2 1 13 0,1-2-8 0,-2 2-3 16,1-1 11-16,-2-1-3 0,2 2-7 0,-1-2 2 16,-1 0 3-16,3 0-11 0,1 1 12 0,-2 0-2 15,3 0-3-15,-2-1 0 0,-2-1 2 0,3 3 1 0,-2-3-1 16,-3 3-4-16,0-2 1 0,0-1 4 0,1-2 2 16,-1 3-5-16,-1 1 0 0,-1-4-5 0,1 4 7 15,2-3 8-15,-4 3-13 0,0-2 4 0,0 0 3 16,2 2 2-16,-3-4 0 0,1 3-6 0,-1-1 1 0,1-2-11 15,2 0 17-15,-2 4-9 0,2-3-1 0,-3 0 0 16,4-1-1-16,-1 1 6 0,1-1-12 0,-3 0 10 16,4 2-5-16,-3-4 0 0,1 5 6 0,3-2-2 0,-4-1 1 15,2 0 0-15,-3 1 5 0,3 2-5 0,-1-3 1 16,0 2 3-16,0 1-14 0,0 0 8 0,1-2 9 16,-1 2-7-16,1-3 5 0,1 0 0 0,-3 0-2 0,1 0-3 15,1 0 8-15,0-3-1 0,0 3-10 0,0-1 3 16,4-2 3-16,-4 3-6 0,1-3-1 0,4 1 8 15,-2 2-9-15,-2-3-4 0,-1 2 3 0,1-3 2 0,-1 3-1 16,-1 1 9-16,3 0-13 0,-1-2 3 0,-3 0 6 16,-1 0 5-16,3 2-2 0,1 0 0 0,-2 0-1 15,4-2 0-15,-3-1 8 0,-1 3-14 0,1 0 6 0,4 0-10 16,0 0 1-16,1-2 10 0,-3 2-3 0,0 0-6 16,3-2-6-16,-1 2 15 0,1-2-10 0,1 1 7 15,-2-1 0-15,0-1-5 0,1 1 2 0,-1-1 11 16,0 3-4-16,1-4-8 0,-1 1 15 0,-2 1-5 0,1-1-4 15,-1 3-5-15,-3-2-1 0,1-1-4 0,-2 3 13 16,2-1-5-16,-1 0-12 0,0-1 9 0,0-1 0 16,1 2 4-16,2 0-2 0,-2 1-3 0,1-3-1 0,-1 0 10 15,2 2-3-15,0 0-7 0,-3-1 5 0,1 1-4 16,1-3-1-16,-1 2 5 0,-1-1 2 0,0 2-3 16,-2-2-6-16,3 0 2 0,-1 1-2 0,0-1 4 15,-3 1 1-15,2 0-3 0,0 2-2 0,-1-1 2 0,-1 0 9 16,2 0-4-16,-2 1 3 0,2 0-1 0,0 0-4 15,0-2-2-15,2 1 3 0,3-1-4 0,-4 1-2 16,4-3 5-16,1 4-4 0,0-3 6 0,4-1 2 16,-3 4-4-16,1 0 2 0,3-2 5 0,-2-1-3 0,1 1-2 15,2 1 1-15,0-1-2 0,-1 2 4 0,0 0 3 16,0-2-9-16,-1 0 1 0,0 3 4 0,2-3-5 16,-4 0 10-16,1 2-14 0,0-2 0 0,0-1 4 15,2 3-4-15,1-3-1 0,-2 2 0 0,2-2 1 0,0 3-9 16,-1-3 14-16,1 1-10 0,1-3-1 0,0 5 8 15,1 0 0-15,-1-4-6 0,1 4 7 0,1-3-2 16,0 1-4-16,-4 2 8 0,3 0 0 0,-2-3 4 16,-1 3-7-16,0 0 10 0,-1 0-2 0,1 0-1 0,-1 0-2 15,-2 0 2-15,0 0-1 0,1 0-7 0,-2 0 4 16,-2 0-3-16,1 0-5 0,-2 3 7 0,1-2-2 16,-2 0 2-16,2-1-4 0,-2 3 12 0,-1-1-6 15,0-2 4-15,-2 0 3 0,2 0 3 0,-1 0-3 16,-1 0-3-16,-2 0 7 0,0 0-6 0,1 0 9 0,-4 0-5 15,4 0 5-15,-5 1-3 0,1-2-1 0,-3 2-3 16,0-1 4-16,-1 0 0 0,-3 1-12 0,2-1 7 16,-3 0-1-16,4 0-4 0,-5 0 3 0,-1 0 0 15,2 3-6-15,0-6 3 0,1 3 7 0,-2 0-9 0,3 0-11 16,-1 0-10-16,-1 0-20 0,-1-1-27 0,1 1-41 16,-2 1-39-16,1-2-62 0,-1 0-82 0,0-4-108 15</inkml:trace>
  <inkml:trace contextRef="#ctx0" brushRef="#br0" timeOffset="11573.3466">11080 3412 3903 0,'0'0'4'16,"-5"0"21"-16,2 1 16 0,9-4 0 0,-9 2-7 16,1 1 1-16,1 3-1 0,1-3-3 0,0 0-8 0,0 0-53 15,0 0 4-15,0 0 11 16,0 0 35-16,0 0 3 15,0 0-2-15,0 0 4 0,0 0-2 0,44 79-4 16,-18-33-31-16,-15-29-14 0,1 0-28 0,-1-1-19 0,2-1-42 16,0-3-42-16,-5-1-35 0,2-4-38 15,0-2-33-15,-2-4-51 0,-3 2-57 0</inkml:trace>
  <inkml:trace contextRef="#ctx0" brushRef="#br0" timeOffset="11771.2205">11060 3253 2919 0,'0'0'40'0,"0"0"15"16,0 0 5-16,0 0 1 0,0 0-2 0,0 0 12 15,-7-16-13-15,7 16-20 0,0 0-75 16,0 0-33-16,0 0-44 0,0 0-47 0,0 0-75 0,-3-15-52 15,3 15-59-15</inkml:trace>
  <inkml:trace contextRef="#ctx0" brushRef="#br0" timeOffset="12319.9637">11395 3334 1809 0,'3'9'4'0,"-3"-2"25"0,0 3 18 16,0-4 16-16,2 0 8 0,-2 6 6 0,2-1 9 0,-2 2 4 15,0 0-1-15,2 1-19 0,-1 0-16 0,1-4-10 16,0 2-12-16,2-3 1 0,-2-1-10 0,3-1 1 0,0-2 7 16,1-2 5-16,0-1-5 0,-1 0 4 15,1-2 3-15,1-2-10 0,0-1 3 0,0 0-5 0,1-3-11 16,0 1-12-16,1-3 3 0,-1-1-6 0,-2-3-5 16,1 2 7-16,2-1-5 0,-4-2 9 0,0 4 0 15,1-4-2-15,-1 1 1 0,-4 1-1 0,7-2 10 16,-3 4 1-16,-2 0 0 0,2 1 1 0,0 1 4 0,-1 2 3 15,2 2-1-15,-3-2 5 0,2 5-8 0,-1 0-12 16,0 0 10-16,1 3-13 0,-2 1-4 0,5-1 7 16,0 4-7-16,-2 0-2 0,2-2 7 0,3 5 4 15,0 0-8-15,1 0 4 0,0-1 3 0,1 0-8 16,1-1 10-16,-1-1-2 0,2-2-3 0,-2 0 6 0,3-3-1 16,-3 0 3-16,-1-4-1 0,4 0-3 0,-3-4 1 15,2-2-20-15,-2-5-16 0,0 1-9 0,-1-5-10 16,1-2-13-16,-5-3-10 0,0 1-1 0,-2-4-3 0,-2 1 16 15,0 0 14-15,-4-1 4 0,0 1 10 0,-4-4 13 16,2-2 10-16,-1 1 10 0,-1-4 2 0,0-1 8 16,2-3 13-16,-1 4 32 0,0-1 23 0,-1 2 14 0,3 3 30 15,1 6 20-15,-4 0 15 0,4 8 8 0,-2 6 4 0,2 1-27 16,0 3-28-16,-3 4-14 0,3 2-30 16,-2-1-31-16,2 3-19 0,0 0-25 0,0 1-7 15,0 3 2-15,0 4 15 0,2 3 2 0,1 5 2 0,0 2 12 16,1 4 1-16,3 6 12 0,-1 1-11 0,2 4 1 15,3-2-12-15,0 2 0 0,2-2-7 0,-1 0-3 16,3-2-1-16,1-2-19 0,-2-4-25 0,2-1-27 16,-4-4-36-16,4-5-34 0,-6-3-41 0,1-4-51 15,-2-1-63-15,-3-7-69 0,1-2-104 0</inkml:trace>
  <inkml:trace contextRef="#ctx0" brushRef="#br0" timeOffset="12494.0434">11742 3121 3272 0,'-5'0'6'0,"4"1"9"0,-4-1 2 0,10 0-3 15,-5 1-17-15,3 0-10 0,-2-1-8 16,6 1-10-16,-1-1-16 0,7-3-30 0,1 3-29 0,7-5-21 16,7 1-9-16,2-3-28 0,5 0-19 0,3 0-36 0,6-1-37 15,-1 0-35-15</inkml:trace>
  <inkml:trace contextRef="#ctx0" brushRef="#br0" timeOffset="12838.9405">12686 2777 2895 0,'1'-10'37'0,"-2"5"31"16,-2-2 22-16,-1 2 19 0,-3 0 6 0,-4 2 9 16,3 1 4-16,-3 3 2 0,1 1-37 0,-1 3-22 15,0-1-28-15,0 4-9 0,1 1 0 0,0 3-5 0,0 3 2 16,0 2-1-16,0 3-1 0,0-1-4 0,2 0-2 15,1 5 2-15,0-2-9 0,2-2-8 0,3-4-1 16,1 2-4-16,1-1 6 0,1-6-16 0,3-1-13 0,-1-3-22 16,3-2-15-16,-1 0-7 0,-1 0-5 0,3-5-4 15,-1-2-10-15,2-1 11 0,0 1 6 0,2-3 7 16,-1-2 11-16,2-4 7 0,-1 2-2 0,1-1 1 16,-1 0 6-16,2-2 1 0,-4 2 8 0,3-1 6 0,-2 2 8 15,-1 0 1-15,3 0 6 0,-1 2 3 0,-2 1 3 16,1 0 4-16,-1 1 2 0,-3 5-2 0,1-3 0 15,2 2 5-15,-4 2-4 0,4-1 1 0,-1 3 1 16,1 2-3-16,3-1 1 0,-3-1 2 0,1 2-7 0,0 3 4 16,3-2 0-16,-1 2 1 0,3-1-5 0,-1 3-6 15,2-4-24-15,0 3-23 0,0-5-43 0,3 3-47 16,1-5-60-16,0 1-80 0,0-7-97 0</inkml:trace>
  <inkml:trace contextRef="#ctx0" brushRef="#br0" timeOffset="13046.0811">13306 2402 3259 0,'-7'3'43'16,"4"-2"41"-16,0 2 31 0,9-6 3 0,-4 3-3 0,-2 0 5 15,1 3-5-15,-1-3 5 0,4 0-46 0,-4 0-38 16,0 0-39-16,3 0-6 0,-3 0 1 0,1-3-30 15,4 2-17-15,-2-2-41 0,3 0-42 0,6-2-41 16,2 0-37-16,0 0-63 0,5-2-75 0,3 3-82 16</inkml:trace>
  <inkml:trace contextRef="#ctx0" brushRef="#br0" timeOffset="13213.6367">13399 2562 1798 0,'-5'9'13'0,"2"-4"32"15,3 0 15-15,5-5 12 0,-5 3 20 0,5 1 20 16,-1-1 29-16,1 1 21 0,1-1 3 0,4 1-26 16,-1-1-12-16,0 1-11 0,3-3-15 0,5-3-26 15,1-1-43-15,4-4-55 0,1-3-52 0,2-4-59 0,5-1-71 16,4-2-85-16,-1-5-97 0</inkml:trace>
  <inkml:trace contextRef="#ctx0" brushRef="#br0" timeOffset="13776.2583">14368 1922 2600 0,'-5'-6'28'0,"2"-1"19"0,0-1 12 15,6-1 2-15,-3-2 0 0,0 2-4 0,1-3-1 16,3 0 5-16,2-1-26 0,2-1-8 0,3-1-16 16,2 1 0-16,2-1 4 0,0 1 0 0,3 2 2 15,3 2-10-15,0 0 1 0,-2 3-16 0,1 0 9 0,1 2 4 16,-2 2-11-16,-1 1 7 0,-2 0-8 0,2 6 4 15,-6-1 1-15,2 2 4 0,-6 4-8 0,0-1 1 16,-3 6 0-16,-1 1-1 0,-4 2 12 0,-4 0-4 16,-4 5-4-16,-1 0 2 0,-7 4 0 0,0-1-1 0,-4 1 1 15,-2-2 6-15,1 1-9 0,-1-2 1 0,1-4-1 16,4-2-4-16,1-2 8 0,5-5-7 0,0-1 3 16,5-1-10-16,1-1 1 0,3-2 4 0,1-3 4 15,1 1-1-15,3 1-5 0,-2-1 5 0,4-3 2 16,3 5 17-16,1-1 1 0,-1 1 6 0,5-2-1 0,0 4 8 15,1-2 1-15,2 0 1 0,0 0-1 0,1-1-12 16,2 3 0-16,-2-1-7 0,1-1-1 0,-1 2-2 16,0 0-7-16,0 3 4 0,0-3-3 0,-3 1-2 15,2 1 1-15,-3 3 0 0,0-5 1 0,-3 3-1 0,1-1 2 16,-5-1-4-16,-2 1 10 0,-1-1-2 0,-2-1 2 16,1 3 4-16,-5 0-7 0,0 0 2 0,-6 1 3 15,0 1-1-15,-4 1-7 0,-4 1-2 0,-4 2-21 0,-2 2-34 16,-4 1-32-16,-1 0-50 0,-4 1-50 0,0 3-61 15,1-2-67-15,1 2-63 0</inkml:trace>
  <inkml:trace contextRef="#ctx0" brushRef="#br0" timeOffset="14528.7586">13001 3210 1657 0,'-10'9'20'0,"3"-1"29"0,-2-3 22 0,5 2 12 15,-1 0 13-15,0 1 13 0,2 0 15 0,-1 0 16 16,1-3-10-16,0 3-18 0,0-2-11 0,0-1-2 0,1-2 5 16,1 1-2-16,1 0 3 0,0-4-6 0,0 1 4 15,0 0 12-15,1-2 6 0,3 0 8 0,0 1-15 16,2-3-1-16,2-2-8 0,5 2-13 0,6-4-7 15,5-3-29-15,1 1-11 0,3-3-15 0,7-2-10 0,2 1-8 16,1-4-9-16,0 2 2 0,-1 2-5 0,-3 0 0 16,-3 1-7-16,-2 4 0 0,-12 2-1 0,0 2-14 15,-4 1 2-15,-4 0-6 0,-5 3-12 0,-4 0 5 0,-2 2 1 16,-1-1-1-16,-3 2 8 0,-1 0 6 0,-4 5 2 16,-3-1 7-16,-3 5 12 0,-4 1-7 0,-4 0 5 15,-3 3 0-15,-2 0 2 0,-4 1 1 0,1-1-1 16,-3 2-4-16,1-3 0 0,0-1 9 0,-3 2-9 15,0 0 2-15,5-4-3 0,1 1 6 0,2-2-3 0,4-1 2 16,4-3 3-16,6-1-10 0,2-2 11 0,6-2-2 16,3-2-4-16,3 2 6 0,2-4-11 0,2 0 4 15,3-1-9-15,-1-2 10 0,4 1-5 0,3-4 0 16,2 0 5-16,4-4-8 0,4 0 11 0,-1-2-9 0,6-3-7 16,2 1 3-16,0-1-6 0,1 1-2 0,-2-1-3 15,-1 0 1-15,1 1-3 0,-3 2 15 0,-2 1 6 16,-1 2-6-16,-8 1 5 0,4 3 3 0,-7-1 3 0,-2 5 7 15,-1-1 3-15,-5 2 8 0,-2 2 4 0,0-1 11 16,0 1 0-16,-6 0-7 0,3 1-1 0,-2 0-7 16,-2 1-8-16,-1 0-11 0,-2 2 1 0,-5 3-11 15,-2 1 3-15,-1 2 3 0,-7 2-3 0,1 2 4 0,-2 1 1 16,-1 2-12-16,-2-1-2 0,4 0-4 0,-1-2-18 0,3 2-3 16,1-4-7-16,4 0-9 0,3-3-12 15,2-1-5-15,2-3-28 0,1 0-13 0,7-3-6 16,-2 0-18-16,0-2-17 0,5 0-25 0,-1-2-27 15,2-2-27-15,-1-1-19 0,5-1-34 0,-1-2-40 0</inkml:trace>
  <inkml:trace contextRef="#ctx0" brushRef="#br0" timeOffset="15532.5081">14619 1388 1369 0,'-21'-3'30'0,"-1"-1"20"0,0 1 18 15,1-4 14-15,0 0 2 0,-5 6 8 0,3-1 6 16,-3 2 10-16,1 1-24 0,1 3-18 0,1-1-20 15,2 4-9-15,0 5-1 0,4-2-12 0,1 4 0 0,1 3-5 16,2 3-2-16,-4 4 7 0,4 4 6 0,-3 2 1 16,5 6 5-16,-5 2 7 0,3 4-1 0,0 4-3 15,3 0-4-15,-3 4 3 0,5 2-4 0,-4 1-2 16,4-1-4-16,3 3-4 0,0-3 1 0,1 1 2 0,5-1 4 16,3-4-7-16,1 0 6 0,7-4 3 0,0-1 12 15,4-4 11-15,4 0-3 0,4-3-1 0,3-2-9 0,3-1 9 16,2-3-11-16,4-1 2 0,-1-3-16 15,0-3-10-15,3-2-7 0,-3-4 9 0,2-5 4 0,-2-3-10 16,-2-3 4-16,0-4-5 0,-3-4-1 0,4-1-3 16,-4-4 6-16,1-3-8 0,-1-2-3 0,4-3 0 15,-1-2-4-15,-2-2-5 0,4-3 7 0,3-1-9 16,0-3-2-16,-2-2-4 0,6-4-13 0,-2-1-7 0,0-3-3 16,1-1-14-16,2-4-13 0,-5-1 4 0,-2-3 3 15,-1-1-4-15,-2-4 19 0,-7-4 4 0,-1 0 10 16,-5-4 16-16,-7 0 8 0,-1-5 5 0,-7 1-4 15,-5 2 11-15,-5 1-5 0,-4-2 0 0,-5 3-2 16,-2 0 19-16,-5 8 19 0,-6-1 6 0,-1 5 10 0,-7 1 11 16,-1 7 23-16,-7 2 17 0,0 5 3 0,-2 4-10 0,-1 4-18 15,-5 3-2-15,3 5-6 0,1 4-10 16,-4 3-30-16,3 5-8 0,-4 1-9 0,0 4-5 0,1 3-3 16,-1 5-6-16,1-1-2 0,4 4-6 0,-2 2 1 15,6 1-12-15,1 1-13 0,4 0-25 0,4 0-16 16,3 1-16-16,1 0-43 0,3-3-22 0,2 2-24 0,4 0-30 0,0-1-35 15,3 1-28-15,0-1-53 0,-2 0-73 16</inkml:trace>
  <inkml:trace contextRef="#ctx0" brushRef="#br0" timeOffset="19653.449">15962 6814 2588 0,'0'1'7'16,"0"-1"9"-16,0 3 12 0,0-6 10 0,0 2 1 0,-1 1-4 16,-1 1-3-16,2-1 1 0,0 0-11 0,0 2-6 15,2-1-8-15,-2 1-16 0,0-2 5 0,1 0 12 16,-1 3 9-16,4-2 12 0,-1 0 14 0,0 2 8 15,0 0 13-15,5-2 7 0,-2 2 1 0,2-1 1 0,4 3-3 16,-2-3-5-16,5 0-8 0,0 1-5 0,1-3-15 16,2 4 6-16,4-3-6 0,-2 2-6 0,6-1-2 0,0-2-11 15,4 2 7-15,2-2-10 0,0 0-2 16,3 3 2-16,3-1-5 0,-1-2-3 0,1 2 0 0,2 1 2 16,2-3-12-16,-2 4 10 0,3-2-1 0,-1-1-17 15,0 4 17-15,-1-1-7 0,3-1-2 0,-3 0 4 0,3-1 7 16,1 3-9-16,0-5 2 0,1 3 6 0,0 0-10 15,-2-2 4-15,3-1-8 0,-2 2 6 0,1-1-7 16,-4 1 4-16,1-2 6 0,0 0-3 0,-4 2 0 0,4-2 3 16,-7 0 4-16,2 0-9 0,-3 0 9 0,-2 0-7 15,1 0-5-15,-3 1 8 0,-1-1-6 0,0 0-1 16,0 2 1-16,-1 1 5 0,1-1-10 0,-2 0 6 16,4 3 4-16,-4 0-4 0,2-3-1 0,0 3 3 15,-1 0 2-15,-1-1-8 0,2 2 10 0,0-1 1 0,-1-1-7 16,1 1 1-16,-2 0 1 0,0-2-2 0,-1 1 5 15,2-1 2-15,-5-1-3 0,3 0 1 0,-4 2-8 16,2-4 4-16,1 2 1 0,-3 0 0 0,0 0 4 0,0-2-4 0,-1 0 2 16,4 3-10-16,-7-3 13 0,1 0 3 15,2 0-2-15,-2 0-4 0,-2 0 0 0,3 2 1 16,-2-2-6-16,1-2 7 0,-1 2-5 0,-3 0-6 0,3 0 10 16,-1-3 2-16,0 3-6 0,-1 0 2 15,1-2 4-15,-1 0-5 0,1 2 3 0,-1 0 6 0,-1-3-11 16,2 3 5-16,-4-2-8 0,2-1 9 0,-4 3-3 15,4-1 2-15,-5 0 4 0,2 1-7 0,-4-3 0 16,1 3-2-16,-4 0 10 0,2 0-6 0,-3 0 3 16,-1 0 6-16,-4-1 15 0,4 1 1 0,-4-2 7 0,1 2 7 15,-1 0 2-15,0-1 3 0,0 2 0 0,-1 1-5 16,1-2-21-16,0-3 2 0,0 4-4 0,0-1-8 0,-4 2-5 16,4-1 0-16,0-1-8 0,0 0 1 15,2 0-1-15,-4 0-12 0,4 0-18 0,-2 0-20 0,2-1-24 16,-4 1-33-16,2 0-36 0,0 0-36 0,0 0-47 15,0 0-61-15,0 0-76 0,0 0-92 0</inkml:trace>
  <inkml:trace contextRef="#ctx0" brushRef="#br0" timeOffset="29783.3893">22617 6638 2346 0,'0'-2'0'16,"-1"2"-2"-16,1 0-7 0,1-4 1 0,-1 4-4 15,0 0 7-15,0 1-10 0,0 0 1 0,0 0 6 16,0 0 8-16,-1-1 30 0,1 0 19 0,0 2 17 0,-2-1 9 16,2 0 27-16,0 0 7 0,0-1 6 0,-2 0-2 15,2 0-19-15,2 3-8 0,0-3-16 0,-1 1-9 16,-1-1-22-16,0 1-5 0,0-1-7 0,2 0-7 16,-2 0-5-16,0 0-10 0,0 0 4 0,0 0-9 0,1 2-2 15,1-2 7-15,0 1-10 0,-2-1 8 0,0 0-4 16,3 1 4-16,-2 1-6 0,5-1 7 0,-1 3-2 15,3 0 0-15,3 0 8 0,5 1-6 0,0 3 6 16,6-1-3-16,2 0 4 0,2 0-5 0,4 2 8 0,0-2-7 16,2 1-5-16,3-1-2 0,0 1 3 0,1-1 3 15,2 1-12-15,-2-1 11 0,4 0-2 0,-2 0-9 16,1 1 7-16,-1-1 7 0,4 0-16 0,-6 0 8 16,6-2 6-16,0 1-12 0,-2 0 6 0,3-2 10 0,0 0-9 15,1 0-5-15,-1-1 18 0,3 2-14 0,-7-3 7 16,3 1 0-16,2-1-1 0,-8 0-3 0,2 1 5 15,0-1 1-15,-4 1-13 0,0-3 10 0,-3 2-9 16,-2-1 5-16,-2 0-7 0,-5-1 2 0,2 3-4 0,-4-1 6 16,-2-2 7-16,-3 0-4 0,0 2 2 0,-3-1 8 15,-4-2 2-15,0-1 3 0,-2 2 5 0,1 0 2 16,-6 0 0-16,2 0 0 0,-1-2 12 0,0 2-7 16,1-3-2-16,0 3 4 0,0 0-4 0,0 0 2 0,0 0-2 15,2 0 3-15,-3-1-13 0,2 2 6 0,0-1-2 16,2-1 2-16,0 1-5 0,4-1-3 0,-6 1-4 15,4 0-1-15,1 0 1 0,-4 0-4 0,3 0-1 16,-3-2-2-16,0 2 1 0,2 0-7 0,0-3 2 16,-1 3 2-16,1 0-7 0,-1-1 3 0,-1 1 0 0,1 1 2 15,0-1 0-15,-1 0-1 0,3 0 3 0,1 0-6 16,1 0 9-16,0 0 2 0,0 0-4 0,2-1-1 16,1 0-1-16,1 1 4 0,0 0-1 0,2-3-3 15,3 3 3-15,4 0-4 0,1 0 0 0,4 0 0 16,3 0 0-16,0 0 3 0,2 0-5 0,4 3 4 0,0-3-2 15,0 2-3-15,3 3 7 0,-4-3 0 0,5 1-3 16,0 1-4-16,-3-1 5 0,4 1-1 0,-2-1-2 16,-2 2 2-16,5 1-4 0,-4-5-5 0,-1 4 5 0,2-5 3 15,2 5 3-15,-2-3-6 0,1 0 1 0,0 0 2 16,-1-1 2-16,2 2 1 0,-4-1 5 0,-1 3-5 16,-3-3-6-16,1-1 3 0,-1 1 3 0,-3 0-4 15,-4 1-4-15,-2-3 6 0,-1 2-9 0,-4-2 8 0,0 0-1 16,-3 3 1-16,-4-3 0 0,0 0 1 0,-3 2-2 15,0-2-3-15,-3 1 8 0,0-1-3 0,-1 1 2 16,-3-1-4-16,-1 0 4 0,-2 0-3 0,2 0 3 16,-4 0 2-16,5 0-3 0,-4 0-4 0,-1-1 4 15,2 2 1-15,0-1-6 0,0 0 11 0,0 0 0 0,0 0-4 16,0 0-1-16,-2 0 2 0,4 2 0 0,-2-1 0 16,0-2 3-16,0 1-42 31,0 0 1-31,0 0-18 0,0 0-31 0,0 0-24 15,0 0-47-15,0 0-30 0,0 0-50 0,0 0-59 0,0 0-76 16</inkml:trace>
  <inkml:trace contextRef="#ctx0" brushRef="#br0" timeOffset="35817.0645">22664 10464 3088 0,'-6'2'0'0,"2"0"1"15,0-2 5-15,8-2 5 0,-4 3-4 0,-2 0 2 16,2-1-1-16,2 0 10 0,-2 3 13 0,0-3 12 0,1 1 19 15,-1 0 17-15,2-1 26 0,-1 0 6 0,1 0 11 16,-2 1-4-16,0-3-16 0,0 1-5 0,0-1-21 16,0 2-22-16,4 0-14 0,-2-1-9 0,-1 1-10 0,4-1-7 15,3 1 16-15,5 1-12 0,1-1-3 0,7 0 7 16,0-2-11-16,5 2-2 0,4-2 1 0,7 2 7 16,4 0-11-16,1 0 1 0,7-3-5 0,3 2 0 0,4 1-1 15,7-3 6-15,3 2-2 0,-1-3-7 0,3 2-3 16,5-1 9-16,3 2 6 0,1-1-5 0,2 2 0 0,3-4-2 15,2 4 0-15,3-2 1 0,0-1 2 0,0 0-9 16,2-2 1-16,-1-1-3 0,0 0 0 0,-1 1 0 16,3-2-1-16,-1 2 7 0,1-4-7 0,0 1 6 0,-1-1 0 15,4 1-10-15,-1-1 10 0,-2 1-2 0,1-1 0 16,-2 0-4-16,1-1 4 0,-1 2-3 0,-2 2-5 16,-2-2 8-16,-5-2-8 0,-5-2 7 0,2 5 1 15,-7-5 2-15,-7 0-10 0,0 3 3 0,-6-4 5 0,-2 4 7 16,-3-1 0-16,-4 3-5 0,-5 0 0 0,-4-3-5 15,-2 4 15-15,-6 1 1 0,-2-1-3 0,-4 1-3 16,-3-1-5-16,-6 2 3 0,-2 0-1 0,-4 0 7 0,-2 0-1 16,-4 4 0-16,-2-2-6 0,-2 1 6 0,0 0 6 15,0 1 1-15,-2 1 5 0,2 2-1 0,-3-3-5 16,2 0 3-16,-1 0-1 0,2 3-5 0,-2-2-4 16,1 0-1-16,-1-1-9 0,-1 0-6 0,3 0-9 0,0 2-6 15,-2 2 4-15,1 1 5 0,-1 4-9 0,2 0-3 16,-3 7 8-16,0 5 6 0,0 7 11 0,1 5 1 15,-1 4-1-15,3 6 0 0,0 4 10 0,0 9 9 0,2 4-7 16,3 5 0-16,1 2-10 0,2 2-8 0,3 5-5 16,3 1-4-16,2-2-6 0,4-1-9 0,2-1 0 15,1-4 0-15,5-4 16 0,-1-3 1 0,1-5 5 16,-4-4-2-16,4-4 9 0,-4-4-2 0,-5-4 8 0,2-2-10 16,-7-3 6-16,-3-5 2 0,-3 0 3 0,-2-4 1 15,-6-1 5-15,0-3-4 0,-3-2-4 0,-2-1 8 0,-3-4-7 16,1 0 4-16,-1-3 1 0,-2-2 4 0,0-2-6 15,-2-2 4-15,-1 0-1 0,-2 1-1 0,0-4 2 0,-7 0-7 16,-1 0 1-16,-4 1-3 0,-3-2-1 0,-5-1 4 16,-3 2 1-16,-8-1-3 0,-1 0-11 0,-9 2 7 15,-2-2 6-15,-7 2-8 0,-3-3-4 0,-6 2-5 16,-1 0 8-16,-3-1-5 0,-3 2 6 0,-3-1-6 0,-3 2-6 16,-3-4 1-16,0 5 5 0,-5-2 7 0,0 0-11 15,-3-2-1-15,0 2-8 0,-3-1 8 0,-2 0-4 16,-2 1 5-16,-3-1 0 0,-3-1-8 0,-4 2 7 15,-2 1 9-15,-8-3-3 0,0-1 3 0,-3 3 9 16,0-3-3-16,0 0 0 0,0 0 7 0,6-2-5 0,2 2-2 16,5-1 8-16,6 1-5 0,1 0-10 0,10 0 11 15,0-1-3-15,8 2-1 0,5 0 2 0,3-1 3 0,7 2-3 16,7-2 6-16,5 0 7 0,6-2-11 0,3 5 1 16,6-4 4-16,3-1-3 0,5 1 1 0,3 1-1 15,2-4-4-15,4 3 0 0,2-2-2 0,2-2 6 16,2 2-3-16,6 1-1 0,0-2 5 0,5 0-5 0,0 1 6 15,4-1-8-15,3-2 0 0,1 2-5 0,0 0-12 16,6 0-10-16,-1 0-26 0,1 1-15 0,0-1-25 0,1-1-33 16,1 0-26-16,-1-2-52 0,5-2-58 0,-1-1-61 15,2-1-78-15</inkml:trace>
  <inkml:trace contextRef="#ctx0" brushRef="#br0" timeOffset="36295.6998">21329 10496 2800 0,'0'-6'4'0,"-2"2"3"0,2-2 5 0,2 2-1 15,-2 4-8-15,0 0 0 0,1 0-8 0,2 0-2 0,-1 0-13 16,0 4 1-16,3 1-10 0,-1 0 5 0,1 3 9 15,4 4-1-15,1 3 16 0,0 4 12 0,2 10 29 16,-1 5 7-16,5 7 20 0,-3 11-2 0,2 5 5 0,0 4-2 16,-2 11-6-16,0 3-2 0,2 6-21 0,-1-1-13 15,-3 4-11-15,5 2-5 0,-5-3-4 0,0-2 6 16,-2-4-6-16,1-6-2 0,0-7-5 0,-3-3 15 0,0-11 5 16,-3-7 15-16,1-7 9 0,0-5 1 0,-2-6 7 15,1-8 0-15,-4-2 7 0,4-5-17 0,-3-4 1 16,-1-1-12-16,0-4-20 0,0-1-14 0,0-2-23 0,0-4-32 15,0 1-42-15,0-4-35 0,2-6-46 0,0-6-47 16,-1-1-46-16,2-7-36 0,2-3-36 0,-3 1-34 16</inkml:trace>
  <inkml:trace contextRef="#ctx0" brushRef="#br0" timeOffset="36720.7198">21163 10579 3520 0,'-5'-6'4'0,"5"1"1"0,-3 2-5 0,6-4-3 15,-3 3-16-15,-1 1-12 0,2 2-4 0,6 1-7 16,2 0-3-16,4 0 4 0,3-1 0 0,7 0 8 15,4 0 13-15,5 1 12 0,4-3 5 0,8 1 9 0,1-1 7 16,7 1 0-16,3-1 12 0,3 0 5 0,4-1 8 16,4 2-2-16,3-1-2 0,5 2-5 0,3-1 2 15,5 2-14-15,2 2-3 0,3-2-10 0,0 1-15 16,3 2 9-16,0-1 2 0,2 2-6 0,1-1-14 0,3-2 6 16,1-1 1-16,-1 0-2 0,-1-1 4 0,-1-2-9 15,-4-1 0-15,-3-1-1 0,-9 2 9 0,-5-2 1 16,-5 1-3-16,-6-1-1 0,-4 1 2 0,-2-1 6 0,-6 1 4 15,-1 1 1-15,-3-2 1 0,-5 2-3 16,-3-2 4-16,-6 5 2 0,1-2-2 0,-11-1-2 0,0 0-1 16,-3 2 7-16,-5 0-3 0,-4-1 1 0,-1-2-18 15,-1 4-10-15,-5-3-24 0,1 2-28 0,-3 0-43 16,-1-2-50-16,-1 2-61 0,-3 1-68 0,1-1-71 0</inkml:trace>
  <inkml:trace contextRef="#ctx0" brushRef="#br0" timeOffset="37214.8947">22072 10785 314 0,'-5'-16'-3'0,"2"-1"1"0,3 0 0 16,0 3 4-16,5-2 11 0,-1 3 0 0,4-3 22 16,2 2 25-16,-1 0 27 0,3 2 37 0,-2 1 12 0,1-2 7 15,2 3 3-15,-2-2 15 0,-3 2-11 16,4 5-15-16,-5-2-15 0,-1 0-24 0,-1 2-1 0,2 0-6 15,-6 5-4-15,3-2-8 0,-2 2-9 0,-2-1-6 16,2 1 2-16,-2 0-13 0,1 2-6 0,-1-2 2 16,0 1-6-16,-1-1-8 0,1 0 1 0,-2 3-6 0,2-3-11 15,0 1 4-15,0 3-1 0,3 1 4 0,-3 3 7 16,3 5 11-16,2 2 12 0,0 8 19 0,2 6 13 16,0 8 4-16,1 4 7 0,2 7-7 0,-2 9-8 15,-1 4-8-15,1 8-14 0,0 5-14 0,-3 5-10 16,3 0-11-16,-2 3-11 0,1-1-3 0,-1-2 0 0,3-4-4 15,-1-4 1-15,0-9 0 0,0-4 3 0,1-9-2 16,-1-6-11-16,1-6 6 0,-5-4-4 0,1-7 8 16,-1-6-12-16,1-4-18 0,-3-5-29 0,1-4-25 15,0 0-21-15,2-7-47 0,0-2-53 0,2-3-65 0,3-4-56 16,1-3-35-16,5-3-45 0</inkml:trace>
  <inkml:trace contextRef="#ctx0" brushRef="#br0" timeOffset="37688.8289">23859 10723 3470 0,'0'-1'0'0,"-3"0"-4"0,3-3 0 16,2 0-6-16,-2 4-2 0,0 0-7 0,1 0-13 15,-1 1-5-15,2-1 0 0,-2 3-5 0,0-3-4 0,2 1 12 16,-4-1-4-16,4 2 6 0,-2 0 15 0,-2-1 8 16,2 6-3-16,2 0 21 0,-2 3 24 0,-2 7 12 15,2 4 15-15,0 4 18 0,-2 8 8 0,2 9 4 16,-4 3 12-16,2 8-7 0,-1 3-18 0,0 6-11 0,-2 5-11 16,2 2-18-16,2 0-5 0,-3 4-11 0,3-5-8 15,-1 2-2-15,0-7-6 0,2 0-5 0,0-7 7 16,2-4-1-16,-2-3-3 0,2-8 1 0,-1-5-4 15,1-4-4-15,0-6 9 0,-2-4 5 0,1-7-13 0,-1-3-20 16,2-5-19-16,-2-2-27 0,1-5-29 0,4-3-47 16,-2-1-64-16,3-5-74 0,6-1-55 0,3-6-44 0,3-8-52 15</inkml:trace>
  <inkml:trace contextRef="#ctx0" brushRef="#br0" timeOffset="38084.4916">25048 10648 3161 0,'0'-2'-4'0,"2"-1"4"15,-1-1 5-15,3-1-8 0,-3 2 4 0,-1 3-4 16,5-1 0-16,-5 1 3 0,0 0-3 0,1 0 2 16,-1 0-1-16,0 0 19 0,-1 0 8 0,1 1 10 15,0-1 5-15,0 2 1 0,-3 0 2 0,3-1-11 16,-2 2-4-16,2 0-12 0,0 1-13 0,0 5-8 0,2 4-4 16,-2 4-1-16,-2 8 6 0,1 5 11 0,-1 13 0 15,0 4 3-15,-1 6 3 0,3 7 2 0,-5 7-2 16,2 4 1-16,0 4 3 0,0 3-6 0,-1 0 0 15,-1-1-2-15,1 1 3 0,-2-6-6 0,4-3 8 0,-1-6-1 16,2-7 1-16,-3-5 4 0,3-7 5 0,-1-6-2 16,0-3-4-16,1-7 2 0,-2-5 2 0,2-5-8 15,-3-3-16-15,4-6-27 0,-3-4-59 0,2-2-73 16,-1-3-92-16,-1-8-108 0</inkml:trace>
  <inkml:trace contextRef="#ctx0" brushRef="#br0" timeOffset="38839.0797">23908 10331 2198 0,'3'0'5'0,"-1"3"8"16,1-6 14-16,-1 2 1 0,-2 1 4 0,0 1-4 16,0 2-1-16,-2-3-4 0,2 2 10 0,0 1 16 15,0 1 14-15,0 1 23 0,-3 2 8 0,1 6 16 0,1 1 17 16,-1 5 10-16,-4 6-4 0,3 4-11 0,0 5-23 15,0 2-10-15,-1 6-6 0,1 3-7 0,-2 1-10 16,2 5-4-16,-3 0-13 0,3 3-13 16,2 0-2-16,-3-4-18 0,1 1 0 0,3-2-9 0,-2-5-16 15,2-3-26-15,-1-5-21 0,2-7-42 0,-1-1-48 16,0-7-71-16,2-7-95 0,-2-3-98 0</inkml:trace>
  <inkml:trace contextRef="#ctx0" brushRef="#br0" timeOffset="40243.1035">21715 11122 2576 0,'-3'-4'14'15,"1"-1"13"-15,-1 0 20 0,4 0 23 0,-1 0 20 16,-1 3 5-16,1-1 13 0,0-1-1 0,1 2-11 0,1 0-1 16,1 1-12-16,2-2-6 0,1-2-16 0,-1 4 5 15,4-6-10-15,4 3 3 0,-1-1-2 0,6 0-9 0,-2 1-10 16,4 1-13-16,1 3-6 0,3 0-9 0,-2 3-7 15,-2 5-3-15,-1-2-3 0,2 2-2 0,-5 6 3 16,-1 1 2-16,-3 6-5 0,-3 1 2 0,-5 5 5 16,-2 2-1-16,-4 4 4 0,-2 1 7 0,-5 0-4 0,-3 4-3 15,-5-5-1-15,1 3 1 0,-4-5-1 0,-2-2-3 16,2-1-1-16,-2-4-6 0,0-5-4 0,0-3-1 16,2-3 2-16,1-4-7 0,3-1-9 0,0-4-3 0,3-4-2 15,1-2-6-15,2 0 1 0,4-6-3 0,1 2 4 16,0-5 6-16,5-3 1 0,0-1 11 0,0-2 6 15,7-1 9-15,-3-2 4 0,5 0 16 0,4 1-3 0,-1 0 8 16,3 2 20-16,1 2-1 0,3 1-1 0,0 3 0 16,3 2-4-16,-1 4-10 0,-2 1-2 0,5 4-12 0,-2 0-7 15,0 4-4-15,-1-1-2 0,1 2 3 16,-1 4-8-16,0-2 6 0,0 2-10 0,-2 0-13 0,-3 3-30 16,2-1-33-16,0 2-39 0,-1-3-59 0,0-1-68 15,0-2-106-15,0 2-126 0</inkml:trace>
  <inkml:trace contextRef="#ctx0" brushRef="#br0" timeOffset="40786.374">22909 11076 2729 0,'-9'-4'13'0,"1"0"33"0,3 0 27 0,5 4 26 0,0-4 14 15,0 3 8-15,0 0-2 0,0-1 4 0,42 1-4 16,-36-2-17-16,0 1-18 0,2-1-23 0,-2-1-15 16,5 1-4-16,0 0 2 0,1 1-7 0,-36 0-14 15,35 2-10-15,0-3-12 0,3 3-6 0,-3 3 4 16,3 1-4-16,-3-1-3 0,-2 1 0 0,-1-1-1 0,-1 2-16 15,0 1 8-15,-4 0 3 0,0 2 2 0,-3-2-2 16,-2 3 10-16,-1 0 1 0,-2 0-3 0,-1 1 20 16,-3 2-4-16,-3 0-2 0,-1 0-6 0,-4 1 4 0,-1-1-3 15,0 1 1-15,-1-1 7 0,3-3-6 0,-1-1 1 16,2-1 7-16,3-2-4 0,6 0-5 0,1-3 1 16,2 0 0-16,1 1-3 0,2-2-4 0,2-1 4 0,1 3-2 15,0-1 11-15,4 4 2 0,-1-3-5 0,6 3 2 16,1-1 3-16,1 2 3 0,4 0-4 0,1 0-4 15,2 1-8-15,-1 1-6 0,3 2 11 0,-2-2-7 0,-2 3-8 16,3 0-1-16,-3 2-7 0,-1 1-5 0,-1-1 4 16,-1 1 1-16,-2-1-10 0,-3 1 2 0,0-1 5 15,-2 3-3-15,-1-5 6 0,-3 1 8 0,-1-2 1 0,-3-1 7 16,-2-2-1-16,-1 0 4 0,-1-1 3 0,-4-1 2 16,2-1 5-16,-5 2-4 0,0-2-1 0,0 1 0 15,-2 0-1-15,-2-1 0 0,0-2-2 0,-1 3 1 16,-2 0-9-16,4-3-19 0,-1-1-27 0,0 1-44 0,2-2-40 15,0-1-42-15,2 0-60 0,2-3-72 0,1 1-73 16,2-1-66-16</inkml:trace>
  <inkml:trace contextRef="#ctx0" brushRef="#br0" timeOffset="41415.4829">24294 11139 2096 0,'0'-5'19'0,"-3"0"14"0,2-2 24 16,1 3 21-16,-2 1 20 0,0 1 10 0,1-1 9 16,-3 5 7-16,4-1-19 0,-1 1 1 0,-1 0-14 15,1-1-17-15,2-1-16 0,-4 4-8 0,3-1-5 0,-2 1-8 16,-1 2 7-16,1 2-11 0,-2 0-3 0,3 8 0 15,-1-1-6-15,2 3 16 0,0 0 0 0,3 3 3 0,1 3-2 16,1-2 7-16,3 3 5 0,-1 0 4 16,3-2-5-16,-1 0 4 0,4 1-2 0,-4-2 3 0,2 2-4 15,-1-4-15-15,-1-2-9 0,0-2-5 0,-5-1 3 16,0-4-15-16,-2 1-3 0,-4-1-7 0,2-5-11 16,-1 2-20-16,-4-4-27 0,-2 1-34 0,-2-2-31 15,-2 0-37-15,0-2-44 0,-6-3-31 0,0-1-18 16,-4-1-12-16,0-3 3 0,-1-1 5 0,5-2 16 0,-4-1 20 15,5-2 24-15,1-3 32 0,2-1 19 0,2 0 31 16,5-3 27-16,1-1 27 0,1-1 23 0,4-3 18 16,2-1 39-16,5-1 6 0,-1-3 30 0,3 2 18 0,4-2 19 15,1 1 12-15,4 3 15 0,0-1 11 0,0 5-10 16,-1 1 4-16,3 4-8 0,-2 2-8 0,-1 1-11 0,1 5 2 16,-1 2-10-16,-4 2-8 0,4 0-1 0,-4 2-2 15,3 0-5-15,-2 2-8 0,3 1-16 0,-1-3-16 16,2 3-6-16,-1 0-9 0,5-1-8 0,2 2-11 0,1-1-14 15,0 0-30-15,1-1-27 0,4 2-40 0,0-2-50 16,4 0-65-16,-2-2-78 0</inkml:trace>
  <inkml:trace contextRef="#ctx0" brushRef="#br0" timeOffset="41837.7827">25685 10983 2859 0,'-8'2'-2'0,"0"2"5"16,-3 4 12-16,0-4 21 0,1 9 16 0,-7 6 6 15,-3 2 4-15,-3 5 0 0,-2 4 5 0,0 2-3 0,1 1-4 16,-1 1-20-16,4 0-15 0,4-2 2 0,3-1-10 16,3 1-2-16,6-6 1 0,2 3-1 0,5-6-4 15,2 0-6-15,4-2 8 0,5-5-10 0,1 1-2 16,3-5 4-16,1 0-8 0,4-4-14 0,0-4-11 0,2-2 9 16,-2-2-8-16,-1-2-4 0,0-4 8 15,-3 1-2-15,-1-3 11 0,-4-1 11 0,0-3 5 0,-5-1-2 16,-2 1 0-16,-1-4 6 0,-3 0-3 0,-6-1 2 15,-1-2-9-15,-3-1 12 0,-3 3 5 0,-3-1-2 16,-2 3 3-16,-3 1-2 0,-3 3 5 0,0 3-3 0,-5 2 3 16,-1 4-12-16,-2 3-1 0,-2 2 6 0,-1 2-12 15,-2 2-1-15,1 0-39 0,-1 2-49 0,3 0-65 16,-1 0-85-16,4-2-115 0</inkml:trace>
  <inkml:trace contextRef="#ctx0" brushRef="#br0" timeOffset="45614.0444">21054 9861 1160 0,'0'-4'22'0,"1"-1"8"0,2 0 16 15,-1 2 34-15,-2 1 16 0,2-1 24 0,-1-1 19 16,1 2 17-16,-1 0 10 0,-1-1 18 0,4 3 10 16,-4-1-13-16,0 1 14 0,1 0-10 0,-1 1 4 0,0-1 1 15,0 3-17-15,0-3-13 0,0 1-11 0,0-1-11 16,0 0-24-16,0 1 2 0,2 1-22 0,-2-2-14 15,-2 3-13-15,2-1-12 0,0 0-32 0,0 0-6 16,0-2-2-16,-1 5-20 0,1 1-5 0,-2 1 1 0,4 5 6 16,-2 3-5-16,0 2 20 0,1 6-5 15,-1 2-2-15,4 4 3 0,-3 2 4 0,-1-2 0 0,3 0-7 16,2 0-7-16,-2 0-28 0,0-3-29 0,2-3-38 16,0-4-49-16,1 0-51 0,3-5-53 0,-1-4-77 0,2-2-83 15,1-6-108-15</inkml:trace>
  <inkml:trace contextRef="#ctx0" brushRef="#br0" timeOffset="45931.3372">21424 9903 2895 0,'0'0'-3'0,"1"4"1"0,-1-1-4 15,2-3 2-15,-1 0-8 0,-1 5 6 0,0-1 3 0,2 4-6 16,0 2 6-16,-1 1 3 0,-1 0-5 0,3 2 7 15,1 0 14-15,0-1-2 0,2 2 5 0,2-4 19 16,2 0 1-16,2-3-6 0,3-2 15 0,0 0-2 16,5-1-8-16,0-4-12 0,4-4-23 0,-2-1-21 0,3-4-19 15,-1-1-8-15,0-3-10 0,-7-1-13 0,0-2 0 16,31 0 7-16,-39-1 17 0,-6-1 10 0,-3 1 19 16,-3-3 12-16,-3 3 9 0,-5 1 12 0,-2 0 4 15,-36-1 4-15,33 4-3 0,-2 0 1 0,-3 5 0 16,0 1-3-16,-2 3 1 0,-2 1-5 0,-1 1-1 15,5 2-1-15,-4 4-4 0,5-1-2 0,2 0-8 0,-1 3 1 16,8 0-10-16,0 1-22 0,3 2-50 0,2-1-46 16,-2 4-61-16,5-3-76 0</inkml:trace>
  <inkml:trace contextRef="#ctx0" brushRef="#br0" timeOffset="47272.1256">22742 9757 1571 0,'-2'0'25'0,"2"0"23"15,0-2 29-15,0 0 20 0,2 2 20 0,-2 0 10 16,0 0 15-16,0 0 7 0,0 2-15 0,0-1-14 0,0 0-21 0,-2 2-25 16,4-3-20-16,-2 2-10 0,-2 1-23 15,4 0-3-15,-2 1-12 0,0 3-1 0,-2 3-10 16,4 2 10-16,-4 5-4 0,-1 0 2 0,3 9 9 16,-1-2-1-16,1 4-2 0,0-2-2 0,1 3 2 0,2-3-3 15,-1 2 5-15,0-3-2 0,1-1 1 0,-1-3-7 16,-1-2-24-16,3 0-42 0,0-3-58 0,-1-3-64 15,3-3-85-15,-1 0-100 0</inkml:trace>
  <inkml:trace contextRef="#ctx0" brushRef="#br0" timeOffset="47979.9812">23178 9723 2717 0,'2'-9'5'16,"-1"5"19"-16,-1 0 18 0,5 0 4 0,-3 2 2 15,-2-1-1-15,0 3-2 0,1 0 4 0,-1 0-6 0,3 0-15 16,-3 3-10-16,2-3-4 0,0 0 5 0,1 0-5 0,-1 2 9 16,1-2-9-16,1 0-2 0,-2 0 0 15,1 3-12-15,-2-2-1 0,-1-1-5 0,0 1 12 0,0-1-8 16,0 0 1-16,0 3 4 0,0-2 0 0,-1-1 8 15,1 0 7-15,-2-1 10 0,2 2-2 0,0-1 12 16,0 0 4-16,-1-1 0 0,1 1 0 0,0 0-3 16,0 1 0-16,0-1-8 0,0-1-4 0,0 1-1 15,0 0-1-15,0 1 5 0,0-1-6 0,-2-1 2 0,2 1-1 16,-3-3-9-16,3 3 0 0,0 0-11 0,-1 0 3 16,1 0-8-16,-2-1 6 0,4 1 1 0,-2 0-9 15,1 0 1-15,-1 0 7 0,0 0-3 0,0 0 1 16,0 0-1-16,0 0 2 0,0-2-5 0,0 2 4 15,0-2 8-15,0 2-4 0,0 0 0 0,0 0 1 0,0 0 7 16,0 0-6-16,3 0 5 0,-3 0-1 0,0 0-5 16,0-2 2-16,0 2 0 0,0 0 1 0,2 0-12 15,-2 0 6-15,1 0-3 0,1 0 4 0,-2-3-5 0,1 3-7 16,3 0 8-16,0-3-1 0,3 2-1 0,2-2-6 16,1 1 1-16,1-1-10 0,3 1 14 0,0 2-3 15,-1 0 0-15,0 2-10 0,-2-2-2 0,0 4 2 16,-2 1 2-16,-2 1 0 0,-1 1-7 0,2 3 5 15,-2 1-5-15,-3 1 9 0,0 4 9 0,-3 0 6 16,-3 1-3-16,-3 4 1 0,-5 1 5 0,-2 3-1 0,-7-1-1 16,-4 5-4-16,-3 0-10 0,-3-1-10 0,-2-1-1 0,2-4 2 15,3-1-6-15,4-5 2 0,4-4 1 16,5-2 3-16,4-5 10 0,2-1 6 0,7-4-2 16,-1 1 2-16,2-2 3 0,0 0-4 0,2 0-2 0,-1 0-1 15,1-1 1-15,1 0-5 0,0 1 10 0,0-1-2 16,2-1 3-16,1 2-5 0,2-2 7 0,3 1 0 15,2 0 0-15,3-2-2 0,0 1-8 0,2-1 3 16,0 1-6-16,2-1 7 0,-1 3-3 0,-1 0-5 16,-1-1-4-16,-1 2 13 0,0-1-2 0,-2 3-1 0,2 2 2 15,-3 0-4-15,1-1-9 0,0 3-13 0,2-2-15 0,-2 3-38 16,2-2-25-16,-4-1-32 0,4 1-31 16,-3-4-56-16,2 1-68 0,-2-6-80 0</inkml:trace>
  <inkml:trace contextRef="#ctx0" brushRef="#br0" timeOffset="48390.2558">24291 9625 2800 0,'3'-3'8'0,"-3"3"15"0,4 0 10 0,1-3 13 15,-5 3 9-15,2 0-1 0,-2 3 4 0,0-3 4 0,0 2-8 16,0 0-6-16,0-1-19 0,-2 2-14 16,2-2-9-16,0 0-6 0,0 2-9 0,0-1-2 0,0 3-3 15,2 4-1-15,0 1 13 0,1 5-1 0,-2 2 2 16,1 4 10-16,1 3 5 0,1 2 1 0,0 2 1 16,-2-2-1-16,4 3-4 0,-3-2-2 0,0 0 5 15,0-3-14-15,-1-1-24 0,0-3-37 0,-1-1-45 0,3-2-59 16,-4-4-67-16,0-1-61 0,0-1-92 0</inkml:trace>
  <inkml:trace contextRef="#ctx0" brushRef="#br0" timeOffset="49111.0251">24738 9560 2289 0,'2'-4'11'0,"0"0"15"0,1 3 17 0,0-3 7 15,-1 1 7-15,-1 3-4 0,-1 0 5 0,3 0 0 16,0 0-13-16,-1 0-8 0,-1-4-14 0,2 4 0 16,2-2-10-16,-1-1 5 0,2 3 0 0,0-3-8 0,0 2 3 15,1-3-7-15,-1 4-1 0,-1-1 1 0,-2-2-3 16,0 3 6-16,-3 0-5 0,3 0 16 0,-6 0-1 15,3 0 16-15,-3 0-13 0,2 0 5 0,-1 0 3 16,2 0-5-16,0 0 2 0,-2 2-3 0,2-4-1 16,-1 2-16-16,-1 0 10 0,2 0-14 0,0 0-4 0,0-2 4 15,0 2-2-15,0 0-10 0,0-3 3 0,0 3-2 16,0 0 1-16,0 0-2 0,0 0 10 0,0 0-8 16,0 0 2-16,0 0 5 0,0 0-3 0,-1 3-3 15,-3-3-1-15,1-3 4 0,-2 3-7 0,-1 0 10 0,0 0-3 16,0-3-1-16,-1 3-1 0,1-1 11 0,1-2-6 15,5 3 22 1,0 0 0-16,0 0 2 16,0 0-2-1,0 0-1-15,0 0-11 0,0 0 10 16,0 0-42 0,0 0 4-16,0 0 0 15,0 0 2-15,0 0-8 0,-25 38 6 16,-7 21 25-16,18-31-1 15,1 1-6-15,2 0 9 0,2 1-10 0,1 1 5 16,1-4 1-16,3-1-4 0,2-2 1 0,4-1-4 0,0-2 7 16,0-4-5-16,3 0 4 0,-2-5-1 0,-3-12-33 15,0 0-3 1,0 0-18-16,0 0-29 0,13 12-20 0,-13-12-6 16,0 0-2-16,0 0 4 0,0 0 1 0,64-45 10 0,-52 29 21 15,1 0 21-15,-1 1 21 0,-1 0 16 16,-1 2 3-16,-1 0 12 0,-1 3 9 0,-1 4 0 15,-3-2 2-15,-4 8 7 0,0 0 5 0,0 0-3 16,0 0 5-16,0 0 14 0,0 0 9 16,0 0 15-16,2 24 1 0,-2-24 9 0,0 0 3 15,-6 88-5-15,1-63-18 0,-2 2-15 0,1 0-16 16,3-1-10-16,-2 1-3 0,2-1-10 0,2-1-19 0,-1 1-31 16,2-6-40-16,2-1-45 0,-1-4-69 0,4-1-97 15</inkml:trace>
  <inkml:trace contextRef="#ctx0" brushRef="#br0" timeOffset="49628.9051">26254 9353 2635 0,'7'-9'-6'0,"-6"1"10"0,4 4 15 15,-2-4 11-15,1 3 5 0,-4 5-2 0,2 0-5 16,-2 0-6-16,0 3 6 0,0-1-16 0,0-1-17 16,-2 4-14-16,2 1 2 0,-4 6 3 0,1 3 12 15,-2 4 11-15,-1 6 7 0,-2 4 13 0,-3 7 2 16,1 3 6-16,-3 5-2 0,-1 2 7 0,0 2-8 0,-5 3-8 16,0 0-9-16,0 2-35 0,0-5-34 0,-1-3-40 15,6-3-50-15,2-5-60 0,0-6-67 0,10-7-107 16</inkml:trace>
  <inkml:trace contextRef="#ctx0" brushRef="#br0" timeOffset="49963.2467">26899 9477 1809 0,'-5'3'-2'0,"-3"3"6"15,3-3 9-15,0 5 9 0,-3 3 11 0,-4 2 6 16,-5 4 8-16,1 4 6 0,-1 1 9 0,-2 4-3 0,1 3 3 0,1-1-17 16,3 1-4-16,1 0-5 0,5-1-11 15,4-1 1-15,2-3-5 0,4 2 4 0,1-6-11 16,5 1 12-16,1-4-3 0,2-1 6 0,2-4-1 0,1-3-7 16,2 1 6-16,4-3-7 0,-1-4 1 0,-1-2-1 15,4-3 1-15,-3 0-5 0,-2-2 13 0,0-2 13 16,-4-4 1-16,0 3 14 0,-4-4 22 0,-4 0 8 15,0-3 1-15,-3 2-7 0,-4-5-4 0,2 2-11 16,-5 0-13-16,-3-3-12 0,2 3-28 0,-8-1-10 0,-2 1-3 16,-3 2 6-16,0 4-12 0,-3 0 0 0,-2 1-8 15,-3 5-36-15,0 3-27 0,-1 1-49 0,1 1-66 16,-1 3-70-16,-4 2-74 0</inkml:trace>
  <inkml:trace contextRef="#ctx0" brushRef="#br0" timeOffset="51635.6975">27458 9302 735 0,'-5'-9'11'0,"1"2"23"0,-1-1 7 0,2-1 10 16,-2 1 7-16,-3-1 7 0,-1 1 4 0,0-1 6 16,-1 0 7-16,-4-2-13 0,1 2 4 0,-4-3 11 15,-1 3 10-15,-4-2 3 0,2 0 8 0,-4 1-1 16,0 1-5-16,-1-1-7 0,-3-1-10 0,-1-1-19 0,-1 3-21 15,0 1-3-15,-3-1-15 0,0 2-2 0,-4-3-15 16,0 3 1-16,-1-1 4 0,-1-1-1 0,-3 1 8 16,-1 2-5-16,-1 0 6 0,-3-3-1 0,-1 4-2 0,-3-2 0 15,-1 0-8-15,-1 1 5 0,0 1-5 0,-2 1-5 16,1-3-5-16,-1 5 2 0,0-3 2 0,2 2-3 16,0 0 6-16,-1-1-6 0,-3 2 4 0,-1-1 4 15,-4 0 9-15,-3 3 2 0,0-2 7 0,-4-1 2 16,-4 3 0-16,2-1 2 0,1 0-5 0,0 1 7 15,3-2 4-15,1 2-8 0,2 0-3 0,1 0-1 0,3-1 1 16,-2 0-4-16,2-2 3 0,-3 3-6 0,-2-3-15 16,1 1 6-16,-1-2-3 0,-2-1-4 0,3 2-5 15,-3-1 9-15,1-2 0 0,-4 1 4 0,1 1 13 0,-3-3-1 16,0 1 2-16,-1 2 5 0,-3-2 6 0,2-1-15 16,-2 3 7-16,0-1-9 0,2 2-4 0,5-1 1 15,-1-1 4-15,2 0-11 0,0 2 4 0,3-1 5 16,-1 1-14-16,1 1 9 0,0-1-7 0,-2-1-8 15,2 2-2-15,-2-1 5 0,2 3-11 0,0 0 0 0,5-2 15 16,-1 2-9-16,2 0 3 0,2 0 4 0,1 2 0 16,0-2 4-16,2 0-3 0,-3 3 11 0,2-1-10 15,1 0-2-15,-1 0 1 0,4 1 3 0,1 2-11 0,-2 2 2 16,4-4-1-16,4 1-6 0,0 2 1 0,0-2 3 0,2 1 8 16,3-1-10-16,-2-1 17 0,5 1-7 15,-4 0 10-15,2 2-10 0,0-3 2 0,-1 0 4 16,0 2-3-16,1 1 1 0,1-3-8 0,-1 4 9 15,3-2-7-15,0 0 6 0,0 4-6 0,4-2-2 0,-3 1-1 16,4-1 1-16,-2 0 1 0,0 3-4 0,0 0 2 16,1-1 0-16,2-1 2 0,-1 1 1 0,0 2-4 15,3-2 4-15,-2-1 2 0,3 1-2 0,-3-2 3 16,2 3-1-16,1-3 8 0,0 3 0 0,5-1 0 0,-4-2 4 16,5 4 2-16,0-2-1 0,-1 1-5 0,0 1 8 15,3-2-7-15,-2 4-2 0,-2-1-1 0,0 1-2 16,3-1-7-16,-1 5 2 0,-1-2 4 0,2 1-3 15,-1 1-4-15,-1 0 2 0,3 0 3 0,-2 2 0 16,1 0 7-16,2-1-1 0,-4 1-3 0,4 2-8 0,-1 0 10 16,4 0-1-16,-2 0-7 0,3 1 1 0,0-2 4 15,1 4-4-15,2-4 6 0,2 2 2 0,-1-3 5 16,5 2-1-16,-1-2 2 0,1 4 2 0,2 0-4 16,0-3 3-16,2 2 0 0,2 2 1 0,0 0-1 0,3-2 2 15,0 2 9-15,3 1-10 0,-3-1 4 0,6 0-4 16,-1 2 6-16,2-1 2 0,1 1-10 0,1-4 2 15,3 2-4-15,3 0 5 0,2-2-2 0,1-1 5 16,6 0-7-16,-3 0-2 0,4-2 10 0,4-1-7 0,1-1-1 16,1 2 3-16,1-2-6 0,2 0 5 0,0-3-8 15,4 1 5-15,3 1-6 0,-2-1-2 0,3 1-2 16,0-4 0-16,3 1 1 0,0 1-8 0,1 1 11 0,-2-3-7 16,6 1 1-16,1-4-1 0,-2 3 2 0,3-3-4 15,-2 2 1-15,-2-2-1 0,1-1 0 0,-1 1 7 16,-3-4-1-16,-3 2 1 0,-2-2-1 0,-1 3 1 15,-3-4 2-15,-1 0-1 0,-1 1-4 0,4-2-4 16,-5 0 1-16,4-1 7 0,1 1-4 0,2-2 0 0,0 3 1 16,4-4-1-16,0 1 1 0,3 1 4 0,0-1-7 15,-1 2 1-15,4-3 1 0,-3 1 1 0,4-1-5 16,-4 1 6-16,3-1-3 0,1 0-7 0,2 0 11 0,2 0-5 16,-1 0-2-16,1 2 2 0,-2-1-1 0,0 0-4 15,1-1 1-15,-5 0 8 0,-2 0-9 0,-2-1 0 16,-3 0 0-16,-2-1 1 0,-2 0 9 0,-5-1-5 15,0 3 4-15,-2-4 1 0,-1 1 0 0,1 0-2 16,-4-1 5-16,1 1-11 0,1 1-2 0,-3-1 12 16,4 1-4-16,-4 0-3 0,2-1-3 0,1 0 7 0,-3 1-7 15,4-2 6-15,0 0 2 0,1 2-13 0,2 0 5 16,-3 1-10-16,1 1 9 0,2-2-5 0,0 2 10 16,-2 3 1-16,-1-3-7 0,0 2 3 0,0 0 1 0,1-2 7 15,-1 3 2-15,0-1-9 0,-1 1-3 0,4-2 3 16,-1-1 6-16,1 4-2 0,1-4-3 0,-1 3 0 15,4-3-9-15,-2 2 13 0,2-2-1 0,-1 3-3 16,1-2-2-16,-1-1 2 0,-1 2-6 0,3-2 4 0,-4 1 1 16,-1-1-6-16,1 0 2 0,-1 3 4 0,1-3-3 15,-1 2 3-15,2-2 4 0,0 2-4 0,0-1-3 16,2-1 6-16,1 1-10 0,1 0 4 0,-1-1 1 0,1 3-2 16,0-6 4-16,-4 3-6 0,2-1 0 0,1 0 6 15,-3-2-2-15,1-2-4 0,-2 3-4 0,-1-4 6 16,2-1-7-16,-2 3 17 0,-2-2-11 0,1-1 1 15,-1 1 3-15,3-2-4 0,-1 1 7 0,-1 2-5 16,-1 1-1-16,0-1-7 0,1 0 19 0,-1 1-12 0,-3 0 5 16,2 1 0-16,-3-1-2 0,1 4 2 0,0-4 5 15,-3 0-11-15,0 3-1 0,0 0 4 0,-3-1-2 16,0 1 5-16,-2 0-2 0,0-2-2 0,-3 3-3 16,-1 0-4-16,1 0-23 0,-5 0-11 0,3 0-21 0,-5-1-29 15,1-1-25-15,-2 1-36 0,-2-2-51 0,-1 2-40 16,-1-3-62-16,-1-1-85 0</inkml:trace>
  <inkml:trace contextRef="#ctx0" brushRef="#br0" timeOffset="59542.723">23181 11972 1765 0,'-1'-5'0'0,"-1"2"2"0,-1-6 8 0,3 6 6 0,0-2 2 16,0 4 3-16,0-2 2 0,0 3 10 0,0 0 12 15,0 1 7-15,5 1 8 0,-5-1-1 0,1-1 5 16,1 0 2-16,-1 3 9 0,-1-3-7 0,2 0-5 15,0 2-5-15,-2-1-9 0,0 0 2 0,0 0-6 16,0-1 2-16,0 3-13 0,0-1 2 0,1 2-5 0,-1-2 0 16,3 3-6-16,-1 3-3 0,1 0 8 0,1 2-1 15,-1 3-2-15,3 3 3 0,-2 3 4 0,1 2 4 16,0 4 2-16,-2 0-1 0,2 6-3 0,3 1-7 0,-4 3 10 16,-2 4-9-16,3 1-4 0,-2 0-14 0,0-2-1 15,-1 1-2-15,0-3 1 0,-1-2-3 0,-1-2-10 16,0-4 2-16,0-4-4 0,0-2-3 0,0-3-22 15,0-3-19-15,0-4-42 0,0-3-41 0,-1-1-52 16,1-3-57-16,0-3-76 0,-2 0-83 0</inkml:trace>
  <inkml:trace contextRef="#ctx0" brushRef="#br0" timeOffset="60741.9736">24460 12137 2300 0,'3'-11'15'0,"-1"-1"11"0,1 3 7 0,2-4 11 16,-2 1 6-16,0 8 2 0,2-1 5 0,-4 2 7 0,2 1-19 15,-1 0-2-15,0 2-4 0,1 0-9 0,-3 0 0 16,1 0 1-16,-2 2 8 0,1 3-3 0,1 0 18 16,1 4 4-16,1 3 6 0,-1 7 3 0,1 3-3 0,-1 5 2 15,4 3-12-15,-5 5-6 0,-1 2-15 0,2 4-12 16,-4 1-18-16,2-1-14 0,-1-2-30 0,1-1-37 16,-3-5-37-16,7 1-56 0,-1-5-65 0,2-2-85 15,2-2-98-15</inkml:trace>
  <inkml:trace contextRef="#ctx0" brushRef="#br0" timeOffset="61155.5368">25932 12270 2611 0,'3'5'0'16,"-3"0"-5"-16,2 3 4 0,-4-3-2 0,4 6-22 15,-2 3-22-15,-2 7-57 0,0 1-42 0,1 4-34 16,-1 1-27-16,-1 0-17 0,1 2-2 0,-2-2 23 0,-1 0 19 15,-3-1 54-15,2 0 26 0,-1-1 9 0,-4-1-4 16</inkml:trace>
  <inkml:trace contextRef="#ctx0" brushRef="#br0" timeOffset="62170.1918">22100 9469 2484 0,'-6'3'-2'16,"1"-3"-4"-16,3-3 2 0,6 3 2 0,-4 0 4 0,0 0-9 15,1 0 4-15,1 0-5 0,-1 3 16 0,1-3 9 16,1 2 19-16,-1 0 4 0,3-1 4 0,-2-1 11 0,0 0 6 16,5 3 14-16,0-6-2 0,5 6-11 0,2-6-15 15,9 6-7-15,1-3-4 0,6 0-4 0,4 0-10 16,2 0-9-16,-1 0-15 0,1-3 11 0,-6 3-9 0,-4 0 0 15,-5 0 3-15,-6 0 8 0,-3-1-2 0,-7 2 7 16,-3-1 5-16,-3 0 1 0,-1 0 8 0,-3 0 7 16,1 0-12-16,2-1-6 0,-6 0-6 0,-4-2-14 15,-1 3-11-15,-6-3-13 0,-3 3-9 0,-7-2-4 0,-4 0 8 16,-5 2-3-16,0-1 13 0,-1 1 6 0,3 1 6 16,5-1 8-16,2 2 0 0,4-2 0 0,7 0-15 0,3 0-3 15,7 1-20-15,1-1-1 0,0-1-13 16,6 2-1-16,0-2-2 0,3-1-4 0,-2 2 8 0,1 0 5 15,-2 0-2-15,2-1-6 0,-1 0 2 0,-1 0-33 16,3 2-11-16,-3-1-45 0,2 1-52 0,1 0-71 16</inkml:trace>
  <inkml:trace contextRef="#ctx0" brushRef="#br0" timeOffset="62712.1163">22582 8969 2357 0,'0'-5'-3'0,"0"-2"19"16,-1 2 20-16,1 0 10 0,0 1 10 0,1 1-1 16,-1 2 5-16,2 0 3 0,-1 0-1 0,-1-1-15 0,2 2-17 15,3 0-9-15,0-3-8 0,2 2 0 0,5 0-4 16,0-2-3-16,7 1 2 0,1 2-1 0,6 0-2 15,4 3-1-15,1 1-1 0,4 1 2 0,0 2-1 16,-2 4-1-16,-1-2 5 0,-4 5-7 0,-4-2-4 0,-5 1 2 16,-5-1-4-16,-4 3 4 0,-5-1-1 0,-4-2 5 15,-4 4-9-15,-5-1 3 0,-2 0 9 0,-4 2-6 16,-2-1 3-16,-1 0-4 0,-1-2 1 0,0-2-5 16,1 2 7-16,0-2 1 0,2-4-5 0,5-1 2 15,2-2-3-15,2-1-6 0,2-3 8 0,2 2 1 0,2-2-2 16,2-1 1-16,-2 0-7 0,1 0 2 0,2 0 5 15,-2 0 7-15,3 0-2 0,0 0 7 0,1 0 8 16,3 3 2-16,5-3 6 0,0 0-1 0,5 0 3 16,2 0-4-16,3-3-5 0,-1 3-11 0,5-4-20 15,-2-1-26-15,1 0-37 0,-1-2-40 0,4 2-49 0,-6-2-44 16,2 0-74-16,-1-3-64 0</inkml:trace>
  <inkml:trace contextRef="#ctx0" brushRef="#br0" timeOffset="63327.9553">23390 9032 1391 0,'1'0'2'0,"3"0"1"0,-3-2-1 16,2 2 6-16,-1 0-2 0,-2 1 4 0,5 0 1 16,-2-1 5-16,0 3-4 0,1-3 11 0,1 1 9 0,-1-1-3 15,-3 3 1-15,2-3-1 0,1 0 1 0,-3 0-9 16,2 0 2-16,1 0-4 0,1 0-11 0,2 0-12 15,-1 0-13-15,3 0-14 0,-1 0-14 0,-1-3-15 0,1-1-13 16,0-1-27-16,-1 0-12 0,-3 1-7 0,2-7-20 16,-4 2 8-16,0 1 6 0,-4-4 21 0,-1-2 15 15,-5 2 13-15,-1-1 20 0,-4-3 25 0,-3 1 41 16,-6 0 7-16,1-1 21 0,-9 2 12 0,0-1 10 16,-3 0 22-16,-6-1 9 0,-1 0 10 0,-1 2 24 0,-3 0 19 15,-1 0 6-15,-3-1-2 0,1 1 11 0,-3-1 4 16,1 3-7-16,0-1-3 0,-1-1-12 0,-1-1-12 15,3 3-8-15,3 2-1 0,0-1-20 0,1 3-12 16,6-1-7-16,0 4-18 0,7 0-23 0,-3 3-5 0,8 4-17 16,-3 0-18-16,6 8-2 0,-3 0-8 0,4 7-1 15,-3 3 2-15,1 4 2 0,0 7-1 0,-1 5 5 16,1 5 3-16,2 6 0 0,0 0 0 0,8 10 5 16,1-2-7-16,5 3 7 0,7 0-4 0,5 0-8 15,10-3 2-15,4-1 4 0,11-5-2 0,2-3 3 0,7-3-2 16,9-4 1-16,4-3 4 0,3 1 0 0,4-7 3 15,4-2-9-15,6-5 9 0,0-1-11 0,6-5-1 16,3-3 0-16,0-6-15 0,1-3 0 0,1-5-5 0,-4-2-3 16,-2-6-5-16,-3-1-9 0,-6-6 10 0,-4-4-9 15,0-3 3-15,-5-3-3 0,-4-6-18 0,1-2-13 16,-3-9-15-16,-3-4 3 0,-2-4 2 0,-4-7 10 16,-6-1 9-16,-4-6 15 0,-4-2 29 0,-10 0 31 0,-6 4 47 15,-8-1 29-15,-7 7 12 0,-7 3 4 0,-10 7 2 16,-4 3 0-16,-10 7-9 0,-5 4-9 0,-4 7-38 15,-10 4-10-15,-5 4-19 0,-5 5-8 0,-9 2-1 16,-2 6-7-16,-6 4 2 0,-1 1-7 0,-6 4 8 16,3 5-16-16,4 0-1 0,2 4-20 0,7 1-23 0,5 2-24 15,5 2-45-15,7 0-47 0,6 1-58 0,1 1-50 16</inkml:trace>
  <inkml:trace contextRef="#ctx0" brushRef="#br0" timeOffset="80339.3715">10331 8127 685 0,'-5'-3'14'16,"0"1"18"-16,-1 0 0 0,3 0 12 0,-2-1 3 16,0 1 10-16,-1 0 19 0,1 1 12 0,2-2-5 0,0 0-4 15,-2 2 16-15,3-2 8 0,-2 1 14 0,2 1 4 0,1-1-5 16,1 2 2-16,0 0-3 0,0 2-6 15,0-1 0-15,0-1-15 0,0 2-10 0,0-1-6 0,0 0-10 16,0 0-12-16,1-1-3 0,-1 0-2 0,5 0-9 16,-4 1 7-16,-1 1-2 0,2-2 3 0,-2 0-1 15,1 1-4-15,-1-1 4 0,0 0 5 0,0 0 4 0,0 0-9 16,2 3-3-16,-2-3-4 0,2 0 0 0,-2 0 9 16,0 0-3-16,1 0-18 0,1 0-9 0,-2 0 1 15,2-3 0-15,-2 3-11 0,0 3-1 0,1-3-10 16,1-3-5-16,-1 3 14 0,1 0-4 0,0 0 0 0,2 3-11 15,4-2 7-15,-3-1-2 0,3 1 5 0,3 1 4 16,3-1 0-16,2 3 2 0,1-1 2 0,2-1 14 0,0 0 1 16,3 2-2-16,3-3-1 0,1 1 2 0,-2 1-4 15,3-3 4-15,3 3-4 0,0-2-4 0,3 0 0 16,-3-1-4-16,-2 2 2 0,1-1-3 0,1 2-2 16,-3-3-9-16,-2 1 1 0,-2 0 4 0,0 1-1 15,-1 0 9-15,-2-2-5 0,1 3-4 0,0-3 5 0,-1 0-1 16,0 1-3-16,0 0-1 0,3-1-1 0,-1 1-7 15,1-1 6-15,2 1-1 0,-1 0-3 0,2-1 5 16,0 0 1-16,2 0-7 0,0 3 2 0,1-3 1 0,1-3-2 16,0 3 3-16,-4 0-6 0,0-2 1 0,3 0 2 15,-2 1 4-15,-2 1-1 0,-2-3 0 0,3 3-4 16,-5 0-6-16,-1 0 9 0,2 0-2 0,-4 3 0 0,2-3 1 16,-2 0-14-16,0 0 13 0,1 0 5 0,1 0 2 15,0 1-7-15,0 1 8 0,1-1-8 0,3 0 0 16,1-1 13-16,-1 0-11 0,4 3-4 0,-1-3 7 15,0-3 5-15,3 3-10 0,0 0 3 0,3 0-1 0,-4-1-4 16,5 0 4-16,-1 0-2 0,1 0-2 0,-1 0-3 16,0 1 2-16,0-3 1 0,2 3 1 0,-2 0-1 15,1 0-1-15,-3 0 1 0,-1 0 2 0,3 3-2 16,-1-3 7-16,-5 1-7 0,1 1 4 0,1-1 3 16,-1-1 3-16,1 1-1 0,1-1-7 0,0 0 0 0,-3 0-5 15,3 0 6-15,-2-1 4 0,-1 0-5 0,0 0-3 16,-2 0 0-16,-3 0 6 0,4 1-1 0,-6-3 3 15,-2 3 1-15,-1 0-4 0,-3 0 3 0,0 0-5 16,-6 0 6-16,0 0-2 0,-3-2 7 0,-1 4-3 16,-4-2-4-16,2 0 1 0,-4 0 4 0,4 0-17 15,-2-2-29-15,0 2-27 0,2-2-51 0,-1 2-37 0,1-2-62 16,-2-1-86-16,0 3-103 0,-2 0-88 0</inkml:trace>
  <inkml:trace contextRef="#ctx0" brushRef="#br0" timeOffset="81110.9962">14186 8081 1316 0,'-14'-3'18'0,"-4"1"11"0,4-1 26 0,-2-1 19 15,4 1 20-15,-2 1 17 0,1-1 18 0,1 3 14 16,2 0-1-16,0-1 8 0,4 2-12 0,1-1-8 0,1 0-7 15,2 3-8-15,0-3-20 0,2 1-7 0,0 0-20 16,0-1-15-16,0 0-14 0,2 3-8 0,-2-3-15 16,2 0-4-16,-2 0-5 0,1 0-3 0,-1 0-4 0,3 2-4 15,-3 0 0-15,1-2-2 0,3 1 5 0,-1 1-4 16,0 0 22-16,4 1-3 0,1-1 17 0,2 1 6 0,5-3-1 16,4 4 4-16,2-1-3 0,4-3 3 0,5 0-15 15,6 0 1-15,3 0-12 0,3-3-6 0,6 3 9 16,2-4-7-16,3 2-2 0,3-1-5 0,0 0 2 0,0 1 1 15,-1 1-4-15,-3 0 1 0,0-1-6 0,-4 1-1 16,-2 1 6-16,-5 0-7 0,0 1 2 0,-6-2-5 0,-2-1 14 16,-6 4-3-16,-2-2-9 0,-6 0 5 0,-2 0 1 15,-5 1 1-15,-2-1 4 0,-5 0 3 0,-2 1-8 16,-1 0 3-16,0-1 24 0,-2-1 8 0,0 1-2 0,-2-1 10 16,0 0-3-16,2 1 0 0,0-2 3 0,0 2-3 15,0 0-19-15,0 3-7 0,0-2-2 0,-1-1-7 16,1 1-2-16,0-1-3 0,0 0 0 0,0 0-3 0,0 0 4 15,-2 0-4-15,4 0-4 0,-2 0 6 0,1 0-2 16,-1 0 1-16,0 0 2 0,0 0 3 0,0 0-8 16,0 0-4-16,0 0-4 0,0 0-14 0,2 0-10 0,0 0-8 15,-2 0-9-15,1 0-3 0,1 0-6 0,-2 0-9 16,1 0-14-16,-1 1-8 0,2-1-11 0,0 1-23 16,-1-1-31-16,1 0-48 0,-1 2-40 0,4-4-48 0,-5 2-69 15</inkml:trace>
  <inkml:trace contextRef="#ctx0" brushRef="#br0" timeOffset="82153.0199">16849 8115 2670 0,'0'0'1'0,"-1"0"6"0,1-3-1 15,1 2 2-15,-2 1-2 0,1 0-9 0,1 0 4 16,-1 0-1-16,0 1-1 0,-1-1-7 0,1 0 13 0,0 1 6 16,0 0 13-16,0 0 19 0,-2-1 4 15,2 2 9-15,-2-1 7 0,4 0 2 0,-2 0-11 0,2-1-6 16,-2 0-7-16,1 0-12 0,-1 2 0 0,4-2-8 0,-4 0-5 15,3 2-2-15,-2-2 12 0,3 0 0 16,3 2 7-16,-1-1 12 0,6 2-5 0,2-3 4 0,0 2 6 16,8 2 10-16,2-4-11 0,6 5 2 0,3-2-11 15,5 0-8-15,2 1-2 0,5-2-3 0,5 4-9 0,2-4-12 16,1 5-1-16,3-5-7 0,-3 4 6 0,1-1-3 16,2-1-6-16,-1 1 4 0,-2-1 6 0,3-1-2 15,-2 1 3-15,3 0 5 0,-1-2-8 0,1 1-1 16,2-2 3-16,1-1-7 0,0 3-1 0,1-3 6 0,-2 0-6 15,1 0 0-15,-2 0 1 0,2-3 4 0,-1 3 1 16,-2-1 3-16,0-2-6 0,2 1 4 0,-3 0 1 16,0 1-5-16,-3-2 3 0,-2 1-13 0,0 0 5 15,-6-1 1-15,0 1 2 0,-9 0-1 0,1-1 0 16,-6 0 3-16,-1 2 0 0,-4 1 12 0,-5-3-2 0,-2 3 5 16,-4 0 4-16,-3-2 1 0,-2 1 9 0,-4 1 4 15,-3 0 11-15,1-2 5 0,-1 2 5 0,-2 0 1 16,2 0 0-16,-3 0 5 0,0-3-2 0,-3 3-2 15,3 0-13-15,0 3-2 0,-3-3-12 0,2 2 1 0,1-2-9 16,0 0-3-16,-2 1-13 0,2 0 6 0,-2 0-4 16,1-2-7-16,1 0 3 0,-2 1-8 0,2 1 12 15,-1-1-6-15,1 0 11 0,0 0-8 0,-4 0-3 16,4 1 6-16,0-1 0 0,0 0 12 0,0 0-19 16,2 0-5-16,-4 0 5 0,2 0-3 0,0 0 8 0,0 0-4 15,0 0-6-15,0 0-15 0,0-1-13 0,0 0-26 16,2 0-36-16,0-1-29 0,-1 2-39 0,-1 0-39 15,0-3-42-15,0 3-61 0,0 0-54 0,0 0-77 16</inkml:trace>
  <inkml:trace contextRef="#ctx0" brushRef="#br0" timeOffset="88467.8774">21858 11929 1485 0,'-3'1'12'0,"6"-2"10"0,-3 1 12 0,4 0 15 15,-4 0 4-15,1 0-2 0,1 0 8 0,-2 1 16 16,1-1-2-16,-1 0 1 0,0 0 12 0,-1-1 1 0,1 1 15 15,-2 1 15-15,1-1 1 0,1 0-16 0,0 0 6 16,-2 0-11-16,2 0-11 0,0 0-2 0,-2 0-15 0,2 0-8 16,0 0 0-16,0 0 14 0,-1 0-22 0,1 3 9 15,0-6-14-15,-2 6-14 0,4-6-3 0,-4 6-12 0,2-1-7 16,0-2-12-16,2 2 8 0,-2-2-21 0,1 1 7 16,-1-1 0-16,-1 2-6 0,1 0 12 0,0 2 0 15,0 0-5-15,0 5-8 0,-2 3 23 0,2 3-9 16,0 4-1-16,-1 3 10 0,-3 6-14 0,1 5 8 0,0 5-3 15,-5 2 7-15,2 7-8 0,0 4 8 0,-4 7-5 16,-1 0-5-16,2 3 7 0,-1 5-7 0,-1-3 5 0,6 1-1 16,-1-3-2-16,3-1 2 0,-1-4 2 0,1-3 1 15,3-4 1-15,2-3-1 0,-1-5-2 0,-1-2-3 16,4-3 10-16,-3-4-13 0,1-6 8 0,-1 0-7 0,3-3 4 16,-3-4 2-16,-1-2 3 0,4-1 12 0,-4-1-13 15,0-5 3-15,0 2 2 0,0-5 8 0,0 0-6 16,0-1 1-16,0-2 0 0,-2-2 2 0,2 1 2 15,-2-3 11-15,2 2-2 0,0-1 3 0,0-2 4 0,0 1-2 16,0 1 4-16,0 0-12 0,0-2 3 0,0 1-10 16,0 1-4-16,-1-1-5 0,-1-1-2 0,2 1-3 15,0-3-12-15,-2 3-17 0,2 0-40 0,0-3-28 16,0 3-60-16,0-2-57 0,2 2-75 0,-2-2-96 16</inkml:trace>
  <inkml:trace contextRef="#ctx0" brushRef="#br0" timeOffset="93410.1646">21763 13876 2007 0,'0'-3'2'0,"0"3"3"0,0-4 6 16,2 1 3-16,-4 3 2 0,2-2 10 0,-1 2-2 15,-1-1 14-15,2 2 5 0,-1-1 14 0,-1 0 15 0,0 0 10 16,2 0 3-16,0 0-5 0,0-1 3 0,0 2-16 16,0-3-3-16,0 3-9 0,0-1-27 0,0 0-10 15,0 1-5-15,0-1-5 0,2 2 1 0,-4-2 1 16,2 0-8-16,0 0-5 0,0 0 3 0,0 3 0 16,0-1-3-16,-1-2 10 0,-1 4-7 0,-2 1 8 0,-1 0 2 15,-1 5 5-15,-2 0 2 0,-3 4 1 0,0 3 3 16,-4 2-2-16,1 1 4 0,1 4-2 0,-1-2 1 15,2 3-3-15,-1 1 7 0,4 1-11 0,1-1 5 0,-1 1-3 16,0-3-5-16,5 0-2 0,2 0 0 0,0-2 0 16,-1 0-10-16,5-3 9 0,3-2-3 0,-2 0-7 15,3 0 10-15,2-1 0 0,1-3 0 0,1-1 1 0,4 0 5 16,-1 1-4-16,2-4-2 0,3 0 5 0,-1-3-11 16,4-1-6-16,-2-1 1 0,1-2-1 0,2-2-4 15,-2-2 5-15,2-1-6 0,-2-1 2 0,-1-1 5 16,2 0 2-16,-4-3 2 0,0 0-6 0,2-1 6 0,-3 0-8 15,0-3 5-15,-3 0 2 0,1-3 0 0,-3 0-5 16,0-1 0-16,-2-3 12 0,-1-1-9 0,-3-3 11 16,0 0-2-16,-2-3-7 0,-3 0 10 0,-1 1 0 15,-1-4-1-15,-4 2 2 0,-1-1 10 0,-4 0-6 0,2 2 3 16,-3 2 13-16,-3 0-3 0,0 2 3 0,0 5 0 16,0 0-2-16,-2 5-9 0,1 0-4 0,1 4 2 15,-1 1-16-15,2 3-3 0,-1 1-2 0,-2 6-6 16,-1-3-15-16,1 4-23 0,3 2-36 0,-7 1-34 15,-1 2-32-15,2-1-60 0,-3 1-60 0,5-1-79 0,-3 1-85 16</inkml:trace>
  <inkml:trace contextRef="#ctx0" brushRef="#br0" timeOffset="95151.8753">26150 14359 2859 0,'-2'-9'12'0,"1"3"-3"0,-1-1 7 0,2-4 20 15,0 3 10-15,-3 3 5 0,0 0 10 0,1 1 8 16,1 1 0-16,1 1 20 0,0-1-1 0,1 3 4 16,-1 0-9-16,0-2-4 0,0 4-8 0,-1-2-9 0,2 1-19 15,1 1-22-15,-1 0-2 0,-1 1-25 0,2 0 2 16,1 3-7-16,-3 1 0 0,2 2 1 0,-1 3 6 16,1 4 12-16,1 1-8 0,-2 0 6 0,-1 4-11 0,4-1 13 15,-1-1-8-15,0 1 11 0,0-1-1 0,2-4-5 16,-2 1 1-16,2-3-4 0,1-2 6 0,0-2-8 15,-1-1 10-15,0-1-12 0,0-4 5 0,2 2-3 16,-2-2 2-16,2-1 0 0,-1-2-2 0,2-2 1 0,0 1-10 16,0-1-4-16,0-2-8 0,0-2 0 0,1 0-8 15,1-2-1-15,-2-4 2 0,2 3-12 0,0-4 13 16,-2-2-1-16,3-1 7 0,-2 1-3 0,-1-4 8 16,-1-2-1-16,2 1 4 0,-1 2 10 0,-2-2 0 15,1 0-5-15,0 2 8 0,1 1 2 0,1 1-9 16,-3-1 12-16,1 5-5 0,-2 0 5 0,0 3-4 0,0 1 9 15,0 3-7-15,-2 1-3 0,3 0 13 0,-3 2-7 16,3 0-1-16,-1 2 0 0,0 0-9 0,0 2 8 16,2 0-6-16,0 2 13 0,1 0-16 0,0 5 4 15,1-1 8-15,2 4 0 0,2 1 12 0,1 1-11 16,1 5 3-16,0-2 0 0,0 4 10 0,-1 1-1 0,-1-2-8 16,-3 4 0-16,1-2-4 0,-4 2 8 0,1-5-1 15,-2 1-6-15,-3-1 1 0,0-2 0 0,1 0 4 16,-4-3-27-16,0 0-31 0,0-1-42 0,0-1-57 15,0-3-78-15,0-1-90 0,1-3-123 0</inkml:trace>
  <inkml:trace contextRef="#ctx0" brushRef="#br0" timeOffset="95321.2417">26981 14507 2277 0,'10'0'-2'0,"-2"-2"2"0,-1 0 9 15,1-6 5-15,0 5 5 0,-1-1-4 0,4-1 4 16,0 1 1-16,1 0 0 0,1-1-3 0,3 1-8 0,1-3-3 16,2 2-12-16,0 0-10 0,3-3-26 0,2 0-42 15,0 0-71-15,1-2-89 0</inkml:trace>
  <inkml:trace contextRef="#ctx0" brushRef="#br0" timeOffset="95506.0015">27857 14011 2623 0,'9'0'1'0,"-5"3"-7"0,-1 1 3 15,-2-3 2-15,-1 4 2 0,0 4 8 0,-1 3 1 0,1 2-1 16,0 2 4-16,0 5 2 0,-2 3 2 0,1-2-1 16,-1 4-2-16,0 1-4 0,-1 0-1 0,2 1 3 15,-4 0-8-15,2 1-11 0,-2-3-47 0,2 2-62 0,-2-5-70 16,0 1-123-16</inkml:trace>
  <inkml:trace contextRef="#ctx0" brushRef="#br0" timeOffset="96298.3443">26279 14880 2553 0,'-3'0'8'0,"1"0"1"0,0-3 22 0,4 1 9 16,-6 2-1-16,3-3 4 0,-1 6 1 0,0-3-4 15,2 0 0-15,0 0-6 0,0 0-13 0,0 0-4 16,2 2 5-16,-2-2-7 0,5 1 3 0,1 0 9 15,2 0-5-15,1-1 11 0,9 2 2 0,1-2 0 16,6 1-1-16,5 0 7 0,5 1-9 0,4-1-6 0,2-1-6 16,1 3 2-16,0-3-13 0,3 1-6 0,-5-1-9 15,0 0 1-15,-4 0 1 0,-1-1 5 0,-5-2-1 16,-5 3-3-16,-4-4 2 0,-5 3 5 0,-1-1 7 16,-8-3-5-16,1 5 2 0,-6-5-7 0,-1 3-1 15,-2-1-6-15,-3-1-6 0,-4 1-1 0,-3-1-2 0,-3 0 1 16,-8-1-1-16,1 1 2 0,-10 2 9 0,-3-1 2 15,-6 0 7-15,-2 2-7 0,-2-2 2 0,-2 3-1 16,-1 0 4-16,-1-2-3 0,1 1 1 0,1 2-4 16,2 1 3-16,4-2 2 0,2 3-5 0,7-1 0 0,5 1 3 15,4 1-3-15,8-2-10 0,3 1 4 0,6 3-2 16,2-4-3-16,3 2 11 0,3 1 3 0,2-1-1 16,4 1 10-16,4 0 11 0,0 0-3 0,6 0 3 15,3 0 5-15,6 0-8 0,1-2 0 0,4 1-4 16,2-4 0-16,1 3-10 0,2-2 3 0,1-1-3 15,-2 0 0-15,-1-1 2 0,-2-2-10 0,-3 3 5 0,-1-2-1 16,-3 0 1-16,-3 1 1 0,-5-2-4 0,0-1 8 16,-5 3 4-16,-5-3 24 0,-2 3 16 0,-4-3-4 15,-1 1-1-15,-4-1 2 0,-3 1-1 0,-3-2-5 16,-3-1-7-16,-3 0-21 0,-5-1-12 0,-2 0-3 0,-7 0 6 16,-5 0-15-16,-7 2 10 0,2-1 1 0,-9 1 1 15,1 1 4-15,-3-1-10 0,0 3 4 0,-1-3-1 16,3 5 14-16,-1-1-11 0,5 1-5 0,2 0-1 15,9 0 3-15,1 1 6 0,4-1-9 0,9 2-18 16,4 1-37-16,5-3-42 0,2 0-59 0,1 0-70 0,3 0-96 16</inkml:trace>
  <inkml:trace contextRef="#ctx0" brushRef="#br0" timeOffset="101567.8514">23204 14041 3482 0,'-2'-1'4'0,"2"-1"22"0,-1 1 9 0,4-3 22 16,-2 3 12-16,-2 1 3 0,1-2 0 0,-2 2 5 0,2 0-4 15,0 2-12-15,0-2-7 0,-1 0-10 0,1 1-14 16,0-1-2-16,0 2-10 0,-4 0-6 0,4 1-6 15,0 2-2-15,0 2 2 0,2 5-19 0,0 8 0 16,-2 4 6-16,0 7 11 0,0 6 6 0,1 9 6 16,-1 2-21-16,0 3-55 0,0 3-63 0,-1 1-63 0,1 1-101 15,-2-3-136-15</inkml:trace>
  <inkml:trace contextRef="#ctx0" brushRef="#br0" timeOffset="102593.5638">24199 14083 3296 0,'2'-4'-2'0,"1"0"-1"0,-3 0-2 0,3-6 4 15,0 4-2-15,-3 1-11 0,2-2 9 0,-1 2-2 16,3 2-1-16,-1 0 5 0,2-1 15 0,-1 2-2 15,1-1 10-15,3 1 12 0,0 2-12 0,1 0 5 16,0 0 1-16,3 3 4 0,-1 1-21 0,3 1 1 16,-1 0-14-16,-2 5 3 0,1 0 4 0,-3 2-1 0,-3 2 4 15,1 2-14-15,-5 2 14 0,0 1 2 0,-2 2 14 16,-4 3-7-16,0-2 12 0,1 3-3 0,-3-3-7 16,1 4 19-16,-3-1-2 0,0-2 2 0,0-3-7 15,2 2 6-15,-1-3-8 0,2-1 2 0,0-3 3 0,1-1-9 16,4-3-9-16,0-1 0 0,-1 0 1 0,2-4 8 15,1 2 3-15,1-3 10 0,3 0 11 0,0-1 1 16,3-1 13-16,-3 2 0 0,6-3 3 0,0 1-9 0,5-1-10 16,0-2-5-16,5 1-18 0,0-2-2 0,4-1-15 15,5-3-19-15,2 0-32 0,1-4-40 0,2-2-48 16,4-3-75-16,1-3-87 0,1-5-118 0</inkml:trace>
  <inkml:trace contextRef="#ctx0" brushRef="#br0" timeOffset="103654.7075">25407 13783 2153 0,'6'-4'-5'0,"1"-1"7"16,0 2-4-16,5-6 9 0,-3 4-3 0,0 2-2 0,3-1-4 16,0 4 5-16,1 0 11 0,-2 0-8 15,3 0 2-15,-3 2 1 0,-1 1 1 0,1 1-3 0,-2 2 8 16,-1 1-3-16,1 4-11 0,-1-1 5 0,1 5 0 15,-5-1-9-15,4 3 4 0,-5-2 6 0,0 4-5 16,-1-1 5-16,-5-1 16 0,-1 1 0 0,-5 0 4 0,-2 0 9 16,-6 0 1-16,2 2 6 0,-5-4 14 15,-2 1 7-15,3-2-6 0,-2-2 18 0,5-3 2 0,-2-2 7 16,3-1-3-16,4-2 0 0,5 0-13 0,-1-2-12 16,4-1-6-16,3 1-22 0,0-2-8 0,0 1-16 15,3-1 4-15,-1 1 0 0,1 1 7 0,1 1-5 0,0 4 0 16,3-1 16-16,3 3 3 0,0 2-4 0,1 4-3 15,3 1-9-15,-1 1-3 0,3 2 8 0,-2 1 1 16,0 0-12-16,1-1-6 0,-1 2 6 0,-2-2-7 16,1 1 9-16,-5-4-3 0,2 0 0 0,-4-1-6 15,1-1 7-15,-2-3 10 0,-2-2 4 0,-1 0 16 16,-2 0 7-16,-2-3 8 0,-2 0 6 0,-4 1 17 0,0-2-13 16,-5 1 2-16,-4 1-8 0,-2-3-15 0,-5 2-16 15,-3 1-1-15,-4-2-12 0,-3 1-41 0,-2 1-13 16,-3-4-33-16,-2 2-30 0,-1 0-45 0,0-2-33 0,1 0-67 15,0 0-68-15,-2-3-61 0,0 4-86 0</inkml:trace>
  <inkml:trace contextRef="#ctx0" brushRef="#br0" timeOffset="113709.3706">2484 11101 1528 0,'0'0'1'0,"-1"0"6"0,1 0-1 16,1-1 8-16,-2-1-2 0,2 4 1 0,-1-4 5 16,0 2 13-16,2 0 18 0,-2 0 15 0,0 0 9 15,1 0 11-15,-1 0 9 0,2-2 9 0,-2 2-6 0,2 0-6 16,-2 0-17-16,0-3-15 0,1 3-3 0,1 0-11 16,-2-1-11-16,0 2-2 0,0-1 1 0,0 0-3 15,0 3-6-15,0-2-2 0,0 0-8 0,0 1-6 0,0-1 5 16,0-1-7-16,0 2-4 0,0 0-1 0,0-2 6 15,0 0-6-15,0 0-2 0,0 2 2 0,0-2-5 16,0 0 5-16,0 0 3 0,0 1-8 0,1-1-1 0,-1 0-13 16,0 0-8-1,0 0 17-15,41 11 19 32,43 12 3-17,-66-19-11-15,-2 1 7 0,2 0-4 0,0-1-1 16,-2 0 3-16,2 0-3 0,0 0-2 0,1 0-2 15,0-1-5-15,-3 0-1 0,1 0 5 0,2 2-2 16,-2-2-1-16,1 1 1 0,-2 0 1 0,2 0 0 16,-2 0 3-16,0-1 2 0,-2-1-4 0,2 2-2 0,-1 0-5 15,0 0 6-15,-2-1-1 0,0 2 2 0,1-2 1 16,-1 3 2-16,4-3-4 0,-4 1 10 0,2 0 2 0,-2 0 0 16,3-2 1-16,0 3-4 0,-1-2 3 0,1 1-8 15,1-1 5-15,1-1-7 0,-2 0 4 0,1 0 0 16,1 0-5-16,-1-1 4 0,-1 1-2 0,3-1 4 0,-3-1 2 15,1 2 0-15,0-2-6 0,1 0 0 0,-1 3 2 16,-1-2 1-16,1 0 1 0,1-1-4 0,1 3 1 0,-2-3-1 16,0 3 5-16,2-2 1 0,-1 3-6 0,1-3-2 15,1 4-1-15,-4-3 5 0,3 2-4 0,-1-3 1 16,-1 2-2-16,-1-2-5 0,1 0 11 0,0 2-6 16,-2-3 2-16,0 0-5 0,-2 3 3 0,2-2 0 0,-2-1 0 15,0 0-3-15,1 3-4 0,-1-1 10 0,1-2-8 16,-1 0 8-16,1 0 0 0,-1 0 2 0,0 0-1 0,4 2 1 15,0-2 4-15,-1 0-3 0,1 1 4 0,-1 0-1 16,5-1-7-16,-2 0 6 0,3 0 3 0,-3 0 4 16,3 0-7-16,-3-1 1 0,1 0 3 0,1 1-4 0,-4-2 7 15,1 2-6-15,-2 0-5 0,1-2-1 0,-4 2 9 16,4 0-4-16,-4 0-2 0,1 0 1 0,-1 0-7 16,-1 0-1-16,1 0 7 0,0 2-3 0,-1-2-6 15,-1 0 9-15,3-2-5 0,-3 2 2 0,1 0 5 0,0 0-1 16,-2-3-5-16,3 3 7 0,0 0-5 0,-1 0-7 15,2 0 6-15,-3-2-6 0,3 0 5 0,-3-1 1 0,0 3 4 16,2-2-7-16,-2-1 5 0,0 3-1 0,2 0-2 0,-2-1 4 16,1 1-6-16,-1 0 0 0,1-3-6 15,-2 3 6-15,0 0 0 0,0 0 0 0,-1 0-3 0,2-1 4 16,-3 1 2-16,3 0-3 0,-3-1 0 0,2 0 0 16,-1 1-3-16,0-1 5 0,1 1-1 0,-2 1-2 0,1-1 1 15,-1 0 3-15,-1 1 0 0,3 0 4 0,-3-1-2 16,1 1 2-16,-3-1 4 0,-1 0 2 0,-2 3 4 15,2-3-3-15,-1 0 7 0,-1 0 0 0,3 1 4 16,-5-1-4-16,0 0 6 0,2 0-6 0,-2 0 3 0,1 0-6 16,-1 0-3-16,0 0-6 0,-1 0 5 0,2-1-1 15,-1 1-5-15,0-3 4 0,0 3-15 0,0 0-29 0,-1 0-61 16,-1-1-116-16</inkml:trace>
  <inkml:trace contextRef="#ctx0" brushRef="#br0" timeOffset="114346.5279">2840 11957 2518 0,'-3'-3'19'0,"3"2"14"0,-2-5 26 16,7 5 14-16,-8 1 21 0,3 1 5 0,0-1 14 16,0 0 8-16,0 0-9 0,0 0-14 0,0 3-25 15,3-2-11-15,-3 0-30 0,0 1-4 0,0-1-14 0,0 1-12 16,3 0-16-16,-3-1 6 0,0 1-5 0,0 0-1 0,3 4 3 15,-3 0 2-15,5 2-2 0,-3 1 7 16,1 6 9-16,3-1-8 0,2 5 8 0,-2 1-4 0,1-1 9 16,-1 1-1-16,0 0 5 0,2-2-3 0,-2-1 2 15,-1-1-5-15,2-2-4 0,-4-2 7 0,0-1-18 0,3-1-28 16,-3-2-35-16,0-1-55 0,-3-2-77 0,0 0-92 16</inkml:trace>
  <inkml:trace contextRef="#ctx0" brushRef="#br0" timeOffset="114579.5794">2758 11918 3383 0,'0'0'9'0,"0"-2"10"15,0 2 6-15,0-7 5 0,0 6-5 0,-2-1 0 16,0 0 1-16,1 2 3 0,1-3-17 0,1 3-17 16,-1 0-9-16,2 0-28 0,-2 0-26 0,2 0-32 15,1 0-33-15,-3-1-46 0,3-2-44 0,-1 2-58 0,1 0-71 16</inkml:trace>
  <inkml:trace contextRef="#ctx0" brushRef="#br0" timeOffset="115225.7527">3080 12034 1636 0,'0'5'5'0,"3"-5"8"0,-1 0 1 16,-2 0 7-16,1 0 11 0,1 3 7 0,1 1 12 0,2 1 1 15,0-1 10-15,3 2 0 0,-2 1 11 0,2 1 1 16,3 1-4-16,0 2-2 0,2-2-10 0,0 2 8 15,2 2-14-15,0-1-6 0,2 1-12 0,0-4-6 0,-1 4-8 16,-2-2-1-16,0-1-3 0,2-1-4 0,-5-2-2 16,2-2-6-16,-1 3 6 0,-2-4-2 0,-4-4 1 15,2 3-2-15,-3-3 5 0,-4 0 1 0,1 0 18 0,-2-3 15 16,0 3 11-16,0-1 15 0,-3-2 10 0,3 3-4 16,0-4-1-16,0 0-6 0,0-5-16 0,-2 1-16 15,2-4-12-15,-1-1-17 0,1 0-9 0,-2-1 4 0,2 2 4 16,0 1 2-16,0 2-2 0,2 4 5 0,-1 1-1 15,-1 1-1-15,2 3-2 0,-2 2-6 0,0-1-4 16,0 0-12-16,1 2 2 0,1-1-8 0,1 0-1 0,2 2 2 16,0 2 2-16,3-1 5 0,3 5-4 0,0-1 14 15,4 1-1-15,0 2 5 0,4 1 1 0,-2 3-3 16,4-3 5-16,-2 2 0 0,0-3 0 0,1 0 0 0,2-1-3 16,-4-3 4-16,1 0-5 0,-2-2 8 0,-1-3-13 15,-2 1-11-15,0-4-20 0,-2-2-11 0,0 0-20 16,-4-3-12-16,0-3-26 0,-2 1-31 0,2-4-32 15,-2-1-7-15,1-4 6 0,-2 0-14 0,-2-3 8 0,1-1-1 16,-2-1 11-16,-2-3 15 0,-2-1 32 0,0-1 17 16,-3-6 18-16,1 3 23 0,-2-3 19 0,1-2 34 15,-1 0 41-15,0 0 54 0,1 0 49 0,0 4 45 0,-1 3 29 16,1 5 34-16,2 5 15 0,1 2-1 0,-2 5-14 16,4 3-33-16,0 4-44 0,-2 2-39 0,1 1-27 0,1 1-33 15,0 1-24-15,1-1-19 0,1-1-6 0,-2 3-15 16,0-1-8-16,0 0-4 0,1 2-1 0,2 0-6 15,2 3 1-15,0 3 1 0,1 3 1 0,2 5 6 0,6 1 23 16,-1 6 4-16,4 4 1 0,-1 2 16 0,3 5-1 16,3 3-4-16,-3 1 2 0,2 0 4 0,-1 1-17 15,-1 0 0-15,0-4-13 0,0-2-8 0,-3-4-7 0,1-5-24 16,-4-5-47-16,3-1-46 0,-7-8-46 0,1-2-73 16,-5-2-72-16,-2-4-142 0</inkml:trace>
  <inkml:trace contextRef="#ctx0" brushRef="#br0" timeOffset="115417.584">3706 12139 3173 0,'-6'0'21'0,"4"2"15"0,-1-7 2 16,6 2 1-16,-3 3-5 0,0 0 0 0,0 0-6 15,2 0 1-15,-2-2-21 0,3 1-13 0,2 0-4 0,0-2 0 16,5-2 4-16,2 0-1 0,3-2 6 0,3-2-6 15,4 0-19-15,1-2-33 0,6-1-38 0,-3 0-43 16,2 3-75-16,2-1-82 0,0-1-93 0</inkml:trace>
  <inkml:trace contextRef="#ctx0" brushRef="#br0" timeOffset="116570.0717">4740 11584 1722 0,'0'-2'24'0,"0"0"24"0,0-1 26 15,0 2 24-15,0 0 12 0,-2-2 14 0,1 3 14 16,1 0 9-16,-2 0-21 0,2 0-23 0,0 0-22 0,0 0-24 15,0 0-11-15,0 0-16 0,0 0-14 0,-36 17-1 16,-45 32-10 0,67-37 1-16,0-1-2 0,1 0 2 0,1 0-3 15,0-1 2-15,3 0-1 0,0-3 4 0,1 1 5 16,1-4-1-16,1 1 8 0,2-2 3 0,0 0 10 16,1-2 5-16,1-1 7 0,1 0 1 0,-1 0-5 0,2-1-2 15,0 1-5-15,-1 0-5 0,1 0-7 0,1 0-2 16,-1 0-1-16,0-3-5 0,2 3 6 0,-2-1 2 15,1-1 0-15,-1 2 5 0,2-1 0 0,-2 1-1 0,0-1-2 16,0 1 5-16,0 0-5 0,0 0 6 0,2 0-1 16,-2 0-4-16,0 0 4 0,0 0-5 0,0 0-6 15,0 1 1-15,-2-1-5 0,2 1-10 0,0-1-1 0,0 2-3 16,0-1-8-16,0-1 5 0,0 0-5 0,2 3-7 16,-2-3 2-16,0 2-1 0,0 2 3 0,0 0 3 0,0 3 1 15,4-1-2-15,-4 5 4 0,0 2 5 0,0 1-2 16,0 4 6-16,0-1-4 0,1 2-5 0,-2 4 0 15,1-3 0-15,0 5 0 0,1-3 0 0,-1 4 1 16,0-1 2-16,0-1 0 0,0 2 1 0,2 1 6 16,0 0-1-16,-2 0 6 0,1 0-5 0,1-2 1 0,0 3 1 15,1-3-3-15,-2 0 4 0,3-3-6 0,-1-1 6 16,0-1-8-16,-1-3 1 0,2 0 3 0,-1-1-6 16,-1-1 2-16,-2-2-2 0,3-3 2 0,-3 1-4 0,3-2 0 15,-1-1 9-15,-1-1-5 0,-1 0-1 0,0-1 1 16,2 0 0-16,0-1-2 0,-2 1-1 0,0-2 1 15,3-2-6-15,-3 2 5 0,1-1 5 0,3 0-1 0,-3-1-1 16,-1-1 5-16,4 1 0 0,-2 0-2 0,0-2-1 16,-2 2 1-16,3-1-5 0,-1-1-1 0,-2 3 8 15,3-3-7-15,0 2 5 0,2-2-3 0,0 3 9 0,2-2 3 16,-2-2 1-16,5 1 5 0,-1-1-2 0,5-1 10 16,1 0-8-16,0-2 8 0,3-2-15 0,-1 3-6 15,2-1 11-15,-1-2-11 0,2 2-2 0,-6-1-8 0,2 2 7 16,-3-2-7-16,-1 4 15 0,-4-2-10 0,2 0 3 15,-7 1-1-15,3-1 4 0,-1 3 4 0,-4 0-4 16,-1 0 4-16,2 0-5 0,-4 0 5 0,1 0-7 16,1 0-8-16,0 0-27 0,-3 0-34 0,1-2-43 0,2 2-67 15,-4-4-97-15,4 0-109 0</inkml:trace>
  <inkml:trace contextRef="#ctx0" brushRef="#br0" timeOffset="117273.8381">5027 11560 1930 0,'-1'-5'16'0,"1"1"35"0,0-1 9 0,0 2 24 16,0 0 20-16,0 2 12 0,0-1 21 0,0 2 16 15,0 0-10-15,0 0-21 0,0 0-2 0,0 0-18 0,0 1-15 16,1-1-14-16,1 0-16 0,0 1-20 0,-2-1-6 16,1 0-19-16,1 0-4 0,-2 0-5 0,3 0-4 15,-1-1-1-15,1 0-7 0,2-1 7 0,4 0-2 0,0 0 7 16,3-3-6-16,3 2 3 0,3 0-5 0,1-3 7 15,3 1-2-15,-1 1-5 0,1 0 8 0,-2 0-5 16,1 0 5-16,-2 2-3 0,1 0 4 0,-4 1-4 0,0-2 3 16,-2 3-5-16,0 3 4 0,-3-2-5 0,1 1-4 15,-3-1-2-15,-1 3 3 0,-2 0-3 0,1 1 1 16,0 2 3-16,-2 3-10 0,0 1 9 0,1 2-2 16,1 1 3-16,0 5 0 0,0 0 2 0,-1 4 5 0,-1 0-4 15,0 3 2-15,1 1-1 0,-2 1 5 0,0 1-4 0,-1-3-3 16,2 4-2-16,-2-2-1 0,0 0 11 0,-1-1 0 15,2 1-5-15,-1-2 0 0,4-1 4 0,-4 2 6 16,0-4-3-16,2 2 0 0,1 0-7 0,2-4 0 16,0 0 4-16,0-1 1 0,-2 1-5 0,3-4-9 0,-2 3 12 15,1 0-5-15,1-2 1 0,-3-1 1 0,1 2 1 16,-2-2-2-16,3 0-4 0,-5-1 11 0,6-2-7 16,-6 0 2-16,4-1 2 0,-4-2-4 0,2 1 7 0,-2-1 0 15,3-5 5-15,-3 2-5 0,-1 1-3 0,1-3 2 16,-1-1-5-16,-1 0 5 0,2-2-9 0,-1 1 6 15,-2-2 3-15,0 0-1 0,0 0 3 0,0 1-7 16,-2 0 12-16,2-1-9 0,-3 2-1 0,2 1-1 0,-4-2 2 16,2 5-1-16,-2-1-4 0,-3-1 10 0,2 1-8 15,-2 2 11-15,0-3 4 0,-1 2-4 0,1-1-3 16,1-2-3-16,-1-1 7 0,-1 2-5 0,4 0 1 0,-1-2-2 16,-1 0-9-16,0-1 3 0,-1 1 0 0,1-1 5 15,1 1-4-15,-2-1-1 0,-1 0-8 0,1-1-18 16,-2 2-25-16,1-4-33 0,1 0-33 0,0 0-50 0,-1 0-59 15,1 0-70-15,0-1-88 0</inkml:trace>
  <inkml:trace contextRef="#ctx0" brushRef="#br0" timeOffset="118346.7049">6219 11147 1765 0,'-3'-1'15'0,"0"2"9"0,-3-4 21 0,6 2 16 16,-2 1 10-16,1-1 4 0,-2 1 7 0,3 1 3 0,0-1-6 16,0 0 1-16,0 1-6 0,1 1-7 0,-1-1 3 15,2-1-5-15,-2 1-2 0,0-1-8 0,1 3-13 16,-1-3-12-16,0 0-12 0,2 0-12 0,1 0-19 16,-3 3 4-16,3-1-4 0,2 0 4 0,1 0 15 0,4 3 13 15,5-2 11-15,3 4 9 0,6-3 25 0,7 2 1 16,6-2 9-16,7 0 10 0,8 0-6 0,6 1-7 15,7 0-16-15,8-2-4 0,4-1-17 0,3 3-9 0,5-4-14 16,2 0-8-16,-2 2 2 0,-4-3-5 0,-1 0 6 16,-1 3-2-16,-6-2-1 0,-3-1 1 0,0 3 9 0,-5-2-5 15,-1 0-6-15,-3 3-4 0,-1-1-3 0,-4-2 0 0,-1 3-3 16,-7-4 7-16,0 4-6 0,-3-1 7 16,-4 0 2-16,-3-2-2 0,-3 0 3 0,-5 2 4 15,-2-1-3-15,-1-2-2 0,-6 2 4 0,-1-2-10 0,-1 1 7 16,-6-1 0-16,-1 0-1 0,-4 2-7 0,-1-1 6 15,-3-2-1-15,-2 1-4 0,1 2 9 0,-3-2-5 16,0 1 6-16,0-1 14 0,0 0 4 0,-1 0-1 0,1 1 2 16,0 1 5-16,-2-2-1 0,2 0-5 0,-2 0 1 15,2 0-17-15,-1-2-8 0,1 2-25 0,0-1-30 16,0 1-43-16,0-1-61 0,0-1-63 0,0 1-86 0,0 0-126 16</inkml:trace>
  <inkml:trace contextRef="#ctx0" brushRef="#br0" timeOffset="119715.7935">6599 12141 1744 0,'-3'0'8'16,"1"0"12"-16,1-4 13 0,2 1 28 0,-2 0 10 0,1 2 16 15,-2 0 15-15,2-2 17 0,0 3 9 0,2 0 6 0,-2-1 10 16,0-2-12-16,3 2 0 0,-3-1-12 0,3 0-13 16,-1 1-13-16,-2-3-15 0,5 0-11 0,0-2-25 15,2 0-15-15,-1-3-5 0,5-2-2 0,-1-1 9 0,2 2 0 16,2-3-4-16,1 1 3 0,2 2 1 0,-4 1 4 16,1 2-14-16,-1 3 6 0,-1 1-17 0,-4 0-5 15,0 1 2-15,-1 2-14 0,-1 2 0 0,0 1-5 0,2 1 4 16,-3 1-4-16,1 3 0 0,2 1 8 0,-2 2 0 15,1 2 10-15,-1 2-5 0,-1-1 0 0,1 4 10 16,0 1-2-16,-4 2 5 0,1 1-1 0,-1 2-2 16,-2 1-5-16,0 0-1 0,-2-2 6 0,-1 1-4 0,1 0 1 15,-1-2 1-15,0-2-5 0,0-1-3 0,0-1 5 16,0-2 4-16,1-1-4 0,-1-1-2 0,0-5-1 16,1 1-2-16,-1-2 5 0,1 1-2 0,2-4 0 0,-3-2-1 15,3 1 0-15,-2-1-1 0,1-2 4 0,1-1 3 16,0 0 0-16,0 0 7 0,0-1-6 0,0 1 9 15,0-3-2-15,0 3-1 0,0-2 2 0,0 0-8 0,0 1-6 16,1-3-2-16,1 1 3 0,-2-3-16 0,1-2-4 16,1-4 2-16,3 0-6 0,0-6-4 0,0-1-6 15,1-4 1-15,3-2-2 0,-2-2 9 0,-1 1 6 0,2-1-3 16,-1-1-5-16,2 0 9 0,-1 2 4 0,1-1-6 16,-1 1 1-16,0 4-3 0,-2 0 0 0,3 2-2 15,-2 1 6-15,-1 2-6 0,1 0 9 0,-2 1 5 0,4 2 1 16,-3-1 3-16,-3 2-2 0,4-1 8 0,-1-1-3 15,2 3 9-15,-2 2-12 0,-1-1 0 0,0 2 5 16,1 0-5-16,0 2 3 0,-1 1 0 0,-2 1 7 0,0-1-10 16,-1 6 5-16,0-3 4 0,-2 2-11 0,0 1 10 15,0 1-5-15,0 2-3 0,-2-3-2 0,2 3 2 16,0-1 2-16,-2 0-7 0,2 2 8 0,-1 0-10 0,1 4 10 16,-2 3 0-16,-1 5-6 0,0 3 8 0,-1 4 2 15,-1 6-4-15,3 0 8 0,-3 4 3 0,2 0-4 16,1 0 0-16,1 0 4 0,2-3 5 0,2 0-3 15,-1-3 11-15,3-1 1 0,0-2 8 0,2-2-1 0,3-1 6 16,-2-4 1-16,4 0-9 0,0-1 0 0,3 0 1 16,1-4-7-16,1-2-6 0,1 0 8 0,-1-3-12 15,3 0 1-15,-3-3-1 0,3 0-22 0,-4-4-57 0,3-3-61 16,-1-2-79-16,-1 0-134 0</inkml:trace>
  <inkml:trace contextRef="#ctx0" brushRef="#br0" timeOffset="120821.1938">7765 12308 1875 0,'-8'2'20'0,"1"-2"23"0,2 0 26 0,0-2 25 16,0-1 11-16,4 3 12 0,-1 3 6 0,-1-3 5 0,3 0-10 15,-2 2-14-15,2-2-19 0,0 2-17 0,0-2-3 16,0 0-4-16,0 0-4 0,2 0 3 0,-2 1-8 16,1-2 0-16,1 1 2 0,-2 0-7 0,0 0-3 0,2 1 1 15,-2-1 4-15,0 3-2 0,1-3 2 0,1 0 0 16,-2 0-1-16,0 0 6 0,0 2 3 0,0-2-12 16,0 2 0-16,1-2-3 0,-1 0-8 0,0 1-8 15,2 0-5-15,0-1-3 0,-1-1-5 0,1 1 2 0,4-1-2 16,2 2 2-16,3-1 5 0,0 0 0 0,5-1 0 15,0 1-7-15,3 0-1 0,3 1 1 0,0-2 0 16,2-1-8-16,1 1-8 0,-3 0-17 0,3 1-15 16,-2-3-28-16,2 0-32 0,-3 1-41 0,-2-1-52 0,0-1-57 15,0 1-69-15,-1-2-79 0</inkml:trace>
  <inkml:trace contextRef="#ctx0" brushRef="#br0" timeOffset="121085.3747">7893 12521 2108 0,'-5'5'8'0,"1"-1"17"0,2-4 6 0,4 0-1 0,-2 0 8 16,0 5-5-16,0-5 4 0,0 1 5 15,0 0 13-15,1-1-9 0,1 0 11 0,-2 1 12 0,1-1-2 16,1 0 17-16,0 2 17 0,3-1 7 0,-1 0-6 15,1-1-2-15,3 1-9 0,1 2-1 0,3-2-6 16,2-1-13-16,2 0-17 0,2 0-12 0,1-1-12 16,0 1-9-16,5-4-2 0,-2 3-19 0,-3-3-18 0,5 2-25 15,-2-3-36-15,0 1-39 0,-1 1-58 0,1-2-68 16,0 0-114-16</inkml:trace>
  <inkml:trace contextRef="#ctx0" brushRef="#br0" timeOffset="122223.9992">9027 12305 2979 0,'0'3'0'0,"-3"-1"-3"0,3-4 1 16,3 2-2-16,-3 2-5 0,0 0-2 0,0 2 1 16,1 1-1-16,-1 1-1 0,2 2 3 0,-2 3-3 15,0 1 3-15,3 1-1 0,-2 4 4 0,1 0 3 0,0 0-3 16,1 2 6-16,0-2-8 0,0 1 8 0,2-3 2 15,1 2 2-15,2-4 1 0,-3 2-5 0,-2-4 6 16,2 1-2-16,0-1 4 0,0-2-4 0,-1-1-4 0,-1-2 8 16,2 1-5-16,-2-2 6 0,2-1-8 0,-4-1-1 15,3-2 9-15,-1 1 0 0,-1-1 2 0,-2 0-2 0,0-1 1 16,1 0 4-16,-1 0 8 0,-1-2 13 0,1 2 9 16,0-2 10-16,0 1 12 0,0 1 3 0,0-3 10 15,0-1-8-15,0 3-6 0,0-5-7 0,0-1-16 0,0-4-14 16,1-2-9-16,-1-1-5 0,3-2-14 0,-3-3 7 15,0 2 1-15,0-1-3 0,1-2-4 0,1 3 6 16,0 1-6-16,1 0 1 0,-2 2 9 0,4 1-6 0,-2 2-4 16,1 1-6-16,1 2 12 0,0 1-10 0,0 3 4 15,-2-1-6-15,4 2-1 0,-2-1 3 0,-2 3 5 16,4 0-2-16,-3 1-10 0,0-3 13 0,3 3-4 0,-2 0 5 16,0 3-7-16,2-3-2 0,0 1-6 0,-1 0 2 15,0 3 4-15,-1-1-1 0,3 2 0 0,-3-1-4 16,1 4 4-16,0 1-2 0,2 2 2 0,0 1 9 0,2 2-3 15,-2 2-10-15,1 2 7 0,0-2 6 0,1 5-1 16,1 0-4-16,-2 0 10 0,0-2-5 0,1 1 3 16,-2-1 10-16,2-2-6 0,-4-1-6 0,2-3 1 15,-2 2 6-15,1-5-11 0,-2 0-16 0,1-4-41 0,-4-1-35 16,3-2-30-16,-1 0-56 0,-3-3-54 0,1 0-81 16,-2-3-106-16</inkml:trace>
  <inkml:trace contextRef="#ctx0" brushRef="#br0" timeOffset="122704.4149">9618 12404 2300 0,'5'0'10'0,"-4"1"10"15,1-1 3-15,1-2 2 0,-1 3 0 0,-2 0-2 16,0-1-2-16,1 3-1 0,2-1-10 0,2 0-7 0,-2 0-4 15,3 1-1-15,1 2 8 0,-1-2 4 0,3 1 6 16,1 0 5-16,-4-3 1 0,7 3-9 0,-4-3 5 0,-1 1 0 16,5-2-4-16,-5 2 0 0,0-2-3 0,0-2 1 15,1 2-2-15,-4-2 5 0,0 1-2 0,-2-1 0 16,-2-1-3-16,3-1 7 0,-1 0-11 0,-3 0 1 0,0-3 6 16,0 3-2-16,2-1 2 0,-4-3-1 0,2 2-6 15,-3 0 4-15,1 0 4 0,-1-2-8 0,1 3-5 16,-4-2 11-16,1-1-9 0,-2 2 9 0,2 0 4 0,-2 0-11 15,1 1 10-15,-2-1 0 0,-1 2-3 0,2-1 1 16,1 2 2-16,-2 1-7 0,2-1-2 0,-2 3 3 16,3 0-6-16,-1 3 0 0,2-1 3 0,0 0-12 0,1 2 3 15,0 1-2-15,3 0 1 0,-2 2-1 0,0 2 2 16,1 0 0-16,1 6 2 0,0-1 8 0,0 3-1 16,0 0 3-16,1 3 5 0,3 1-1 0,0-1 2 15,2 0 3-15,1-1-2 0,1-3 2 0,0 4-3 0,3-3-3 16,-2-2 2-16,2 1-8 0,2-2 4 0,-4-1 2 15,4-1-1-15,-2 0-5 0,2-2 3 0,-2-3-15 16,0 1-13-16,0-3-13 0,1-4-29 0,0 2-25 0,2-2-35 16,-3-2-39-16,-1-2-32 0,0 3-30 0,-2-5-21 15,0 1-15-15,0-1-14 0,0-2-5 0,-5-1 17 0,2 1 23 16</inkml:trace>
  <inkml:trace contextRef="#ctx0" brushRef="#br0" timeOffset="123195.7425">9943 12570 343 0,'2'-17'16'0,"-2"0"14"15,0-1 20-15,0 0 24 0,0-3 38 0,0 3 33 0,0 0 28 16,0 1 20-16,0 3 9 0,1 2 4 0,1 0-3 15,1 4-13-15,-3 3-22 0,3 1-28 0,1-1-29 16,-4 5-19-16,3-2-30 0,-2 4-12 0,-1 0-17 16,2 1-19-16,1 2-4 0,-1-1-3 0,4 4 12 0,-3 1 0 15,3 4 15-15,1-1 0 0,3 5 5 0,-1-1 7 16,0 1-9-16,-1 2 0 0,3 2-10 0,-1-3-2 16,-1 2-10-16,4-3 0 0,-4 2-7 0,-1-2 2 15,5-3-4-15,-2-2 0 0,-1-1-4 0,-1-4 4 16,-1 1 4-16,0-4-7 0,-3 0 8 0,2-4-1 0,0 0 4 15,-4-2 3-15,3-2-1 0,1-2-2 0,-1 0-5 16,2-2-4-16,-4-4-13 0,5-2 0 0,-3-1-8 16,1-5-2-16,-2-1-2 0,0 2 2 0,-2-4 1 0,1 1 8 15,-1 1 8-15,0 1 1 0,0 0 9 0,-3 4 1 16,3 2 5-16,-2 2 5 0,-1 4 1 0,2 3 7 16,0 1-4-16,1 4-9 0,-1 0-12 0,-1 0 2 15,1 0-5-15,1 3-11 0,2-1 2 0,1 2-3 0,-2-1 0 16,5 2-4-16,-1 4 21 0,4-1-16 0,1 1 11 15,1 2 8-15,2 0-10 0,-1 2-4 0,1-1 5 16,2-1 5-16,-1 2-8 0,0-3 12 0,0-1-8 0,3 0-6 16,-3-4 9-16,-1 2 7 0,1-6-5 0,-1 2 7 15,0-6 2-15,-3 2-1 0,1-3 0 0,-3-1 5 16,-1-2-1-16,0-1-8 0,-2-1 9 0,1-1-1 16,-5-1-1-16,0-2-2 0,0-2 7 0,-3 1-1 0,-2-3 1 15,-2-2 0-15,-2 0 2 0,1-4-7 0,-3 2 3 16,-1 1-4-16,-3-2-1 0,2 1 1 0,1 1-7 15,-3 3 8-15,1 3-12 0,2-1 1 0,-3 6-14 16,5 2-5-16,0 2-31 0,-1 1-20 0,2 3-14 0,-1-2-35 16,2 3-21-16,-1 3-19 0,0-2-32 0,-2 3-26 15,1 1-35-15,-3 1-54 0</inkml:trace>
  <inkml:trace contextRef="#ctx0" brushRef="#br0" timeOffset="124708.3511">11570 12391 1517 0,'-2'-3'21'0,"2"2"24"15,2-1 12-15,-2 2 20 0,2-2 16 0,-4-1 12 16,2 3 15-16,2-1 9 0,-2 2 0 0,0-1-6 0,0 0 4 15,0 0 0-15,0-1 2 0,0 1-6 0,3 0 1 16,-3 0-5-16,1 0-8 0,1 0-4 0,0 0-14 16,2 0-16-16,-4 1-11 0,1-1-8 0,-1 0-12 0,0 3 4 15,0-1-22-15,0-2-11 0,0 2 0 0,0-1-9 16,0 2-9-16,-1-1 2 0,1 0-10 0,0 0-14 16,0-2 10-16,0 4 0 0,0 3-9 0,0-1 11 0,0 2 1 15,1 4-1-15,3 4 14 0,-3 2 5 0,-1 5 5 16,0 0 1-16,4 0 1 0,-4 2-3 0,1-1-5 0,1-1 4 15,-2-2-4-15,0-1 2 0,1-2-4 0,3-2-3 16,-3 0 6-16,1-2-4 0,-1-2 11 0,3-1-6 16,0-2 1-16,-2-1-2 0,1-4-5 0,0-1-17 0,-3-3-32 15,2 1-27-15,-1-3-39 0,-1 0-54 0,-1-2-97 16,4-4-137-16</inkml:trace>
  <inkml:trace contextRef="#ctx0" brushRef="#br0" timeOffset="124976.8846">11499 12136 3124 0,'-5'1'9'0,"2"0"11"16,-2-2 11-16,10-2-2 0,-5 3 0 0,0 2-1 0,0 0-3 16,1-2 1-16,1 1-11 0,-1-1-12 0,-1 0-6 15,0-1-6-15,2 0-8 0,0 0-11 0,-1-1-9 0,1 2-22 16,-1 0-12-16,3-1-15 0,1 2-36 0,-2-2-40 16,3 2-54-16,-2 2-74 0</inkml:trace>
  <inkml:trace contextRef="#ctx0" brushRef="#br0" timeOffset="125453.4819">11839 12554 3003 0,'0'0'41'0,"0"0"-5"15,0 0 7-15,0 0-2 0,0 0 1 0,0 0-4 0,0 0-3 16,0 0-17-16,-4 18-42 16,4-18 4-16,0 0 4 0,0 0-2 0,24 55 12 15,6 5 19 1,-24-50-5-16,1-3-2 16,-2-2-3-16,-2 2 4 0,-3-7 13 15,0 0-39 1,0 0-8-16,0 0-30 0,0 0-36 0,0 0-34 15,0 0-24-15,0 0-12 0,0 0-3 0,0 0-5 0,7-32 13 16,5-18 19-16,-11 34 32 0,1-2 38 0,0 0 23 16,-1 0 20-16,1 4 19 0,-2-1 20 0,0-2-3 15,3 7 15-15,-1 2 3 0,-1 0 13 0,-1 8 6 0,0 0 0 16,0 0-13-16,0 0-2 0,0 0 3 0,0 0-9 16,0 0 2-16,0 0-1 0,0 0 5 0,0 0 0 15,0 0-1-15,0 0 1 0,16 16-5 0,7 5 3 0,-16-12 0 16,1 3-12-16,0 0-10 0,1 2 0 0,-1-1 5 15,2 2-6-15,2-1 2 0,-2 2-2 0,-1-1-1 16,2-3 0-16,2-2 4 0,-2-1-6 0,0 2 6 0,-1-5-3 16,0 0-4-16,-2-4-12 0,2 1-29 0,-2-3-42 15,3-4-55-15,0-3-55 0,-1-3-67 0,2-2-53 16</inkml:trace>
  <inkml:trace contextRef="#ctx0" brushRef="#br0" timeOffset="125668.2951">12305 12129 2611 0,'2'-10'22'0,"-2"5"15"0,1 0 15 16,4 1 4-16,-5 6-2 0,0 0-4 0,0-1-4 15,0 3-3-15,0-2-23 0,0 2-13 0,0 2-14 0,3 4-4 16,-2 4 13-16,3 2 5 0,-1 3 16 0,-2 5 20 16,6 5 1-16,-2 2 0 0,1 1 3 0,-2 2 1 15,3 2-8-15,-2 1-10 0,1-2-3 0,2 2-15 0,-4-3-3 16,3-1 1-16,-1-4-3 0,-1 0 0 0,3-4-11 15,-4-4-6-15,3-4-29 0,-2-5-31 0,-2 0-32 0,-1-7-53 16,1 1-60-16,-2-4-75 0,-1-2-104 0</inkml:trace>
  <inkml:trace contextRef="#ctx0" brushRef="#br0" timeOffset="125876.5368">12248 12376 3027 0,'0'2'19'0,"-1"-1"27"0,2-1 16 0,5 0-2 16,-4 1 3-16,-2-1 0 0,1 0-3 0,1 5-3 15,0-5-23-15,1 1-23 0,-2 0-15 0,3 0 4 0,2 2-4 16,2-1 4-16,3 0 4 0,2 0 8 0,2-2-4 16,4 0 2-16,2 0-4 0,4 0-43 0,-1 0-32 0,1-4-59 15,2 2-60-15,-2-3-85 0,2-1-87 0</inkml:trace>
  <inkml:trace contextRef="#ctx0" brushRef="#br0" timeOffset="126777.5925">12828 12114 1831 0,'-4'-5'8'16,"0"0"11"-16,3-2 9 0,-2 3 9 0,-1-1 3 0,1 0 8 16,0 2 2-16,-2 3 1 0,2-4-6 0,-5 3-7 15,4-2-1-15,-5 2-16 0,5 1 6 0,-7 0-7 16,3 0-9-16,0-3-1 0,-3 6 1 0,0-3 1 0,0 1-14 15,0 2 7-15,0-2-5 0,-1 3 5 0,2-4 8 16,-2 5 9-16,6-5 5 0,-3 5 3 0,1-3 12 16,1-1-8-16,4 0 8 0,0-1-12 0,1 2 5 0,1-1-10 15,1-1-9-15,0 0-12 0,1 0-5 0,1 0 7 16,-2 0-15-16,0 0 4 0,1 0-6 0,-1 0-1 16,2 0-4-16,0 0 12 0,-1 3-5 0,-1-6 3 0,0 6 0 15,4-3 3-15,-4 0 1 0,0 0-6 0,0 0 4 16,-2 3-5-16,2 1 3 0,0 1 1 0,2 0 5 15,-2 4-6-15,1 6 6 0,1-1 10 0,-1 3 1 0,1 6-2 16,0 0 9-16,-2 2 4 0,3 5-5 0,-1 2 14 16,-2-2-6-16,2 3-1 0,0 1 2 0,-2 0 0 15,1-2-6-15,1 0 1 0,0-2 0 0,-2 0-3 0,0-1 4 16,0 0-1-16,0-3 1 0,0-2 4 0,0 3 4 0,-2-5-6 16,0 0 3-16,1-3-4 0,1-2-2 15,-2 0-3-15,4-1-3 0,-2-1-1 0,1-2-7 0,3-2 8 16,-4 1-4-16,4-1-5 0,-2-2-1 0,3 1 2 15,-4-3 4-15,3 2-3 0,-3-3 4 0,1 1-12 16,4 0 5-16,-5-2 6 0,3-1 1 0,-1 1 0 16,2 0-1-16,-2-2 0 0,2 1 0 0,1-1 6 15,-3-1 8-15,2 1-1 0,-1 0 7 0,3-1 4 0,1 0-4 16,-1 0 3-16,3-1-7 0,1 1-1 0,3-2-12 16,-1 0 2-16,3 0-8 0,1-2 0 0,4 1-4 15,-3-1 6-15,2 0-1 0,2 1-1 0,-2-3-9 0,-1-1-10 16,3 2-19-16,-1 1-35 0,-2-3-26 0,2 0-34 15,-4-1-34-15,-1 0-55 0,1-3-59 0,-3 2-80 16</inkml:trace>
  <inkml:trace contextRef="#ctx0" brushRef="#br0" timeOffset="127472.7744">13513 12101 2403 0,'-4'-4'24'0,"0"1"18"0,0 0 26 15,4-3 13-15,-1 1 8 0,1 3-1 0,-4 0 13 16,3 0 8-16,1 0-25 0,0 2-19 0,0 0-24 16,0 0-15-16,1 0-6 0,3-1-5 0,-3 1-10 15,3 0-13-15,0-3 0 0,3 1 0 0,2 0-4 16,-1 1-3-16,2-1-2 0,4 0 6 0,-3 2-2 0,2 0 9 15,1 0 1-15,-1 0-2 0,0 2-1 0,0-1 12 16,3 1 0-16,-3-2-7 0,-2 2 2 0,0 0-2 0,-2 1-4 16,1-2 5-16,-1 1-3 0,-4-1-3 0,-2 0-5 15,0 2 5-15,-1-2 2 0,0 4-1 0,-2 0 2 16,1 2-1-16,-1 1 1 0,2 3-2 0,-2 2 11 16,0 1 0-16,0 5-9 0,0-1 3 0,-3 3 2 0,1 1 2 15,0 1 7-15,-2 1-7 0,2-1-5 0,-1 1 1 16,1-2 1-16,-1 2-2 0,3-1-1 0,-2-1-1 15,2 0-1-15,2 2-1 0,-2-2 4 0,1 3-4 0,1-2 11 16,0 0 0-16,1 4-1 0,-1-2-2 0,2 1 3 16,0-4 0-16,-1 2 2 0,-2 0 6 0,5-2-13 15,-2 0 11-15,-1-3-6 0,-3-2 4 0,1 0-1 0,1-1-1 16,0-3-1-16,-2 2-2 0,0-4 7 0,0 0-8 0,-2-3 0 16,0 0-1-16,1 0 3 0,-2-2 17 15,-1 0 8-15,-2-2 10 0,3 2 4 0,-3-2 10 0,-2 0 9 16,0 1 6-16,-3-2 2 0,1 2-10 0,-4-1-9 15,0 0-4-15,-2 0-7 0,-1-2-11 0,0 1-1 16,-4 0-15-16,0-1-4 0,-1-2 1 0,3 4-4 16,0-4-7-16,0 0 6 0,5 0-1 0,-2-1-19 15,3-2-9-15,4 1-47 0,0-1-47 0,-3-2-40 0,4 1-53 16,-1-2-62-16,1-3-62 0,0 2-64 0,3-3-69 16</inkml:trace>
  <inkml:trace contextRef="#ctx0" brushRef="#br0" timeOffset="128932.9955">13124 12393 1930 0,'-5'2'6'0,"0"-1"18"0,0-2 12 0,4-1 6 0,-2 2 5 15,-2 0-5-15,-3 4 5 0,0-1-5 0,2-1-4 16,1 1-8-16,-3 1-13 0,7-1-8 0,-2-1-4 0,-1 0 5 16,3-1-7-16,2 2 7 0,3-2-4 0,-4 0-9 15,1-1-1-15,1 3 8 0,-1-2 9 0,4-1 7 16,-2 4 19-16,-2 0 7 0,3 0 7 0,1 1 6 16,-1 2 13-16,1 1-6 0,3 1-5 0,-3 0-2 0,1 0-14 15,0 2 0-15,4 0-6 0,-1 0-5 0,-2-3-3 0,1 3 2 16,1-1-8-16,-1 2 0 0,0-4 2 0,0 1-7 15,1 2 4-15,-1-2-4 0,2 3-3 0,-2-2-3 16,2 1 0-16,-1 0-5 0,-3 0 4 0,1 0-4 16,1 1-3-16,1-1 3 0,-5 1-1 0,3-1-2 0,-1 1 3 15,-3-2 8-15,2 3-12 0,0-3 4 0,-2-1 8 16,0 1 3-16,-1-2 2 0,1 1 8 0,-2-2 3 16,-1-2 1-16,-1 2 21 0,1-2 9 0,-3 0-2 0,1 0 3 15,-1-2 4-15,0 1-1 0,-2 2-5 0,0-2-3 0,-4 1-16 16,-1 0-15-16,2-2-3 0,-4 3-9 0,1-3 1 15,-2 1-12-15,-1 0-1 0,1-3-25 0,1-1-23 16,-1-1-36-16,0-2-47 0,-3-2-39 0,2-2-70 0,-2-1-58 16,2-3-64-16,-7-2-60 0</inkml:trace>
  <inkml:trace contextRef="#ctx0" brushRef="#br0" timeOffset="129187.548">13130 12293 2277 0,'5'0'20'0,"-4"-2"14"0,2 2 9 0,1-2 8 16,-1 4 1-16,-2-2 5 0,-1 0 2 0,2 0 11 0,0 0-15 15,-1 2-10-15,1-2-5 0,0 0-2 0,-2 0 12 16,4 0 1-16,1-2 3 0,-2 2 2 0,3-2 0 16,1 2 2-16,5-1-9 0,-2 0-2 0,-1-2-15 15,5 2 4-15,-4 0-8 0,3-1-13 0,1 2-8 16,-6-1-4-16,1-2 6 0,4 3-3 0,-4 0 2 0,-1-1-11 15,5-1 4-15,-5 2 2 0,0-1-3 0,-1 1-18 16,0 0-21-16,-6 0-26 0,3 0-33 0,-3 1-35 16,1 1-51-16,-2-1-54 0,0 2-55 0,0-2-71 15</inkml:trace>
  <inkml:trace contextRef="#ctx0" brushRef="#br0" timeOffset="139259.7031">6284 12579 1017 0,'2'0'27'16,"-2"-3"22"-16,1 3 20 0,-1 0 27 0,0 3 14 16,0-6 9-16,2 3 20 0,-2 0 13 0,-2 0-16 0,4 0-9 15,-2 0-13-15,0 0-15 0,0 0-15 0,0 0 8 16,0 0-16-16,2 0-10 0,-2 0-14 0,1 0-9 16,-1 0-5-16,2 0-12 0,-2-1 7 0,0 1-17 0,1 0-1 15,1 0-5-15,1 0 10 0,-3 0-5 0,1 0-1 16,-1 1 9-16,2-1-8 0,0 0 0 0,-2 0-3 0,0 0 1 15,0 0-2-15,1 0-1 0,-1 0-2 0,2 0-5 16,-2 0-2-16,0 0 4 0,1 0-7 0,-1 0 4 16,0-1-8-16,2 1 1 0,-2 0-1 0,2 0-4 0,-2 0 5 15,1-1-5-15,1 3 4 0,4-2 0 0,5 0 6 16,0 0-3-16,6 3 3 0,3-1 0 0,5 0 3 16,5-1 3-16,3 1 4 0,2 0-1 0,2 1-6 0,5 2 5 15,-4-2-1-15,2 2 2 0,2-1-7 0,-4 1 2 16,-3 2-4-16,0-2-4 0,-4 0 7 0,-2-1-3 15,-2 1-2-15,-4-3 1 0,-2 3 2 0,-4-2-1 0,0-1 2 16,-2 2-2-16,-1-2-2 0,-5-1 2 0,1 0-3 16,-2 3 5-16,0-3-4 0,-3-1 4 0,-2 0-5 15,-2 2 9-15,1-2-3 0,0 0 1 0,-4 0 7 0,2 0-4 16,0 0-1-16,-3 0 3 0,3 0-1 0,0 0-4 16,-2 0 1-16,1 0-4 0,1-2-14 0,-2 2-23 15,2 0-22-15,-2 0-32 0,1 0-45 0,1 0-52 16,-2 0-42-16,-1 0-55 0,3 4-51 0</inkml:trace>
  <inkml:trace contextRef="#ctx0" brushRef="#br0" timeOffset="155205.7452">14361 12122 725 0,'0'-8'-7'0,"0"-1"9"0,2 1-4 16,1-1 11-16,-3 1 6 0,2 0 6 0,-1 0 12 16,-1 0 10-16,5 2 28 0,-4-3 8 0,3 3 24 15,-1 0 12-15,-2-1 9 0,3 3 17 0,-3-2 3 16,1 2 0-16,-1 1-6 0,1 2-9 0,-2-2-9 0,2 2-11 16,-2 1-4-16,1-1-19 0,1 1-10 0,-2-2 4 15,-2 2-10-15,2 0 5 0,2 0 1 0,-2 0-10 16,0 0-4-16,0 0 5 0,0 0 5 0,0 0-2 0,0 0-10 15,0 0-3-15,0 2-6 0,-2-2 0 0,2 1-8 16,-1 0-6-16,1 1-8 0,0 0-19 0,0-2 3 16,0 0-16-16,0 0-7 0,0 5-5 0,0-5 5 0,0 2-4 15,0-1-9-15,-2 2 11 0,2-1-2 0,0 2 3 16,-2-1 8-16,2 2 0 0,0 4-7 0,0-1 9 16,2 7-1-16,0 1 5 0,-2 3 2 0,1-2 1 0,1 3-4 15,-2 1 2-15,1 0-1 0,3-2-1 0,-2-1 9 16,2-2-14-16,-1-2 3 0,-2-2 1 0,3-1-4 15,-1-4 3-15,0-1-3 0,-1-3-2 0,-1-1 4 0,3 0 4 16,-4-2-5-16,1-2 7 0,1 2-5 0,0 0 1 16,0-1 6-16,1-1 15 0,0 0-4 0,5-1 11 15,4-2 9-15,3-2-7 0,6-3 21 0,4-3-2 0,5-3-5 16,6-5-11-16,6-3-1 0,1-1-13 0,4-4 0 16,1 0-1-16,-1 0-2 0,1 2-1 0,-1 2 6 15,-4 2 3-15,-1 3-8 0,-6 5 13 0,-3 0-7 0,1 2 1 16,-6 1-14-16,1 6-2 0,-3-2-3 0,0 1 0 15,-1-1 8-15,-3 3-17 0,0 1 6 0,-1-1-2 16,-4 2 8-16,-3-1-8 0,-1 3 5 0,-2-3-8 0,-3 4-5 16,-2-3-14-16,-1 3-16 0,-1 0-30 0,-4 0-38 15,0 0-27-15,0 0-70 0,0-2-64 0,-4 2-103 16,3 0-90-16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4:52:17.0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2077 6721 58 0,'-2'-2'2'0,"-1"-1"0"0,3 0-4 0,0 1-1 0</inkml:trace>
  <inkml:trace contextRef="#ctx0" brushRef="#br0" timeOffset="2685.9806">2290 6510 1254 0,'-1'-2'11'0,"-1"2"16"15,2 0 4-15,2-2 14 0,-1 2 3 0,-1-3 12 0,0 3 6 16,3 0 15-16,-3 0-4 0,0 3-4 0,0-6-8 15,1 3-4-15,-1 0 3 0,2 0-4 0,-2 0-2 16,0 0-3-16,2 0-7 0,-1 0-11 0,-1 0 6 0,0 0 2 16,0 0-6-16,2 3 7 0,-2-3 5 0,0 0 1 15,0 2 12-15,-2-2 5 0,4 0 0 0,-4 2 0 16,2-2 5-16,0 1-9 0,-1 0-8 0,-1 0-3 16,2-1-5-16,-2 0-1 0,1 2 3 0,1-2-10 0,-3 2-6 15,3-2-6-15,0 0 4 0,0 1-13 0,0 1-8 16,0-2-1-16,0 0-8 0,0 0 5 0,3 0-5 0,-3 3 2 15,0-3-7-15,-3 0 2 0,6 0-3 0,-3 0-2 16,0 0-4-16,0 2-3 0,0-4 2 0,1 2-2 16,1 0-7-16,1 0 7 0,-3 0 3 0,0 0-2 0,2-3 12 15,3 3-7-15,-1 3 0 0,3-6 9 0,5 3 0 16,1 0 3-16,1-2-2 0,4-1 3 0,4 1 0 16,-2 0-1-16,3-1 1 0,-1-2-3 0,0 2 9 0,-3 2-13 15,3-2 5-15,-3 0 0 0,-3 1-5 16,-1 0 6-16,-2 1-8 0,1-1-5 0,-3 2 5 0,-1 0 8 15,-1 0-7-15,-1 0-6 0,0 0 4 0,-1-1 2 0,2 2 7 16,-3-1-3-16,1 0-6 0,-1 0-5 16,2 0 10-16,0 2 1 0,0-2-5 0,-2 0 1 0,3 0-2 15,-1 0 6-15,2-2-6 0,-1 2 4 0,1-1-2 16,-2 0-7-16,3-1 5 0,0 2 0 0,0-3 1 16,-3 2-2-16,6 1 2 0,-6-1-1 0,0 1 2 0,1 0 8 15,-1 0-8-15,-1 1-2 0,2-1 4 0,-3 0 1 16,-3 1-2-16,4-1 0 0,-2 0-2 0,-2 0-5 0,3 0 7 15,-1-1 4-15,-2 1-10 0,2 0 9 0,-2 0-3 16,2-1 0-16,-4 1 3 0,4-1-1 0,-1 2-2 16,1 0-8-16,-2-2 5 0,4 2 3 0,-4-1 0 0,2 0 0 15,-2 0-3-15,3 1-2 0,-3-2 4 0,0 1-1 16,-1 0 4-16,0-1-9 0,1 1 4 0,-1 0-1 16,-1 0 1-16,-1 0 4 0,0-1-6 0,0 1 8 0,0 1 2 15,0-1-2-15,0 0 0 0,0 0 0 0,0 0 2 16,0 0 0-16,0 1-1 0,-1-2-5 0,1 1 1 15,-2 0-6-15,2-1 6 0,0 1-2 0,0 1-1 16,0-1 3-16,-2-1 3 0,2 1 6 0,-1 0-12 0,1 0 6 16,-2-2-24-16,2 2-13 0,0-2-22 0,0 2-35 15,-2-1-31-15,2 0-60 0,-1-2-77 0,-1 2-88 16</inkml:trace>
  <inkml:trace contextRef="#ctx0" brushRef="#br0" timeOffset="6159.78">3943 6518 1496 0,'-11'-3'9'0,"11"3"18"0,0 0 15 15,0 0 11-15,0 0 9 0,0 0 6 0,0 0 20 0,0 0 5 16,0 0 1-16,0 0-9 0,0 0-10 0,0 0-6 15,0 0-1-15,0 0 0 0,0 0-13 0,0 0-6 0,0 0-9 16,0 0-6-16,0 0-10 0,0 0-6 0,0 0-15 16,0 0-19-1,13 5-6 1,18 0 19 15,-31-5 20-15,54 9 1-1,-54-9 7-15,0 0-8 0,98 11 4 16,-87-11-11-16,2 0 8 0,0 0-2 0,1 0-4 0,-3-1-2 16,0 1 3-16,3 1-7 0,-4-1 0 0,2 0 2 15,-2 1-7-15,1 0 1 0,1 1 1 0,-2 0 0 16,3 0-8-16,-1-1 10 0,1 2-7 0,1-1 4 0,-1-1-2 16,1 0 3-16,-1-1 4 0,2 3-10 0,0-1 5 15,-1-2-4-15,0 4 5 0,1-3-1 0,0-1 1 16,0 3 0-16,0-2-5 0,-2 1 10 0,3-1-10 15,-2-1 4-15,0 2-1 0,-1-1-5 0,2 1 1 0,-2-2 0 16,1 3-6-16,-1-3 4 0,0 1 5 0,-1 0-9 16,-2-1 2-16,2 2 2 0,-2-2-4 0,1 2 3 15,0-1 6-15,0 1-10 0,-4-2 3 0,5 2 12 0,-1-1-3 16,0-1-1-16,0 1 8 0,-1 0-4 0,3-1 1 16,-1 0 3-16,-2 0-2 0,0 0-4 0,2 2-1 15,-1-1 4-15,0 0-5 0,1-1 1 0,0 0-4 0,0 0 10 16,1 2-4-16,2-1-4 0,-2-1 6 0,0 0-7 15,1 0-4-15,-3 0 10 0,2 2-5 0,0-1-2 16,-1-1 4-16,-1 0 1 0,0 1-8 0,2-2 12 0,-2 1 4 16,1 0-14-16,-2 0 9 0,0 0-3 0,2 0-3 15,-4 0 1-15,0-1 5 0,-1 1-10 0,2-2 4 16,-3 4 3-16,2-4-2 0,-1 2 1 0,2 0-2 0,-3 0 1 16,1 0-7-16,-1 0 11 0,1 0-4 0,0 0-3 15,-2 0 0-15,3 0 3 0,-3 0 1 0,2 0-5 16,0 0 7-16,-1 0-11 0,-1 2 7 0,0-2 3 0,2 1 0 15,-2-1-5-15,-3 0 5 0,2 1-3 0,0-1-2 16,-1 0 7-16,-3 1-9 0,3-1-1 0,-1 0 5 16,-1 2-4-16,-1-1 2 0,2-1-1 0,-2 0-3 15,0 0 9-15,3 0 0 0,-6 1 3 0,6-1-4 0,-3 0 2 16,0-1-11-16,1 1 12 0,-2 1 3 0,1-1-7 16,0 0 2-16,0 1 0 0,0-1-3 0,0 0 2 15,-3-1 5-15,3 1-5 0,0-1 4 0,0 1-3 0,0-1 0 16,-2-1 0-16,2 2 1 0,0 0-5 0,0-1 1 15,0 0-20-15,0 1-17 0,0-3-17 0,-1 3-27 16,1 0-39-16,0 0-46 0,0-1-48 0,-2-1-41 0,-1 2-51 16</inkml:trace>
  <inkml:trace contextRef="#ctx0" brushRef="#br0" timeOffset="8654.4563">7023 6523 1820 0,'-10'0'12'16,"10"0"7"-16,0 0 26 0,0 0 7 0,0 0 3 16,0 0 5-16,0 0 4 0,0 0 2 0,0 0 3 0,0 0 5 15,0 0-11-15,0 0 2 0,0 0 2 0,0 0 3 0,0 0-10 16,0 0 11-16,0 0-21 0,0 0-9 15,0 0-13-15,0 0-11 0,0 0-1 0,0 0 5 16,0 0-15-16,10-3 0 31,76-14 0-15,-67 17-4-16,0-3 1 16,3-1 0-16,-1 4 0 0,1-5-5 0,-1 3-1 15,1-1 5-15,0 3 1 0,-3-4-3 0,1 1 4 0,1 1-2 16,-2 1-4-16,0-1 8 0,0 2 2 0,0-2-7 15,0 2 1-15,0 0-1 0,0 0 1 0,1 0-1 16,-2-1 1-16,1 1 2 0,-1-1-2 0,-2 0 1 0,0 1 1 16,-2-2-1-16,0 2 2 0,-2 0 2 0,-1 0-5 15,0-2-2-15,-5 2 1 0,0 0-2 0,1 0 5 16,-2-1-2-16,1 1-5 0,-3-2-2 0,0 2 4 0,-3 2 7 16,2-1-6-16,-2-2 4 0,0 1-5 0,-2 0 7 15,2 1-3-15,-2 0 6 0,1-2-2 0,1 1-4 16,0 0 8-16,-2 0 1 0,2 1-1 0,-1-1 2 15,-4 0-7-15,4 0 6 0,-2 1 10 0,1-1-7 0,-3 0-3 16,-1 2 0-16,-4-1 4 0,-4 1-10 0,-4 0 4 16,-4 2-5-16,-4 0-7 0,-3 0 2 0,-2-1-4 0,-1 2 5 15,-1-3-10-15,3 2 0 0,0-1 7 0,3 2-4 16,2-3 3-16,-2 1 3 0,3-1 12 0,3 3-15 16,-1-2 5-16,-1-1 1 0,-2 4 0 0,2-3 3 0,1 0-3 15,-2 4-4-15,2-2-9 0,3 0 12 0,-1-2-2 16,5 1 3-16,1-1-3 0,3-1 0 0,3 1 2 15,4-2-7-15,-1 0 4 0,5-1-10 0,0 0 0 16,0 0-10-16,0 0-5 0,2 0 0 0,-1 0-2 0,3 0 5 16,1 0-4-16,2 0 4 0,2 0 10 0,5-1 2 15,1-3 5-15,7 2-7 0,0-1 2 0,2-1 4 16,3 1-11-16,3-2 0 0,-4 0-9 0,5-2 6 0,-6 4 2 16,-2 0 7-16,1-3 0 0,-5 1-3 0,0 3 14 15,-3-3 7-15,-4 5-2 0,0-3 2 0,-4 1-3 16,1 0 5-16,-4-1-5 0,-1 3 8 0,0 0-6 15,-4 0 10-15,0 0-2 0,-2 0 2 0,0 0-2 0,1 0-10 16,-4 0 0-16,-1 0-13 0,-4 0 10 0,1 0-24 16,-2 0 5-16,-5 0-4 0,0 3 8 0,-6-1 4 0,0 3 3 15,0-1 11-15,1-1-4 0,-1 2 1 0,-2-1 10 16,3-1-5-16,1 2 1 0,3 0-2 0,1-3 1 16,0 0-8-16,4 1 4 0,1-1 2 0,3 1-9 0,0-3 11 15,3 3-5-15,2-3 1 0,-2 2-1 0,2-2 2 16,2 0-7-16,1 0-14 0,-2 0-10 0,2 0-21 15,0 0-18-15,0 0-23 0,0-2-19 0,0 2-26 0,0 0-32 16,0 0-17-16,0-3-27 0,-3 3-35 0</inkml:trace>
  <inkml:trace contextRef="#ctx0" brushRef="#br0" timeOffset="10895.1338">8180 6586 537 0,'-2'-3'18'0,"-1"3"18"0,3-2 14 15,-2 1 16-15,1-1 22 0,1 2 15 0,0 0 9 0,1 0 17 16,-1 0-5-16,2 0 6 0,1 2-1 0,-3-1 1 16,2-1-12-16,2 0-8 0,-4 0 12 0,2 0-10 15,-2 0-2-15,1 0-14 0,-1 2 0 0,2-2-5 0,-2 0-7 16,0 0 5-16,0 0-13 0,-3 2-5 0,3-2-2 15,-2 0-11-15,2 0-6 0,-2 1-14 0,0 0 2 16,2-1-8-16,0 1-1 0,0-1-7 0,2 0-5 16,0 0-4-16,-2 2 0 0,2-2 1 0,-2 0-10 0,0 0-5 15,1 0-4-15,2 0 2 0,1 0-5 0,2 0 10 16,2 0-8-16,6 0 1 0,-1 0 1 0,4 0 2 16,1 0 0-16,4 2 0 0,0-2 9 0,0 0-10 0,0 1 2 15,2 1 2-15,1-2 4 0,0 0-3 0,2 0 2 16,1 0-1-16,-2 0-4 0,3-2 3 0,1 1-1 15,-2-1-2-15,0 2-1 0,1-2-6 0,-2 0 3 0,-1-1-2 16,-2 3 2-16,-1-2 3 0,-5 1 0 0,1-1-6 16,-6 2 4-16,2 0 9 0,-5 0-9 0,0 0 4 15,1-1-4-15,-5 1-2 0,-6 0-12 16,40 1 16 0,18-1-11-1,-48 2 10-15,0-2 5 0,0 0-7 16,0-2 0-16,0 2 0 0,2 0 3 0,-3 0 6 0,2 2-1 15,-1-2-1-15,-1 1-5 0,2-1 6 0,-3 2-8 16,2-2 7-16,-1 2 1 0,1-1-4 0,-1-1-2 16,2 1 1-16,-3 0 0 0,3 1-3 0,2-2 9 0,-4 0-6 15,3 2-3-15,0-1 9 0,1 1 2 0,1-2-10 16,0 2 7-16,2-1-2 0,-3 0 0 0,2 0-6 16,0-1 5-16,0 3-1 0,-2-2-4 0,0-1 9 0,-2 2-1 15,0-1 1-15,-3-1-1 0,3 0-4 0,-5 0-1 16,1 0-5-16,-1 0 7 0,1 0-1 0,-2 0-1 15,0 0 0-15,0 0 3 0,0 0 13 0,0 0-1 16,0 0 7-16,0 0 3 0,0 0 0 0,0 0-2 0,0 0 12 16,0 0-4-16,2-1-9 0,-2 1 4 0,0 0-4 15,-2 0-8-15,2 1 2 0,-4-2-6 0,3 1-14 16,-4 0 6-16,1 0 4 0,-1 0-3 0,3 0-3 0,-3 1 5 16,0-2-6-16,0 2 9 0,0-2-2 0,0 2-6 15,-3-1 2-15,3-1-2 0,0 1 1 0,0 0 5 16,-1-2-9-16,1 4-5 0,0-2-12 0,-2-2-18 0,2 2-25 15,-2 0-37-15,2 0-44 0,-1-1-62 0,1-2-67 16,0 3-121-16</inkml:trace>
  <inkml:trace contextRef="#ctx0" brushRef="#br0" timeOffset="11919.5526">10560 5236 1755 0,'0'-8'5'0,"-2"1"7"0,-1 2 13 0,3-2 11 15,-2 0 13-15,1 1 7 0,-1 4 8 0,-1-2 12 16,3 1 6-16,-1 0 8 0,-2 1 6 0,1-1 12 0,0 1 1 15,1 0-2-15,-2-1-3 0,3 1-2 0,-2-1 3 16,-1 2-17-16,3-2-8 0,-2 3-17 0,-1-1-14 16,1-1-3-16,-4 0 0 0,3 0-10 0,-2 1-11 0,1-1 2 15,-5-1-8-15,5 1-5 0,-7-2-1 0,3 1 2 16,-3 0-7-16,-2-1-5 0,0 2 4 0,0-1-9 16,-2-1 5-16,-2 0 0 0,1 3 4 0,0-2-7 0,-1 0 0 15,-1 1 6-15,4 0-4 0,-3 1 4 0,1-1-1 16,-3-1-5-16,2 3-10 0,1 0 7 0,-3 0 1 15,3 0 4-15,-5 0-5 0,4 0-2 0,0 0-3 16,-2 0 11-16,3 0 4 0,-3 0-11 0,3 0 3 0,-5 0-4 16,6 0 3-16,-1 3 4 0,2-3-3 0,1 2-6 15,-2-2 1-15,3 1 4 0,-1 0-1 0,-1 0 3 16,5-1-3-16,-5 2 1 0,3-1 2 0,-2 1-7 0,4 0 4 16,-3 0 0-16,3-2 4 0,-2 3-7 0,0 0 4 15,3-1 1-15,-5 1-1 0,4-1 10 0,-3 2-6 16,2-4-1-16,0 5-4 0,2-2 6 0,-4 0-1 0,2-2-6 15,2 2 4-15,-1 0-7 0,-2-1 5 0,1 3 2 16,-1-2-3-16,0 1-2 0,0-1-1 0,2 2 2 16,-3-1-1-16,3 0 3 0,0 0-2 0,1 2 2 15,-1-3 4-15,2 2-1 0,1 0 3 0,-1-1-4 0,1 2-4 16,1 0 1-16,0 0 3 0,-1 0-3 0,1-1 5 16,-1 3-9-16,1-1 0 0,-1-2 2 0,0 4 2 0,1-2 1 15,0 1-3-15,-1 1 2 0,-1 0-4 0,0 3 8 16,-1-3 2-16,0 3-3 0,0-3 0 0,0 2 2 15,0-2-2-15,2 0-3 0,-1 1 1 0,1-3-6 0,1 1 1 16,1-1 4-16,0 0-2 0,1-1-4 0,0 1 4 16,0-1 0-16,-1-1-2 0,1 2 7 0,-1-2 4 15,-1 2-5-15,4-1 7 0,-4 1-3 0,3-2 2 0,-1-1-4 16,1 4 4-16,1-3-4 0,-1-2-4 0,0-2 11 16,1 4-11-16,1-4 5 0,-2 1-5 0,2 0 1 15,0-1 0-15,0-1 1 0,0 2 2 0,0-2-4 16,0 0 3-16,0 0 3 0,0 0 0 0,2 0 1 0,-2 0 2 15,0-2-6-15,0 1 0 0,0 1-13 0,0-2-11 16,0 1-30-16,0 0-38 0,0 0-39 0,0-1-59 16,0 2-59-16,0 0-72 0,-4-3-86 0</inkml:trace>
  <inkml:trace contextRef="#ctx0" brushRef="#br0" timeOffset="12443.183">9240 5395 905 0,'-5'-5'6'0,"1"-2"10"0,0 2 15 0,3 0 14 15,-2 1 17-15,-2 1 4 0,3 1 8 0,0-1 10 16,2 3 4-16,0-2 2 0,0 4-18 0,0-2-16 0,2 0-20 15,-2 0-1-15,2 2-11 0,-1-1-18 0,1 1-9 16,-2-2-13-16,0 3-8 0,2-1 6 0,-2 2 2 16,-2-4-3-16,2 6 4 0,-2 1 5 0,1 2-2 0,-1-2 1 15,0 6 9-15,-3-1 0 0,3 4-2 0,-1 1 5 16,-2 0-6-16,2-1 9 0,-2-2 1 0,2 2-8 0,1 0 5 16,-2-4-2-16,4-1 2 0,-2-4-5 0,2 4 2 15,2-4 4-15,-2-2-10 0,2 0 11 0,2-4-1 16,-1 5 5-16,0-2-4 0,2-1 11 0,0 0 5 0,0-1-5 15,2 2 6-15,1-1 4 0,0 0 3 0,2 1-6 16,1-2 3-16,0 0-8 0,-2 1 3 0,4-1 2 16,0-1 12-16,1-1-5 0,2 0-3 0,-2-2 11 15,2-2 16-15,2 0 0 0,1 0 0 0,1-1-6 0,2-1-10 16,-1-3 1-16,4-1-4 0,1 0-11 0,0 1-15 16,-1-3 4-16,2 2-3 0,-2 0-3 0,-3 0-1 15,-1 1 2-15,-2 2 6 0,-3-1 1 0,-4 4 9 0,-2-1 2 16,-6 2 15-16,3-2 15 0,-6 5 5 0,-1-1 5 0,2 1 3 15,-2 0-1-15,-2-1-5 0,2 1-4 0,0 1-24 16,-1-2-10-16,1 1-8 0,0 0-7 0,0 0-6 16,-2 0-3-16,4 0-3 0,-4 1-9 0,1-1-7 15,2-1-21-15,-2 2-20 0,1-1-29 0,0-3-46 0,0 3-60 16,-2 0-92-16</inkml:trace>
  <inkml:trace contextRef="#ctx0" brushRef="#br0" timeOffset="16438.134">5837 5432 1678 0,'-5'-5'8'15,"0"2"18"-15,2-4 12 0,0 2 17 0,-2 0 10 0,-1 2 9 16,3-1-5-16,-2 2 2 0,2-1-5 0,0 0-7 16,1 3-2-16,0-4-1 0,1 4-3 0,-1-2 9 15,1-1 7-15,-1 2 14 0,2 0 4 0,0-2-11 0,0 0-7 16,-2 3-14-16,0 0-8 0,0-2-15 0,1 2 2 16,1-4-20-16,-2 3-7 0,-1-1 2 0,1-1-1 0,-1 1-5 15,0 0 6-15,-1 0-6 0,0-1-6 0,-4 1 4 16,2-1-4-16,-2 3-6 0,0 0-1 0,-5 0 7 15,2 0-11-15,-3 0 4 0,1 2 1 0,-1 1 3 0,-3 1-3 16,1-1 12-16,0 2-3 0,-1 2-2 0,1-2 4 16,-3 3-2-16,0 1 3 0,0-1-3 0,-3 1 6 15,-2 0-3-15,2 4 3 0,-5-1-6 0,0 2 9 0,-1 1 1 16,-1 0-8-16,1 2-2 0,1 0 4 0,-1 1-4 16,5-3 2-16,0 2 2 0,1-2-2 0,7-4-5 0,0 2 3 15,3-3 6-15,3-1-8 0,3-4 4 0,1 0-5 16,0-1 1-16,3-1 1 0,2-1 1 0,0-1 1 15,0 1-5-15,0-2 4 0,0 0-5 0,2 0 1 0,-2 0-2 16,2-2-9-16,-2 2-8 0,1-1-16 0,1-1-24 16,-2 2-46-16,0 0-43 0,2-3-32 0,-2 3-49 15,-2-1-54-15,2-2-54 0</inkml:trace>
  <inkml:trace contextRef="#ctx0" brushRef="#br0" timeOffset="16683.2995">5177 5504 1068 0,'-2'-8'10'0,"-1"4"24"0,1-3 19 0,2 1 14 16,-2 2 7-16,1 2-2 0,1 2-7 0,0-1-1 15,0 2-10-15,0-1-25 0,1 1-22 0,1 0-14 0,-4 2-9 16,1 3 7-16,-1 0 3 0,-1 5 4 0,-2 4 1 16,-1 4 3-16,-2 0 5 0,-3 9 2 0,0 0 5 15,-2-1-7-15,2 4-1 0,0-6 4 0,-2-1 1 0,4-3-6 16,2-4-1-16,2-4-6 0,1-2 2 0,3-3-2 15,1-3 6-15,0 0-6 0,1-1 0 0,1-1-3 16,0 1 2-16,2-1 8 0,-1-1-5 0,2 1 3 0,0-1-3 16,1 0 4-16,1-1-1 0,2 2 10 0,0-2-10 15,3-1-15-15,-2 3-32 0,3-3-70 0</inkml:trace>
  <inkml:trace contextRef="#ctx0" brushRef="#br0" timeOffset="18032.2012">14663 3963 2300 0,'-5'3'14'0,"1"-3"16"0,0-4 3 0,6 4 0 16,-4 0-2-16,2 1-3 0,0-1 4 0,0 1-2 15,2 1-12-15,0-1-20 0,-2-1-8 0,1 3-3 16,1-3 7-16,-2 0 7 0,0 0-9 0,1 1 8 0,3-1-3 15,-3-1 10-15,4 1 8 0,2 0 5 0,3 1 2 16,3-2 1-16,6-2 5 0,4 3-11 0,7-4 4 16,5 1-2-16,8-2-6 0,4-1 3 0,6 0-9 0,7 0-7 15,8-1 5-15,3 1-1 0,8-1-1 0,2 2-7 16,4-1 5-16,3-1-2 0,6 0 5 0,-3 0-4 16,6 0 3-16,4-1 0 0,2 1 0 0,0-2 0 0,5 1-3 15,0 2 0-15,8-4-2 0,-1 2 8 0,3-1-7 16,1 1 7-16,2-4-2 0,-2 2-2 0,1-2 7 15,-1 0-6-15,-7 2 3 0,2-3-5 0,-5 2 10 16,-3-1-11-16,-2 0-5 0,-3 2 10 0,-3-3-5 16,-3 2 0-16,-1 1-6 0,-4 1 3 0,-7-1-9 0,-2 5 12 15,-8-2 10-15,-4 2-11 0,-3 1 2 0,-2 1 2 16,-3 1-1-16,-6-1-4 0,-4 3 8 0,-2-3-3 16,-7 2-9-16,-2 0 3 0,-7 0-3 0,1 0 2 0,-7 1 5 15,-2 0-4-15,1 0-7 0,-5 0-4 0,-2 0 10 16,1 1 3-16,-2 0 1 0,3 0 3 0,-5 0-8 15,1 2 5-15,-3 0 2 0,5 1 3 0,-3 0-5 16,0 2 0-16,-2 1-1 0,0 1-9 0,1 1 13 16,-1 1-3-16,-1 0 2 0,-4 4-4 0,3 1-3 0,-3 4-2 15,0 2-2-15,0 7 14 0,-2 5-10 0,-4 4 7 16,0 6-1-16,0 5 2 0,-3 4 3 0,0 4 4 16,0 6 2-16,0 2-12 0,0-2 0 0,2 3-2 15,0 1-3-15,3-4-1 0,2-1 1 0,3-1-2 0,1-6-2 16,3-4 6-16,0 1 3 0,5-5 3 0,1-3 6 15,0-4-6-15,2 1 3 0,0-5 0 0,-1 1 2 16,1-4-2-16,0 0-4 0,0-4-4 0,-5-1 1 16,2-3 7-16,-3-2-5 0,1 0 1 0,-4-3-5 0,3-1 0 15,-5-4 9-15,0 1-11 0,-3-4 1 0,-2 2-2 16,-1-3-1-16,0-1 2 0,-4-2 1 0,-1-2 2 16,-1 0-4-16,-1-2 12 0,-1 2 3 0,-3-1 0 15,-4 1 1-15,-6 2 2 0,-3 0-1 0,-8 1 5 16,-9 2-9-16,-3 0 2 0,-15 2-12 0,-4 1 0 0,-7 0-1 15,-7-1-1-15,-6 0 4 0,-5 2-8 0,-6-2 6 16,-5 0 3-16,-4 1 3 0,-3-1-4 0,-6 0-1 16,2 2 7-16,-1-2 1 0,-2 0-2 0,2 1 4 15,-1 1-6-15,2-2 0 0,5 1-1 0,2-2-1 0,-1 1-7 16,8-1 2-16,1 0 2 0,4 1 0 0,4-1-1 16,6-2 6-16,2 3 4 0,3-3 3 0,1 4-3 15,-1-3 0-15,7 1-5 0,-1-1-4 0,3 0 3 0,0 0-3 16,6 0 2-16,0-3 1 0,9 0 3 0,1 0-5 15,5-2 7-15,3 0 6 0,4-3-14 0,4-2-17 16,4 0-33-16,4-2-68 0,0-1-88 0,2-2-143 0</inkml:trace>
  <inkml:trace contextRef="#ctx0" brushRef="#br0" timeOffset="19130.016">13764 4142 1528 0,'-3'0'0'0,"1"0"2"0,1 0 0 0,4-2 2 16,-3 2 0-16,1 0 1 0,1 2-5 0,-2-2 1 15,3 0-2-15,-2 0-2 0,-1 1-1 0,4 1-5 16,-4-2 1-16,0 1-3 0,3-1 2 0,-3 3-4 16,1-3-2-16,-1 2-3 0,2 1 0 0,3 3 7 0,-4 3 3 15,4 2-4-15,0 5 12 0,3 3 4 0,-2 4 4 16,4 6 5-16,0 3 6 0,2 4 0 0,-1 0-11 16,1 4 7-16,0 3-3 0,3 1-6 0,-4 3 2 0,4 0 3 15,-3 3-3-15,-1 1-1 0,3 2 3 0,-4 1 1 16,0 1-2-16,0 3 7 0,-2-2-5 0,0 2 0 15,1-2 3-15,-4 2-2 0,2-3 5 0,-1-1-4 0,1-4-3 16,-2 2 3-16,0-4 5 0,0-2 1 0,-2-3-4 16,4-1 2-16,-4-2-2 0,0 0 2 0,2-2 2 15,-1-2-4-15,0-1-1 0,-1-5-2 0,0 2 1 0,-1-5-2 16,1-1-4-16,-1-2 2 0,-1-4 1 0,1 1-3 16,-1-4 3-16,1 0-5 0,-2-2 2 0,2-1-6 15,-2-2 10-15,1-1-4 0,-1-2-8 0,0 0 8 0,0-1-7 16,4 0-2-16,-4-4 2 0,0 1 6 0,2 0-8 15,-2-1 2-15,2-1 12 0,-2 2-8 0,1-2 1 16,-1 0-2-16,2 0 2 0,-2-1-2 0,0-1 0 0,2 2 2 16,-2-1-6-16,1 0 2 0,1 0-1 0,-2 1 5 15,0-1-5-15,1 0 5 0,1 1 1 0,0-1-2 16,1 1 0-16,-2 2-1 0,3-3 5 0,0 1-1 0,-1 0 3 16,-1-1-6-16,3 0 5 0,-2 1 2 0,2-1 4 15,-1 0 5-15,5 0 7 0,0-1 10 0,0 1-1 16,5 0 7-16,2-2-1 0,3 1 4 0,5-2 3 0,1 1-1 15,5-2-6-15,5 2-4 0,1-2-4 0,7-1-3 16,1 0-2-16,4-1-3 0,2 0-7 0,5 0-3 16,1 0-2-16,3-1-7 0,2 1 6 0,1-2 2 0,5 1-2 15,2 1-4-15,0-2 1 0,7 2 1 0,-2-3-4 16,5 2 5-16,1-3-7 0,0-1-7 0,-1 1-1 16,-5-4 6-16,2 1 3 0,0-4-3 0,0 3 5 0,-3-3-4 15,1 1 1-15,2 0 1 0,0-1-2 0,3 3-7 16,-5 0-6-16,0 0 9 0,-4 4-10 0,-2-2 1 0,-4 6 4 15,-4-1 2-15,-2 1 5 0,-3 0 6 16,-3 0 0-16,-2 2-13 0,0-1 14 0,-5 3-3 16,-2-3-7-16,-2 2 1 0,-3-2 0 0,-5 3-4 0,-3 0 5 15,-4 0 9-15,-6-1 1 0,1 1 4 0,-4 0 15 16,-4 0 3-16,-3 0 3 0,0-1 3 0,-3 1 0 0,-4 0 1 16,-2-1-2-16,-1 1-3 0,0 0-10 0,0-2-4 15,0 2-6-15,-1 0-1 0,-1 0-5 0,1 0-3 16,1 0-15-16,-4 0-20 0,3-2-35 0,-1 1-76 15,-1-3-115-15</inkml:trace>
  <inkml:trace contextRef="#ctx0" brushRef="#br0" timeOffset="19828.3693">14004 4286 2472 0,'6'1'-3'0,"-4"-1"1"15,-1-3-1-15,4 1-1 0,-3 2 1 0,-1 0-7 0,1 0 1 16,3 0-1-16,-4-2 6 0,6 2-5 0,5-1 1 16,0-1 3-16,5-1 4 0,0 0 5 0,5-1 3 15,7 0 4-15,1-1-10 0,5 0 8 0,1 0 4 16,6-2-3-16,5 1-7 0,5 0 1 0,4 1-4 0,4-2-2 16,5-1 7-16,2 3-11 0,1-3-9 0,3 1 7 15,-3 1-1-15,-2-2 8 0,2 2-2 0,-4 0 4 0,-3 0-8 16,4-1 14-16,-5 2 11 0,0 0-12 0,-4-1 8 15,-1 4-11-15,-5-2 4 0,-4 0-5 0,-2 2 12 16,-6 0-14-16,-3-1-4 0,-3 0 4 0,-9 3-3 0,-1-1 6 16,-2 1-3-16,-5 0 1 0,-2-1-4 0,-2 1 7 15,-5 0-1-15,1 1 0 0,-1-2-7 0,-3 2-23 16,2-2-41-16,-5 0-61 0,0 1-66 0,-5 0-98 16</inkml:trace>
  <inkml:trace contextRef="#ctx0" brushRef="#br0" timeOffset="21027.2436">15237 4091 1485 0,'-3'-6'21'0,"-2"4"25"0,3-5 4 16,2 2 6-16,-1 4 12 0,1-2 14 0,-2 0 10 15,2 3 0-15,0 0-15 0,0-2-24 0,2 2-5 16,-2 2-6-16,0-1-14 0,1 1-21 0,-1 1-20 16,0 1-3-16,0-2-15 0,2 3 5 0,0 5 5 0,-2 6-3 15,0 6 1-15,0 6 9 0,1 7 10 0,1 8 0 16,-2 8 3-16,1 8-3 0,3 1-1 0,0 8 4 15,4 0 3-15,2 2-5 0,1 0-2 0,0 0 7 0,3 0 7 16,1 1-3-16,2-4-6 0,0-2 0 0,-3-1-4 16,5-2 1-16,-4-3 3 0,0 1 0 0,-2-5-5 15,-2-4 10-15,-2 1 5 0,-2-4 5 0,-2-2 2 16,-4 0 6-16,-1-2 5 0,0-4-3 0,-1-1 6 0,-4-2-10 16,3-1-4-16,-1-2-1 0,1-3 1 0,1-5-4 15,-3-1-9-15,2-1 7 0,4-7-6 0,-2-2-1 16,0-3 7-16,2-3-5 0,0-4 5 0,-1 0-6 0,3-2 2 15,-3-3-6-15,1 1 5 0,-1-2 2 0,1 0 0 16,0-1-21-16,1-3-71 0,-2-4-100 0</inkml:trace>
  <inkml:trace contextRef="#ctx0" brushRef="#br0" timeOffset="21926.0732">16474 3880 915 0,'-1'-2'12'0,"-1"2"7"0,2 0 11 0,2 0 3 0,-2 0 3 15,1 0-7-15,-1 0 1 0,2 2 4 0,-2-2-14 16,2 3-2-16,-2-1-5 0,1-2-6 0,-1 1 2 16,0-1 7-16,0 2-1 0,2 1-4 0,0-5-2 0,-1 4-7 15,1-2-8-15,-2 1-5 0,0 2-1 0,0-1 0 16,0 6 11-16,0 3 13 0,0 5 12 0,0 5 7 15,0 4 11-15,1 7 9 0,-1 5 6 0,2 8 7 16,0 5-7-16,-1 3-9 0,2 2-2 0,-1 6-6 0,2-1-9 16,0 5-1-16,0 1-4 0,3-1-7 0,-1 1 3 0,2-1-2 15,0 0-8-15,0-1 8 0,-2-1-2 0,3 0 4 16,-2-3-9-16,-1 0 1 0,1-2-7 0,-2-3-2 16,0-3 6-16,2-4-5 0,-2-2 8 0,-1-3-9 0,1-2 16 15,0-4 2-15,1-3-1 0,0-3-4 0,-2-1 3 16,2-2-1-16,-1-4 1 0,2 1-4 0,0-4-5 15,-2-1-2-15,3-3 0 0,-3-1 2 0,-1-3 1 0,4-4 4 16,-2 1-3-16,-1-5 0 0,-2 0 1 0,2 0 0 16,4-3-5-16,-2-2-15 0,-2-2-46 0,1-3-70 15,0-2-108-15</inkml:trace>
  <inkml:trace contextRef="#ctx0" brushRef="#br0" timeOffset="22897.7343">17833 3653 468 0,'0'0'2'0,"0"-1"2"0,0-1-1 16,2 2 2-16,-2 2-4 0,0-2 1 0,0 1-1 16,0 1-2-16,0-2 8 0,2 0-2 0,0 2 20 0,-2 0 2 15,0 0 18-15,0-2 7 0,0 0 11 0,1 2 10 16,-1-2-3-16,-1 0 10 0,1 1-11 0,0-1 0 15,0 2-12-15,1-1-9 0,-1-1-10 0,0 0-4 16,2 0-8-16,-2 3-12 0,0-3-6 0,0 2-7 0,0 0-2 16,0 2 2-16,0 5 13 0,1-1 15 0,-1 3 16 15,2 4 8-15,0 2 11 0,-2 1 9 0,1 2 2 16,-1 4 8-16,3 0-11 0,1 1-9 0,-3 1-14 16,3 4 3-16,-4 0-3 0,5 2-7 0,-1 2 5 15,-1 1-7-15,-2 3 5 0,3 1-7 0,-1 2 0 0,0 0-7 16,0 0 1-16,1 3-2 0,-3-1-6 0,2-1 3 15,2 1-8-15,-5-1-2 0,1 0-1 0,-1 2 6 16,2-3-6-16,-2 1 7 0,1 1-1 0,-1-2-3 16,2 1 0-16,0 0 1 0,1-1-1 0,-1 1-6 0,1-1 1 15,0-2-8-15,0 2-3 0,0-3 0 0,3-1 3 16,-3-1-2-16,1-2-2 0,-3-3-1 0,1 1-8 16,0 0 11-16,-2-4-5 0,0 1 2 0,0 0-1 15,-4-1-1-15,4-2 4 0,-1 1 3 0,-1-1 4 16,-1-1-11-16,1-1 14 0,1-1 2 0,-4-3-4 0,5 2 3 15,-1-3 3-15,1 0-2 0,0-2 0 0,0 0 4 16,1-2-5-16,-1 0-4 0,5-1 5 0,-4-2-3 16,-1-3-5-16,0 2 2 0,3-4 0 0,-1 0 0 15,0 0 3-15,-2 0-6 0,1-4-4 0,-1 1 7 16,2-3-3-16,0 1 3 0,-2-2 3 0,0 2-2 0,0-2 1 16,0-2 5-16,0 2 8 0,0 0-4 0,0 0 9 15,0 0-2-15,0 0 1 0,0 0 8 0,0 0-1 16,0-2 4-16,0 1-9 0,0 1 6 0,0-1-13 15,0-2 2-15,0 2-18 0,-2-1-30 0,0 0-65 0,1-3-101 16,-1 1-147-16</inkml:trace>
  <inkml:trace contextRef="#ctx0" brushRef="#br0" timeOffset="25435.9767">18514 3638 996 0,'0'0'3'16,"1"0"21"-16,1-1 8 0,-1 1 7 0,-1-2 9 16,2 4 6-16,-2-2 5 0,2 1 5 0,-4 2 1 0,4-3-12 15,-2 1-4-15,1 0-1 0,-1-1-6 0,0 2-11 16,0-1-3-16,0-1-8 0,2 0-4 0,-2 0-7 15,0 0-5-15,-2 0-7 0,2 0-3 0,0 2 2 0,0-2 2 16,0 1-2-16,-1-1 0 0,1 1 0 0,0-1-3 16,1 0 2-16,-1 3-10 0,0-1 9 0,0 1 0 15,0 0 0-15,2 3-3 0,0 1-1 0,-2 1 4 16,3 2 7-16,-3 2 11 0,1 1-5 0,4 0 1 0,-4 2 4 16,-1-1 10-16,2 1 1 0,-2-1 4 0,0 1-4 15,0 2 0-15,0-3 1 0,-2 1 4 0,2-1-4 16,0 1-3-16,-1 2 1 0,1-3 1 0,-2 3-5 0,4 0-3 15,-4 1 0-15,4 1-5 0,-4-3 5 0,4 5 1 16,-2-2-6-16,0 0-6 0,0 0 3 0,0-1 1 16,0 1 1-16,0 0-4 0,0 0-3 0,-2-2 1 15,-1 2 6-15,3-1 0 0,0 0 3 0,0-1 4 0,0 0 2 16,-3 2 2-16,2-1 5 0,1 1-6 0,-4-2 0 16,3 0 2-16,-3 2-7 0,1-2 4 0,2 0-14 15,1 1 3-15,-5-2-5 0,3 1 2 0,-1 0-1 16,0-3-4-16,3 1-1 0,-1 2-3 0,1-1 8 0,-2 0-3 15,2 0 0-15,-1-1-2 0,2 1 2 0,-1 0-4 16,-1-2 8-16,2 2-4 0,-1-1 4 0,0-1-1 16,2 1 2-16,-2 0 2 0,0 0 7 0,0-1 2 15,0 2-9-15,0-1 4 0,0 0 2 0,0 1 2 16,-2 0-2-16,1-2 1 0,1 3-8 0,0-2 1 0,-2-1 6 16,2 2-1-16,0-1-7 0,-2 0 3 0,2-3 5 15,0 3-9-15,0-1 3 0,0-2 3 0,0 3 0 16,0-1 2-16,-1-2 5 0,1 2 6 0,0 1-2 15,0-1 3-15,-2-1 1 0,0 3 0 0,2-3-2 0,-1 2-7 16,-1-1 6-16,2 1-10 0,-1-3-5 0,-3 2 3 16,1-2 1-16,0 0 0 0,0 2-2 0,2-3 3 15,1 0-15-15,-2 0 7 0,0 1 1 0,2-3-5 16,0 1 0-16,0 0-4 0,-1-1 2 0,-1 0-1 0,2-1 9 16,-1 1-7-16,2-1 1 0,-1 1 2 0,-1-2 0 15,2 1 5-15,-2 1-2 0,1-1-4 0,0 1-2 16,0-1 2-16,-2 1 2 0,0-1-1 0,2-1-4 0,0 2-2 15,0-1 5-15,0 0-2 0,0 0 2 0,0-2 2 16,0 1 5-16,0 0-8 0,-1 0 9 0,1-1 0 16,0-1-3-16,0-1 6 0,0 1-5 0,-2-1 1 0,2 1-3 15,0-2 7-15,0 0-7 0,0-1 2 16,-1 2-4-16,1 1 3 0,-2-2 9 0,4 0-8 0,-4-1 4 16,2 0 1-16,0 1 1 0,-2 1-1 0,2-1 6 15,0 1-3-15,0-1-10 0,-1 0 5 0,1 1-1 0,0-2-1 16,-3-1-4-16,3 3 4 0,1-4-4 0,-1 0 1 15,0 0 8-15,-1 0-1 0,2 0-4 0,-2 0 0 16,2 0 4-16,-1-1-3 0,-1 2 0 0,1-2 5 16,0-2-5-16,1 3 1 0,1 0 4 0,-2-1-2 0,0-1-12 15,1 0-34-15,-1-3-85 0,0 2-128 0</inkml:trace>
  <inkml:trace contextRef="#ctx0" brushRef="#br0" timeOffset="38850.7471">2260 9382 665 0,'-5'-4'12'0,"0"-1"9"15,2 3 7-15,0-1 3 0,-2 0 6 0,2 2 12 16,0-2 11-16,0 3 11 0,1-2-1 0,2 2 0 0,0-3 11 15,-1 3 7-15,1 0 1 0,0 0-2 0,0 0-5 16,0 0-1-16,0 0-11 0,0 0-4 0,0 3-15 16,0-3 3-16,0 2-5 0,1-2-5 0,-1 0-9 0,0 0 2 15,0 2 11-15,0-2 15 0,0 1-1 0,2 0-5 16,-2-1 3-16,0 0-3 0,3 0 14 0,-3 3-7 0,0-3-5 16,1 2-11-16,1-4 8 0,-2 2-6 15,0 0-4-15,3 0-8 0,-3-3-1 0,0 3-9 0,2 0-7 16,-2-1-4-16,0 1-13 0,0 0 1 0,1 0-8 0,3 1 9 15,-3-1-11-15,4 0 8 0,-3 0 3 0,4 0 2 16,3 3-5-16,-1-3 3 0,2 3 3 0,2-2-3 16,1 0 7-16,3-1-7 0,0 0 0 0,4 0 3 0,0-2 2 15,1-1 2-15,3 0 1 0,1 3-2 0,-1-2-3 16,4 0 6-16,-4 0-10 0,3 2-7 0,0-3 5 16,-2 6-9-16,2-3 2 0,-2 0 2 0,2 2-5 0,-3 0-4 15,0 0 6-15,-1-2-1 0,1 3-4 0,-2 1 5 16,2 0 2-16,-2-3-6 0,0 2 8 0,-3 0-5 15,3-1 4-15,0 1-5 0,-1-1 2 0,-2-2-2 0,1 3-1 16,0-3 7-16,-3 0-4 0,3 0 8 0,-2 0 0 16,-1 0 9-16,-1 0 5 0,3 0 1 0,-3-3 2 15,3 3-5-15,-2 0-3 0,-1-1 4 0,3 1-3 0,-3-1-1 16,-1 0-3-16,0 1-5 0,0 1 2 0,0-1-1 16,0 0 2-16,0 1-2 0,-1 0 1 0,-1-1-4 15,4 0-1-15,-4 0 5 0,4 0-4 0,-3 0 5 0,2 3 1 16,0-3-6-16,3 0 5 0,-2-3 6 0,1 3 3 15,0-1-3-15,0 0-1 0,2-2 4 0,-2 3-2 16,1-2-2-16,0 1 0 0,-2-1-10 0,2 0 0 0,-1 2-2 16,1-1 7-16,-4 0-7 0,1-2-3 0,0 3 8 15,0 0-11-15,-2 0 4 0,0-1 0 0,2 1 2 0,-5 0-7 16,2 0 2-16,-1 1 2 0,0-1-3 0,-3 0 3 16,2 3 3-16,0-3-3 0,0 1 3 0,-1-1-4 15,-1 1 9-15,3-1 0 0,0 0-1 0,1 2 4 16,-1-2 0-16,4 0-1 0,-2-2 6 0,2 2 4 0,0 0-11 15,0 0 6-15,1 0 2 0,-1 0-1 0,3 0-4 16,1-1 3-16,-2 2-4 0,1 1-5 0,1-1 0 0,-1 0-4 16,0-1-4-16,-1 0 5 0,0 0 0 0,0 0-3 15,-2 0-2-15,1 0 2 0,-4 1 10 0,1-1-3 16,0 0 2-16,-3 0-6 0,2 0 3 0,-2 0 4 0,0 0-1 16,0 2 0-16,-3-2-3 0,3 0 2 0,-3 0 3 15,0 0 3-15,-2 0 4 0,3 2-2 0,-2-2-1 16,-1 0-1-16,1 0 0 0,-1 0 2 0,2 0-7 0,-2 0 3 15,-1-2-1-15,0 4-3 0,-2-2 3 0,3 0 8 16,-1 0-2-16,-4 0-1 0,1 1 6 0,-2 0 3 16,0-2 7-16,0 1 3 0,0 1 4 0,-2-2-2 15,2 2 3-15,-1-1 0 0,1-1-3 0,0-2-10 0,0 5-11 16,0-2-3-16,1 0-4 0,-1-2-19 0,2 2-30 16,-2 0-28-16,0 0-41 0,1 0-50 0,1 0-57 15,-2-2-72-15,0 0-94 0</inkml:trace>
  <inkml:trace contextRef="#ctx0" brushRef="#br0" timeOffset="41835.5873">7021 8283 905 0,'-10'-4'6'16,"-1"-1"19"-16,2-4 6 0,1 4 13 0,-2 1 8 0,0-2 22 16,3 1 4-16,-1 0 16 0,2 3 14 15,-2-3-8-15,2 0 4 0,-1 1-4 0,1-1-4 0,-2 0 5 16,-1 1 0-16,2-1-7 0,1-1-5 0,-2 2-6 16,-3-1 2-16,3 0-4 0,0 1 0 0,-1-1-22 15,-1-1-4-15,0 4-5 0,-2-2-12 0,4 0-1 0,-3 0-10 16,-1 1-8-16,2 1-1 0,0-1-6 0,-2 2 4 15,4-2-2-15,-2 2-10 0,1-1-1 0,-1 2-4 16,2 2-1-16,-2-2 4 0,2 1 4 0,-2-1-11 0,2 3-1 16,-4-1 8-16,0 0-5 0,2 0 4 0,-2 2-5 15,1 0 2-15,-1 0-4 0,-1-1 6 0,-1 2 6 16,3-1 2-16,-2 0 4 0,-1 0 3 0,1-1 7 16,1 1-5-16,2-1 4 0,-3 1 0 0,1-1-2 0,4 0-5 15,-5 0 1-15,5 0-1 0,-1 2-7 0,1 1-2 16,-3-2-1-16,3 1 4 0,-2 2-6 0,0 0 1 0,0 0 1 15,0 2-4-15,-2 0 11 0,1 1-1 0,-2 0-4 16,-1 1 0-16,1 1 2 0,-1-2 4 0,1-1-6 16,1 2 3-16,1-2-4 0,1 0 1 0,-1 3 3 0,2-3-4 15,0-1 4-15,0 3-1 0,0-1-4 0,1 1-1 16,0-1 0-16,0 2 2 0,0 0-2 0,0 0 3 16,2 1-6-16,-3 0 0 0,4 0-3 0,-2-1 5 15,2 3-1-15,-1-1-2 0,0 1-7 0,3 1-1 0,0-2 3 16,1 1-2-16,-1 2 3 0,1-2 1 0,1 2 2 15,-1 0 1-15,4-1 5 0,-2 1 2 0,0 0 1 16,1 3 6-16,1-4-8 0,3 2 1 0,-2-2 0 0,2 1-1 16,1 0 3-16,0-1-1 0,-1 0-2 0,3 1-7 15,1 0 18-15,-3 0-10 0,2 0 5 0,1-1 0 16,1-1-2-16,0 0 2 0,-2 1-2 0,0-1 5 16,3-1-3-16,-3-1 4 0,3 1-13 0,0-1 5 0,0 0 0 15,0 0-6-15,0-4 2 0,-1 4-4 0,2-1-2 16,-1-2 1-16,1-1 8 0,0-1-6 0,1-1-3 15,1 0 0-15,-1 2 8 0,2-4-2 0,-2 1 0 0,4 0-3 16,-2-3 0-16,5 2 3 0,-2-2-1 0,2-1 5 16,-1 2-8-16,0-3 2 0,0 1 6 0,-1-2-1 15,2 0-4-15,-3 2-1 0,1-1-3 0,-1-1 6 0,1 1 0 16,-1-2-1-16,0 1-9 0,1-1 3 0,0-1 6 16,2 0-1-16,-2-1 2 0,1-1-5 0,1-1-2 15,0-1 1-15,0 2 4 0,1-3-1 0,0 1-4 0,-1-3-2 16,1 1 10-16,1-4-5 0,-3 3-2 0,0-3-4 15,0-2 3-15,1 2-6 0,-5-3 6 0,3 0 0 16,-2 0-8-16,0-1 0 0,0-1 0 0,-2-1 0 16,0-1-4-16,-1 1 1 0,-2-2-3 0,-1-2-9 0,2-2 9 15,-4-1-5-15,-2 2-2 0,3-4 2 0,-2 1-1 16,-2-3 9-16,0-3-1 0,0 1 12 0,-2-1-8 0,0 0 8 16,-1-2 9-16,-2 3 2 0,0-2 4 0,-2 2 3 15,-1 4 7-15,-2-1-1 0,-2-1 7 0,-1 6 14 16,-1 0 3-16,0 5 0 0,-1-2 3 0,-2 3-12 0,0 0-7 15,-3 1 6-15,4 0-12 0,-4 4-12 0,-2-2-6 16,0 0 3-16,-1 2-12 0,-2-3 8 0,-2 3-4 16,1-1-7-16,-4 1-7 0,1 1-8 0,-1 1-12 0,1 0-26 15,-3 1 1-15,0-1-33 0,2 4-38 0,0-1-39 16,0 2-11-16,2 0-42 0,-4 3-19 0,2 2-21 16,0 0-47-16,0 3-10 0</inkml:trace>
  <inkml:trace contextRef="#ctx0" brushRef="#br0" timeOffset="43387.5165">5320 9840 1181 0,'0'0'22'0,"0"0"4"16,0 0 4-16,-30-13 9 0,30 13 5 0,0 0 2 15,0 0 8-15,0 0-2 0,0 0 6 0,0 0 15 0,0 0 9 16,-33-16 0-16,33 16-7 0,0 0 5 0,-43-19-8 16,38 18 1-16,1-1-1 0,1 2-24 0,3 0-12 15,0 0-7-15,0 0 1 0,0 0-4 0,0 0-2 0,0 0-3 16,-20 4-8 0,20-4 11-16,-53 17-3 0,43-13-1 15,-1 0 9-15,2 1 3 0,-1-1 7 0,-2 1 3 16,2-2 13-16,0 4-1 0,0-2-5 0,0 0-2 15,-1-1-7-15,-2 1 0 0,4-2-1 0,-2 2-5 0,3 0-8 16,0 0-5-16,0 0-5 0,-1 0 4 0,2-1-3 16,1 1-8-16,1 3-6 0,-1-2-3 0,-3 1-3 15,4 3 3-15,0 0 0 0,-3 2-8 0,-1 4 2 16,2 2 3-16,1-1 5 0,-2 4-1 0,-1 2-1 0,2 0-1 16,1 2 5-16,-1-1 2 0,3 2 2 0,-1-2-2 15,2 1 0-15,2-3 6 0,-1 0-6 0,2-3 0 0,2 1 2 16,1-2-2-16,1-2 9 0,-2-1-11 0,2-2-1 15,1-3-3-15,0 2 9 0,2 0 2 0,0 1-3 16,1-2 3-16,2-1-5 0,-2 2 8 0,4 0-2 0,1 1-1 16,1-2-2-16,-1 1-1 0,2-2 1 0,0 4 2 15,-1 0-10-15,2-3 2 0,-1 1 0 0,0 0 0 16,0 0 4-16,0-3-4 0,-1-1 0 0,-1 3-5 16,0-5 4-16,-1 1 4 0,-1-2-4 0,0-3-2 0,0 1-5 15,-4 0 2-15,2-3-3 0,0 0-2 0,1-3 3 16,-2 0-1-16,3 1 4 0,0-3 1 0,2 0 4 15,1-3-9-15,-1 0 0 0,4 1 6 0,-1-3 0 0,3 3 0 16,-2-5-12-16,1 3 8 0,-1-2-6 0,-1 1 0 16,1 1 3-16,-1-1-6 0,0 0-5 0,-4-2-2 0,2 3 14 15,-2-2-8-15,-3 2 1 0,2 0 4 0,-3-2-2 16,-3 1 7-16,4-1-15 0,-4-1 0 0,0-1-7 16,1-1-2-16,-1-1-3 0,-3 0-5 0,5-4-7 0,-5-2-3 15,2 0 14-15,0-1-5 0,-1-1 15 0,-3 0-3 16,0-1 6-16,3-1 7 0,-3 1 12 0,-1 2 1 15,-1 0 5-15,-3 1 12 0,0 3-11 0,-1-1 10 0,-2 2 2 16,0 1 2-16,-1 0-7 0,-2 0 4 0,0 3-4 16,-3 0 2-16,1-2 0 0,-3 3 1 0,2-1-4 15,-5-1 2-15,1 2 2 0,0 0-4 0,1 0-1 0,-1 0-1 16,-1 2-1-16,0-2-7 0,0 2 2 0,0 0-5 16,0 1 3-16,0 4-3 0,0-3-3 0,0 4-12 15,-1-3 0-15,2 5-5 0,-1-1-11 0,0 2-9 0,0 2-15 16,-3-1-17-16,3 4-30 0,-2 1-18 0,1 0-39 15,1 1-24-15,0 1-39 0,-1 0-52 0</inkml:trace>
  <inkml:trace contextRef="#ctx0" brushRef="#br0" timeOffset="44705.3245">14666 6641 2682 0,'-1'0'11'0,"-1"-2"28"0,1-1 18 16,2 3 13-16,-2-1 4 0,-1 1-2 0,0 0-1 0,2 1-2 16,-1-1-10-16,1 2-32 0,0 0-24 0,0-1-23 15,0 2 2-15,-3 2 1 0,1 2-3 0,-1 2 3 16,-3 5-3-16,-1 3 5 0,3 3 9 0,-4 4 6 15,1 0-7-15,0 3 1 0,2 0 3 0,0 0 4 0,5-1-10 16,-2-2 7-16,4-2-11 0,1-3 11 0,2 1-2 16,1-4 5-16,2-2 1 0,2-1-8 0,-4-3 13 15,5-3-10-15,-2 0 8 0,-1-3-10 0,5 0 13 0,-4-4-4 16,3 0-2-16,-2-3 4 0,3-1-2 0,-1-1 4 16,3-3 5-16,-2 1 12 0,-1-4-10 0,3-1-3 15,-3-1 10-15,-1-3-4 0,-1 0 5 0,-2-1 5 0,-2-4 3 16,-1 1-10-16,-4-1 2 0,-1-4 2 0,-3 1-6 15,-2-2-2-15,1 0 5 0,-4-2-4 0,-2 6-4 16,-1-2-1-16,-1 5-4 0,-3 0-3 0,1 3-9 0,0 5 2 16,-5 0-23-16,0 2-10 0,-2 2-15 0,-1 2-2 15,-1 1-7-15,0 3-20 0,-2-1-13 0,2 4-28 16,-3 1-38-16,3 0-32 0,2 1-43 0,0 1-69 16,3 3-60-16</inkml:trace>
  <inkml:trace contextRef="#ctx0" brushRef="#br0" timeOffset="45621.431">16097 6287 2565 0,'2'-2'14'15,"-2"0"29"-15,-2 2 22 0,5-3 22 0,-4 3 3 0,1 0 0 16,-2-2-6-16,0 2 2 0,2 0-20 0,0 3-26 16,0-2-31-16,-1 0-23 0,2 1-6 0,-1 0-3 0,0 2 2 15,0 0-2-15,-1 1 7 0,1 4 3 0,0 2 7 16,0 3 1-16,0 4 4 0,-2 5-2 0,2 3 9 16,0 1 3-16,2 4-6 0,-2 1-2 0,0 0 1 15,1 2-2-15,-1-1-10 0,2-2-29 0,0 0-51 16,-1-1-63-16,-1-1-67 0,5-2-112 0</inkml:trace>
  <inkml:trace contextRef="#ctx0" brushRef="#br0" timeOffset="46279.7234">17314 6141 2141 0,'-5'-3'9'0,"4"1"21"0,1-3 13 16,1 2 9-16,3 3-2 0,-3-3 1 0,-1 3 2 0,3 0 15 15,2-2 1-15,-4 0-3 0,2 1-5 0,1-1-8 16,-1 0 3-16,3-1-3 0,-1 1 2 0,3-1-12 16,0-1-13-16,-2 4-18 0,2-2-9 0,1-1-1 0,3 3-2 15,-4 0 3-15,1 0-9 0,-3 2-5 0,1 1 1 16,-4-3 1-16,2 4 3 0,-2-1-5 0,-1 2 1 0,-4 0 1 15,0 2 7-15,-1 0 1 0,0 3 1 0,-2-1 0 16,-3 8-2-16,-3 1 5 0,0-1 6 0,-2 4-6 0,-2-1 2 16,0 3 1-16,-2-2 3 0,4-3-6 0,-1-3 0 15,4-1 0-15,0-3-6 0,5-4 4 0,2 0-4 16,1-4 0-16,2-1-6 0,0 0 8 0,3-2-2 16,1 0 6-16,-3 0 0 0,2 2-3 0,3-2 9 0,1 0 6 15,1-2 6-15,0 2 11 0,4 0-1 0,4-2-3 16,3 0 2-16,3-3-4 0,1-1-6 0,2 0-7 0,2-2-2 15,-1-2-17-15,3-1-32 0,1-2-38 0,-3 1-47 16,1-2-50-16,0-1-70 0,1-2-94 0</inkml:trace>
  <inkml:trace contextRef="#ctx0" brushRef="#br0" timeOffset="46959.2035">18093 5929 1560 0,'-1'-2'5'0,"-1"0"0"15,0 2 7-15,6-2 3 0,-4 2 1 0,0 0-7 0,1 1 7 16,-1-1 7-16,0 1 4 0,0-1 17 0,3 2 1 16,-3-2 18-16,2 2 9 0,-2-2 23 0,0 0-6 15,2 0-2-15,-2 0 0 0,0 0-10 0,0 0 1 0,1 0-19 16,-1 0-12-16,4 0-5 0,-4 0-1 0,0 0 0 16,0 0-6-16,0 0-5 0,0 0-4 0,1 0 7 15,-1 0 5-15,0 0-6 0,0 0 0 0,0 0-5 0,0 0-6 16,3 0 0-16,-2 0-9 0,1 0-7 0,-2 0-1 15,3 0-5-15,4-1-5 0,-2 0 1 0,4-1 7 16,0 2-4-16,3-1-1 0,0 0-1 0,1 0-1 16,-2 1 4-16,0 1 4 0,-3-1-9 0,-2 1-6 0,-1 0 6 15,-2 1 1-15,2-1 5 0,-5 0-7 0,-3 2 1 16,3-3 0-16,-2 2 12 0,-1 1-5 0,0 2-2 16,-2 2 1-16,-3 3 1 0,-3 2 5 0,0 3-1 0,-4-1-1 15,-3 3-1-15,1 2 5 0,-3 0-2 0,3-4-2 16,3-1-4-16,0-2-3 0,2-2 2 0,4-3-2 15,3 0-5-15,1-4 5 0,3-1-1 0,-3 1-1 0,4-3-2 16,0 0 4-16,2 0-3 0,0 0-6 0,-2 0 7 16,1 2-1-16,3-1 5 0,1-1-2 0,0 0 4 15,2 2 1-15,1 0-1 0,2 1 4 0,3 0-7 0,-1 1 2 16,5-1-4-16,-3 2 2 0,5-1-4 0,-4 4-1 16,2-2-1-16,0 2 4 0,-4-1 0 0,2 3-4 15,-4 0 2-15,1 0-3 0,-3 1 6 0,-3-1 3 0,1 0-3 16,-1 2 2-16,-3-3-4 0,2 0 7 0,-4 0 4 15,-1 0-5-15,0-1 2 0,0-1-6 0,-6 0 12 16,5 0-4-16,-4-2 5 0,-2 4-3 0,-2-1-2 0,-2-1 7 16,-2 3-3-16,-2-3 1 0,2 2 4 0,-6 1-7 15,1 0-10-15,-2-1-13 0,0-4-15 0,0 3-24 16,1-1-26-16,3-2-37 0,-1-1-52 0,3-3-43 0,0-1-58 16,3 0-75-16</inkml:trace>
  <inkml:trace contextRef="#ctx0" brushRef="#br0" timeOffset="47346.3921">19214 5833 1886 0,'-2'5'6'0,"-3"2"-3"0,2-2 0 16,2-1 1-16,-4 9 2 0,-3-1 0 0,2 5 4 0,-1 0-2 15,-2 2-6-15,1-2-4 0,3 0 6 0,2 0 1 16,2 0-5-16,2-1 1 0,2-3-5 0,1-3 0 16,1 1 1-16,5 0 8 0,0-4-3 0,1 0 1 15,5-3 9-15,1 1-1 0,2-3 1 0,2-1-1 0,1-3 2 16,0-4-1-16,2 2-8 0,-1-3 1 0,1 0-4 15,-2-2-1-15,2-2 2 0,-4 1 0 0,1 0 0 16,0 1-5-16,-4 1 9 0,-3 1-4 0,-1 2 0 16,-5 1-4-16,-2 2 1 0,-3 2 1 0,-3 0-5 15,2 2 1-15,-4 0 1 0,1 0 1 0,1 3-5 0,-4 2 7 16,1 1 1-16,-2 4 2 0,1 2 0 0,-2 3 5 0,-2 2-22 16,0 2-47-16,-6 0-56 0,2 4-79 15</inkml:trace>
  <inkml:trace contextRef="#ctx0" brushRef="#br0" timeOffset="49233.6208">14450 5175 2907 0,'1'-5'21'16,"-1"5"13"-16,-1-3 31 0,-1-1 8 0,2 4-1 15,-1 2-3-15,1-1-3 0,0 0 2 0,0 2-25 0,0-3-16 16,0 0-46-16,0 0-9 16,0 0-3-16,-8 29 8 0,8-29 0 15,-14 107-2-15,14-84 22 16,1 0-10-16,3-1 7 0,-1-4 3 0,3 5-3 0,2-2-18 16,0 0-16-16,0-1-37 0,2-5-43 0,-2 0-40 15,4-1-70-15,-2-2-71 0,2-2-97 0</inkml:trace>
  <inkml:trace contextRef="#ctx0" brushRef="#br0" timeOffset="49588.483">14783 5345 2175 0,'0'0'31'16,"0"0"19"-16,0 0 16 0,0 0-5 0,29-88-1 0,-29 88-1 15,0 0 0-15,0 0-6 0,0 0-26 0,0 0-57 16,5-12 11-16,-5 12 0 15,0 0 0-15,0 0 2 0,0 0-5 16,20 16 6-16,31 35 29 31,-51-51 5-31,0 0 2 0,0 0 17 0,0 0 8 16,0 0 10-16,0 0 1 0,0 0-6 0,11 1-6 16,-11-1-1-16,0 0-9 0,0 0-14 0,0 0 1 15,0 0-3-15,25-61 4 0,-17 29 12 16,-10 21-1-16,-1 3 20 0,0 1-4 0,-3-1 2 15,1 1-2-15,-3 3-5 0,2-1-8 0,-7 2-16 0,4 1 2 16,-4 0-19-16,-4 2 0 0,-4 2 0 0,0-1-8 16,-2 0 8-16,-2 2-7 0,-2 2 10 0,2-2-6 0,-1-2 0 15,4 4 3-15,0-2-25 0,6 0-25 0,3 1-39 16,4-2-35-16,2 1-39 0,4 0-37 0,-1 2-44 16,4 1-51-16,0-1-29 0</inkml:trace>
  <inkml:trace contextRef="#ctx0" brushRef="#br0" timeOffset="51249.1305">15687 5039 1636 0,'-1'-2'25'0,"-2"0"16"0,3 1 24 0,0-4 14 16,-2 4 11-16,2-2 4 0,2 3 6 0,-2-1 14 15,0 1-18-15,-2-1 2 0,2 0-9 0,2 1-5 16,-2 0-2-16,1 0 4 0,1-2-2 0,-2 2-9 16,1-3-7-16,3 3-10 0,-1 0-13 0,2-4-19 0,-1-2-4 15,6-1-9-15,1 0 2 0,2-2-10 0,1-1-2 16,0 0-7-16,2 0 1 0,0 1 3 0,-2 2-1 16,-3 2-2-16,0 2-7 0,-5 1 9 0,1-1-8 0,-4 3 4 15,0 3-6-15,-1 1 4 0,-1 0-5 0,2 2 6 16,-1 1 0-16,1 3 1 0,2 1 10 0,-4 3-11 15,-1 2 1-15,0 4 4 0,0 0 7 0,-3 1-9 0,-3 3 3 0,0 0 1 16,-4 1-2-16,-1-1 7 0,-3 0-2 16,-1-2 10-16,0-1-10 0,-1-1 10 0,-2 0-10 15,1-3 3-15,0 0-4 0,1-3-3 0,0-2 6 16,0 0-12-16,4-3 6 0,0 2-6 0,-2-4 6 0,10 0-2 16,-3-3 4-16,2 1-4 0,3 0 0 0,-2-2-1 0,4 1-6 15,0-4 3-15,0 5 2 0,2-3-7 0,0 1-2 16,-2-2 2-16,2-1 2 0,3 1 5 0,0-1-2 15,1 0 7-15,1 3 2 0,5-3-3 0,-1-3 8 16,5 3-1-16,2-4 2 0,0-1-1 0,3-2-2 0,5-1 6 16,-1-1-8-16,2-3 9 0,1-1-4 0,-1 1-11 15,3-2-17-15,-2-3-19 0,1 0-17 0,1-2-49 0,-4 0-32 16,2-4-42-16,-1 1-46 0,-1-2-27 0,-4-2-16 16,0 2-10-16,-2-1 11 0,-2 2 35 0,-5 1 31 15,1 2 49-15,-2 1 40 0,-4 2 47 0,-3 5 38 16,0-2 47-16,-1 4 28 0,-4 2 27 0,-2 1 28 0,0 2 16 15,1 0 21-15,-3 4 16 0,1-2 2 0,3 1-13 16,-2 2-12-16,-2 0-24 0,4 2-29 0,-1 0-20 16,-2 0-23-16,1 3-20 0,-1 2-7 0,-4 1-4 0,4 4 0 15,-2 0-3-15,-1 2 2 0,2 3-6 0,-1 1 4 16,1 1 1-16,1 0-3 0,3-2 2 0,2 0-4 16,1 0-2-16,2-3 9 0,1 3 7 0,5-5 7 0,-1 0 2 15,1 1 5-15,3-6 4 0,0 1 5 0,2-4 11 16,0-2 0-16,3-2-4 0,-2 0 0 0,2-6-2 15,0 0-6-15,-1-3-2 0,0-1 1 0,0 0-3 0,-2-2 7 16,-2 0 10-16,-3-2 1 0,-1 0 9 0,-1-2 14 16,-5 2-12-16,0-3 6 0,-4 0-6 0,-2-4-6 0,-3 3-5 15,-1-3-3-15,-2 2-12 0,-1-1-12 16,-5 3 3-16,2 2-11 0,0 1-2 0,-6 4-9 0,1 3-7 16,0 2-6-16,-4 3-5 0,-1 2-17 0,1 5-19 15,-2-1-19-15,-2 4-28 0,-1 1-31 0,0 3-45 16,0 1-58-16,-1 1-57 0,0 0-73 0</inkml:trace>
  <inkml:trace contextRef="#ctx0" brushRef="#br0" timeOffset="53959.7557">17096 4778 2426 0,'-8'-3'21'0,"-2"-1"17"0,3-1 24 0,4 0 8 0,-4-2 7 16,2 3 9-16,-1 0 6 0,3 3 7 0,-2-1-9 15,5 1-8-15,-1 0-15 0,2 0 1 0,-1 0-9 16,2-1-11-16,2 2 0 0,-1-3-11 0,2 1-14 0,2-2-6 16,7-1-12-16,-1-1-10 0,5 4 5 0,5-5 0 15,5-1-8-15,4 4 5 0,1-1-3 0,1 0 0 16,-2 2 3-16,-2 1-7 0,-7 0 2 0,-1 2-2 15,-10 0-4-15,1 2 0 0,-7-1 3 0,-3 3-2 0,-1-4 1 16,-4 2-2-16,1 1 2 0,-2 4 4 0,-1-2 8 16,-2 3 2-16,-3 3 1 0,-2 1 0 0,-7 6 3 15,1 1 6-15,-5 1-7 0,0-2 4 0,-1 4-6 0,3-4-5 16,1-4-2-16,6-2 4 0,4-3-3 0,1 1-5 16,3-5 0-16,5 0-4 0,0 2 6 0,3-2 3 15,-1 0-2-15,4 2-3 0,-1 1 4 0,1-2 0 0,2 5 6 16,5-2-4-16,-2 0 6 0,2 4-9 0,2-1 10 15,-2 2-7-15,4-1 2 0,-4 1 3 0,3 1-4 16,-3-1 1-16,-3 2-11 0,2-1 12 0,-4-1-7 0,1-1 6 16,-3 1-4-16,-1-3-3 0,-2-2 0 0,2 0-14 15,-3-1-5-15,-1-4-22 0,-1 1-14 0,0-4-20 16,2 1-21-16,-4-3-34 0,2-1-64 0,-1-3-53 0,1-1-50 16,-2-2-45-16</inkml:trace>
  <inkml:trace contextRef="#ctx0" brushRef="#br0" timeOffset="54249.6432">17532 4856 1233 0,'8'-6'18'0,"-2"-1"24"0,-1 2 22 16,2 1 4-16,-6 2 8 0,3-1-4 0,-4 3 0 15,0 0-5-15,2 3-20 0,0-1-26 0,-2 2-21 16,0 4-3-16,0 1-5 0,1 1 4 0,3 2 4 16,-1 1 4-16,0 1 0 0,0 3-1 0,4-1 4 15,2-1 0-15,0 0-2 0,1-3 2 0,2 0-2 16,0-4 8-16,3-2 9 0,-2-3 9 0,0-1-5 0,1-4 9 15,-1-1 5-15,1-4 5 0,-1-3 1 0,-3 1 4 16,2-1 1-16,-3-4 2 0,3 1 20 0,-5-4 3 16,-1 3 2-16,-2-2 3 0,-4-1 3 0,-2 1-2 15,-1 0 2-15,-2-2-9 0,-3-1-15 0,-3 5-18 0,0-1-3 16,-3-2-12-16,0 6-8 0,-4 0-7 16,1 2-9-16,0 2-4 0,0 2-4 0,2 2 8 0,2 3-9 15,1-1-22-15,4 1-29 0,0 1-38 0,3-1-41 16,-3 5-40-16,7-2-38 0,-3 2-59 0,3-1-64 15</inkml:trace>
  <inkml:trace contextRef="#ctx0" brushRef="#br0" timeOffset="54970.7228">18225 4399 2153 0,'-2'1'8'0,"0"-1"0"0,2-1-2 15,2 2-10-15,-2 2 2 0,0 1 6 0,-3 2-1 16,1 1 0-16,-1 3-16 0,1 1 3 0,1-1 6 15,-2 2 6-15,-1 0-1 0,4 1-5 0,0 1-3 16,0-4 4-16,4 2 3 0,-3-4 3 0,1 1-7 0,1 0 1 16,0-1 4-16,-1 0 1 0,1-2 3 0,0-1-2 15,3 0 1-15,-3-3 1 0,1 1 4 0,0-1 4 0,0-1-7 16,-1-1-3-16,3 0 8 0,-4 1-8 16,2-1 4-16,-2 0-9 0,-1 1 5 0,-1-1 3 0,2 1-2 15,0-1-2-15,-4 3-9 0,0-3 8 0,2 0-7 16,0 3 2-16,2-1-6 0,-2-2-3 0,-2 3 5 15,1 2 1-15,1 2 3 0,-3 0-3 0,0 0 7 0,0 5 5 16,-1-1-3-16,3 3-1 0,-1-2 2 0,1 0 5 16,1 2-5-16,1-2 1 0,-1-1-2 0,2-2-11 15,1-1 5-15,0 0-18 0,2-3-13 0,-2 0-11 16,2-2-7-16,1 0-18 0,2-3-29 0,1-1-21 0,-1-4-40 16,5 1 6-16,-1-1-8 0,3-3 1 0,0-1-6 15,-2-1 9-15,3-1 29 0,-2 0 21 0,2-1 43 16,-5 0 10-16,2-1 28 0,-2 0 29 0,-3 0 32 15,-2 1 38-15,1 3 30 0,-3 1 39 0,-1 2 22 0,-3 0 25 16,0 1 1-16,0 5-9 0,2-3 3 0,-2 3-27 16,3 0-27-16,-5 0-33 0,4 0-29 0,0 2-22 15,-2-4-15-15,0 4-13 0,0-1-26 0,1-1-3 0,-1 3-1 16,2-1 3-16,-1-2 4 0,-1 0 1 0,0 2-2 16,5-1 3-16,-3-1 10 0,3 4-2 0,1-3 4 15,-3 1-3-15,3 0 2 0,1-2 0 0,-2 0 1 0,-1 0 4 16,4 0-10-16,-2-2 13 0,-1 2-7 0,2-2 0 15,-4-1 0-15,3 0 2 0,-2-1 2 0,0 0 4 16,-3 0 2-16,3-3-7 0,-3 0 7 0,-1 0-5 16,0 0-1-16,-1-1 0 0,-3-1-1 0,-1 1-10 0,1-1 2 15,-5 4-2-15,-1-4-6 0,0 1 0 0,-2 1-2 16,1 2-15-16,-3 1-20 0,2 2-6 0,0 1-22 16,-1 4-32-16,2-2-22 0,1 4-43 0,0 0-65 15</inkml:trace>
  <inkml:trace contextRef="#ctx0" brushRef="#br0" timeOffset="55430.3622">19165 4734 814 0,'0'0'10'0,"0"0"5"0,0-2 4 0,0 2 6 15,-1-2-7-15,-1 2 7 0,2 2 3 0,0-2 10 16,0 2-7-16,0-2 7 0,-2 3-4 0,2-1 2 16,0 0 5-16,0 0-3 0,0 0-2 0,0 2-6 15,2 1 4-15,0 0-10 0,-1-1 8 0,2 6-6 0,3 0 19 16,-3 2 7-16,2 0 7 0,2 2 7 0,-2 1-1 16,-1-1 4-16,2 3-3 0,1 0 5 0,-2 0-18 15,-1 0-3-15,0-2-7 0,-1 2-4 0,1-3-3 0,-2 1-8 16,2-3-7-16,-4 2-3 0,4-2-1 0,-4-2-3 15,0-2 1-15,1 2-6 0,-2-3 0 0,1 2-3 16,0-4 7-16,-4 2-4 0,0-2 0 0,-2 2-29 16,-1-2-37-16,-2-3-47 0,-4 3-46 0,0-3-29 15,-5-2-56-15,2-2-51 0</inkml:trace>
  <inkml:trace contextRef="#ctx0" brushRef="#br0" timeOffset="55627.0656">19182 4753 1678 0,'12'-19'19'0,"-2"2"33"0,-2 0 30 16,4 3 13-16,-9 2 13 0,4 2 16 0,-4 3 15 16,-3 0 19-16,4-1 0 0,-4 4-15 0,1-1-17 15,-1 2 0-15,2 1-7 0,0-2-12 0,-2 1-19 0,1 1-19 16,2 1-17-16,2-1-24 0,3-1-14 16,-3 1-18-16,4-1-4 0,-1-1 2 0,6 1 4 0,-3-2-9 15,3 1-6-15,-1-1-8 0,-1 2-17 0,-2 1-22 16,0-1-41-16,-2 1-47 0,-1-2-56 0,1 2-60 15,-4 2-69-15</inkml:trace>
  <inkml:trace contextRef="#ctx0" brushRef="#br0" timeOffset="55917.2634">19414 4792 410 0,'4'7'6'0,"-3"3"22"0,2 1 7 0,1 1 7 16,-3 2 14-16,3 0 8 0,-4-1 12 0,1-2 10 0,1 1 3 15,-1 3-15-15,1-5-6 0,0-1 2 0,1-1-9 16,-1-1-4-16,3 0-8 0,-2-2-2 0,2-3-9 16,0 1 11-16,3-3 3 0,1 2-7 0,-1-4-3 15,0-1 2-15,0 1 1 0,3-2-9 0,-3-1 4 0,0-2-17 16,3-2-5-16,-3-2-1 0,-3 1 1 0,1-5-5 16,0 1-5-16,-3-1-1 0,2-2-3 0,-3 1-3 15,-1-1 7-15,-1-2-4 0,0 1-2 0,-1 1-4 16,-2 0 11-16,-4 3-4 0,0-1-4 0,-1 6 6 15,0 1-12-15,-5 2 5 0,4 3 1 0,-3 3 3 0,-2 0-13 16,-2 3 1-16,-1 3-14 0,-1-1-33 0,0 5-20 16,-3-3-47-16,4 3-52 0</inkml:trace>
  <inkml:trace contextRef="#ctx0" brushRef="#br0" timeOffset="64789.0434">2479 17520 2266 0,'-1'0'12'15,"1"-1"13"-15,-2 0 9 0,2-2 14 0,0 3 2 0,-1 0 9 16,-2 0 4-16,1 0 5 0,1 2-5 0,1-1 0 16,0 0-4-16,0 0 1 0,0-1 6 0,1-1 5 15,1 2 6-15,1-1 7 0,-3 0-6 0,1 2 1 0,-1-2 5 16,2 0-5-16,-2 2-5 0,0-2-3 0,0 0-3 15,1 0-10-15,-1 0-4 0,0 0-9 0,-1 3-8 0,1-3-15 16,0 0-1-16,0 0-8 0,-2 2-6 0,2-2-1 16,0 0-2-16,0 0-3 0,2 0 1 0,-2 0 1 0,0 2-5 15,0-1-2-15,3-1-1 0,-3 2-5 0,0-2 5 16,3 2-3-16,0-1 1 0,2 1 1 0,2 0 6 0,3 1 5 16,2 1-2-16,3 0 5 0,1 0-5 0,3 1 6 15,2 0-6-15,-1 1 3 0,4-2-6 0,-2 1-6 16,2-3-1-16,-2 2 1 0,2-1 9 0,-2 2-1 0,-3-2-6 15,3-2 0-15,-2 2 5 0,0-3-4 0,-3 0 5 0,-1 3-2 16,-2-2-5-16,2-2 6 0,-4 1 3 0,1-1-6 16,-2 1-1-16,-3 0 8 0,0 1-2 0,0-1-2 15,-1-1-1-15,-3 1-6 0,2-2 4 0,-1 2 9 0,-2 0-1 16,2 0-6-16,-3 0 0 0,-1 0 7 0,1 0-7 16,0 0 1-16,-2 0 3 0,-2 2-3 0,2-1-4 0,0-1 10 15,0 0-3-15,-2 0-5 0,2 0 9 0,0 1-5 16,-1 0 0-16,1-2 2 0,-2 1-1 0,2 1-1 0,0-1 3 15,0 0 3-15,0 0-9 0,0 2-18 0,2-4-26 16,-2 4-43-16,1-2-50 0,-1 0-72 0,0-2-74 0,0 1-84 16,2 2-117-16</inkml:trace>
  <inkml:trace contextRef="#ctx0" brushRef="#br0" timeOffset="65516.6182">4443 17836 2553 0,'-11'5'5'0,"-1"0"9"0,2-3 3 0,6-2 11 16,-2 1 4-16,0-1 4 0,4 3-5 0,-1-2-2 16,1 0-7-16,2-1-3 0,2 0-1 0,-1 0 0 0,1 0 4 15,1 2 5-15,2-2 12 0,0 0 9 0,0 0 5 16,4 0 6-16,-1 0-1 0,3 2-7 0,3-2-8 0,-1 1 3 16,6 1-9-16,0-2-7 0,5 0-4 0,-1 0-14 15,6 0-1-15,1-2-3 0,1-1 3 0,4 1-8 16,2-4 0-16,3 0 0 0,2 0 0 0,4-1 7 0,1-2 2 15,2 0-6-15,0 0-3 0,3 1 0 0,0 0 4 16,-4 0-1-16,-3 1-2 0,0 0-4 0,-7 0-6 0,-1 2 9 16,-5 2 7-16,-9-2-9 0,-1 1 1 0,-5 2 1 15,-6 0-2-15,-3 2 10 0,1-3 14 0,-7 3 7 0,-1 0 6 16,3 2 7-16,-6-1 14 0,2-1 10 0,0 0 7 16,0 0-11-16,-2 1-5 0,2-1-1 0,-1 0-17 0,-1 1-3 15,2-2-18-15,0 1-6 0,0-1-13 0,0 2-4 16,-1-1-24-16,2 0-23 0,1 0-35 0,-4-1-27 0,2 1-52 15,0 0-50-15,0 0-64 0,0 0-60 0,0 0-68 16</inkml:trace>
  <inkml:trace contextRef="#ctx0" brushRef="#br0" timeOffset="72980.0922">12389 16857 1678 0,'5'-3'9'0,"-5"1"12"0,1 2 7 0,5-3 12 0,-4 1-4 16,-2 2 2-16,3 0-1 0,-3 2 7 0,0 1-14 16,1-1 3-16,-1 0-5 0,0 3 0 0,4-2 14 15,-3 2 19-15,1 2 12 0,0 1 8 0,1 2 21 0,-2 3-11 16,3 3 14-16,-1 1-3 0,-2 1 0 0,4 4-15 15,-5 2 5-15,3 1-12 0,-1 1-9 0,-1-1-3 16,1 1-22-16,-1 1-3 0,3-3-3 0,-1 0-12 0,0-3-9 16,2-1-2-16,1-2-8 0,-1-4 8 0,3-2 3 15,0 0 4-15,1-2-7 0,0-3 15 0,3 0-1 0,0-3 2 16,1-1 10-16,6-5 0 0,-2-1 10 0,5-3-5 16,3-5 8-16,6-3-11 0,2-5 2 0,3-3-4 15,2-2-5-15,5-3-11 0,0-2-5 0,1 0-3 16,-2 0 1-16,1 0 6 0,0 0-1 0,0 2 5 0,-4 3-5 15,0 0 9-15,-2 3 11 0,-2 1 4 0,-4 3-11 16,-1 2-5-16,-1 3-6 0,-6 2 0 0,3 0 5 0,-9 3-6 16,0 1-16-16,-2 3-5 0,-3-2 7 0,-5 3-10 15,1 1 8-15,-5 1-6 0,-1 0 1 0,-2 1-2 16,0-1 0-16,0 2 1 0,-2-1-3 0,0 0 1 0,2-1-12 16,-1-2-24-16,1 0-44 0,0 1-52 0,-3 1-53 15,1 0-90-15,2 0-103 0,-2 0-128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5:16:45.6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7880 6803 2391 0,'2'-1'10'0,"0"-1"13"0,-2 4 13 16,1-6 5-16,1 4-2 0,-2 1 5 0,0-1-3 16,0 1-2-16,0 1-4 0,0-1-13 0,0-1-6 15,1 0 6-15,-1 0 7 0,0 0 0 0,2 0 12 0,-2 0 4 16,2 0-2-16,-2 0-2 0,1 0-4 0,1 0-13 16,0 0-6-16,-2 0-3 0,0 0-7 0,0 0-2 15,0 0-9-15,0 0 6 0,1 0-6 0,1 0 0 16,-2 3 9-16,1-3-9 0,-1 0-3 0,2 0 6 0,-2 0 0 15,0 0 0-15,0 0-1 0,0 0 4 0,2 0-9 16,-4 1 4-16,2-1 4 0,2 1-8 0,-2-1 4 16,0 0-1-16,4 2 3 0,-4-1-6 0,5 0 6 0,1-1 3 15,1 1-3-15,1-1 1 0,2 1-4 0,2-1 6 16,1 0-1-16,2 0-2 0,-2 0-3 0,4 0-3 16,0 0 3-16,1 1-5 0,1-1 11 0,-2 0-11 0,0 0 4 0,2 0 7 15,-1 0-3-15,1 0 3 0,-3 0 3 16,1 0 3-16,-1 0-12 0,0 0 5 0,0 0 5 0,1 2-2 15,0-4-4-15,-3 2-1 0,4 2-6 16,-4-2 9-16,2 0 2 0,1 3-1 0,0-3-10 0,0 0 3 16,-3 3 6-16,2-2-3 0,1 0 8 0,-1-1-11 15,1 3 8-15,-2-3-7 0,2 3 7 0,-3-2-1 0,3-1-2 16,2 0 4-16,-6 3-6 0,2-2 0 0,0 0-2 16,0-1 7-16,-3 0-8 0,1 3 0 0,-1-3 7 0,-1 2-10 15,2-2 8-15,-5 0-2 0,3 2 0 16,0-2-2-16,-2 0 8 0,1 0-9 0,-2 0-1 0,4-2 0 15,-2 2 1-15,0 0 3 0,0 0-3 0,0 2-1 16,4-2-4-16,-3 1 11 0,2-2-3 0,3 2 7 0,-4-1-4 16,2 0-6-16,1-1 3 0,2-1 1 0,-4 2 5 15,1 0-4-15,-1 0-1 0,2-2-2 0,0 2-4 16,-3 0 11-16,1-3-4 0,0 3-1 0,1 0-2 16,-1 0 5-16,-1-1-4 0,1-1 3 0,1 0-1 0,-1 2-1 15,0 0-4-15,0 0 8 0,0-1-8 0,3 1-5 16,-3-2 10-16,1 2 5 0,-3-1-8 0,2 1-1 15,1-1 5-15,-1-1-4 0,1 2 7 0,0-1-2 0,0 0-1 16,0-2-4-16,4 3 11 0,-4 0-10 0,0 0 11 16,0-2-8-16,2 1 4 0,-1-1-4 0,2 2 4 0,-4 0-10 15,0-1 0-15,2-1 4 0,0 1-1 0,-2 0 8 16,0-1-13-16,0 1 5 0,-1 0-9 0,1 1 10 16,-4 0 3-16,1 0-4 0,1 0-5 0,-3 0 0 15,2 0 2-15,-1 0 2 0,2 0 2 0,-3-3 1 0,3 3-7 16,1 0 7-16,-2 0-5 0,4 0 1 0,-1 0 7 15,1 0-4-15,-1-1-1 0,1 1-3 0,-1-2 2 16,-1 2 1-16,4-1 4 0,-5 1-7 0,3 0 2 0,-3-1-7 16,5-1 1-16,-6 2 7 0,1 0 1 0,0 0-4 15,0-2-1-15,0 1 4 0,0-1-5 0,-1 2 8 16,-1-1 5-16,4-1-5 0,-2 2 0 0,-2-2 0 16,4 2-2-16,-4 0-1 0,4 0 5 0,0 0-4 0,-2-2-4 15,1 1 9-15,-1-1-6 0,5 0 5 0,-3 2 3 16,1 0-2-16,-3-1-5 0,2 0 10 0,1 1-3 15,-3-3-16-15,1 3 11 0,1-2-4 0,3 1-2 0,-5 0 3 16,2 0-2-16,-1-1 0 0,0 0-1 0,0-1 8 16,1 3-2-16,-3 0 5 0,0-1-7 0,-2 0-4 15,-1 0 6-15,1-1-1 0,-2 2 2 0,-2 0 2 16,1-1-9-16,-3-1-4 0,1 2 10 0,-1 2 5 0,-1-2-5 16,1-2 0-16,0 2 3 0,-2 0 0 0,0 0 10 15,1 0-1-15,-1 0 2 0,0 0-3 0,0 0-4 16,0 2 1-16,0-2-5 0,0 0 2 0,0 1-3 0,-1-1 1 15,1 0-3-15,-2 0-3 0,2 0 6 0,-2 0-6 16,1 0 12-16,1 0-15 0,0 0-1 0,0 0-15 0,-2 0-24 16,2 0-23-16,-2 0-43 0,4 0-37 0,-4-1-73 15,2-1-56-15,-1 2-77 0</inkml:trace>
  <inkml:trace contextRef="#ctx0" brushRef="#br0" timeOffset="2607.2526">14493 6732 1465 0,'1'0'-2'16,"-1"0"-5"-16,6-2-5 0,-3 0 7 0,1 2-2 0,1-1-1 15,1 1 2-15,3-3 0 0,1 3 0 0,3-3 0 16,1 3 10-16,2-2-4 0,-1 2-1 0,1-3 4 16,5 3-3-16,-4-1-4 0,-1-1 4 0,3 0 8 0,-3 2-8 15,1 0-2-15,-3 0 1 0,3 0 3 0,-2-1-1 16,1 1 3-16,-4 0 6 0,4 0-4 0,-2 0 2 15,2 0-2-15,-3 0 2 0,1 0 0 0,-1-1 3 16,1 1 3-16,0 0-7 0,-3-1 10 0,3 0 7 0,1 0 7 16,-1 1 1-16,-1-2-3 0,0 2-1 15,2 0-1-15,1-2 4 0,-5 2-11 0,4 0-1 0,0 0-9 16,-2-3 0-16,1 3 1 0,-1 0 2 0,-1 0-1 16,-3 0-7-16,3 0 9 0,-3 0 1 0,-1 0 2 0,0 0-2 15,1 3 0-15,-3-3 1 0,3 2 6 0,-3-4 12 16,5 4-7-16,-3-2 0 0,3 0 5 0,1 0-3 0,0 0 4 15,2 0-7-15,3 2-1 0,0-1-8 0,3-1-2 16,2 1 0-16,-2-1-5 0,3 0 4 0,0 1-3 16,4 0 3-16,-2-1-8 0,0 1 1 0,2-1 3 0,-3 3-4 15,3-2-2-15,-2 0-3 0,1 2 1 16,-1-1-1-16,-2 1 3 0,1 0-5 0,-2-2-1 0,0 3-3 16,2-3 6-16,-3 4-1 0,3-3-4 0,-4 1 4 15,1-1 1-15,2 0 2 0,-1 0-6 0,2-1 13 16,-1 2 2-16,2-3 6 0,-3 3 7 0,1-2 5 15,4-1-4-15,-1 0 8 0,1 0 2 0,-1 2-6 0,1-2-5 16,-2-2-2-16,4 2-5 0,-2 0-14 0,-1 0 3 16,-1 2-11-16,1-1 11 0,0-2-5 0,-1 3-1 15,0-1-2-15,0-1 1 0,-2 0 3 0,-1 0-5 0,1 0 14 16,-1 2-15-16,-1 0 1 0,0-2-2 0,1 0 0 16,-5 1 5-16,5-1 2 0,2 0 0 0,-6 0-5 15,4 0 7-15,-1-1 2 0,-1 0 5 0,-1 0 2 16,3-1-2-16,-2 2-6 0,-1-2 0 0,3-1 3 0,-2 3-1 15,5-1 4-15,-2-1-6 0,2 1 0 0,1 0 3 16,0-2 2-16,-1 2-2 0,1-2 3 0,0 1-4 16,0-1-3-16,-2 2 1 0,0 0-4 0,0-4-4 15,3 5 4-15,-2-3 4 0,0 0-11 0,2 1 7 16,-2 1-5-16,1-2 9 0,-3 1-6 0,3-1 1 0,-1 1-5 16,-2-1 8-16,1 2-4 0,-2 0-1 0,4-2-5 15,-4 1-2-15,3 0 13 0,-3-1-4 0,0 0 4 16,0 2-11-16,-1-2 4 0,3 2 8 0,-4-3 0 15,1 4 3-15,-1-2-10 0,-1-1 7 0,3 2 0 0,-2-1 0 16,2 1 7-16,-2-2-12 0,-1 2 10 0,3 0-8 16,-1-2 12-16,-1 3-9 0,4-2-3 0,-2 1 4 15,2-1-7-15,-2 2 4 0,2 0-1 0,-2-2 0 16,1 2-7-16,0 0 1 0,0 0 6 0,-1 0-6 0,0-2 3 16,-2-1-2-16,2 3 2 0,-2-1-1 0,-1 0 5 15,2 0-1-15,-3-1-1 0,0 1 2 0,3 1-2 16,-4-2 5-16,0 1-2 0,1 1-1 0,-2-3-2 15,2 3-4-15,-1-1 2 0,0 0 2 0,-1 1-1 16,-1 0-4-16,1-3 6 0,3 3-1 0,0 0-1 0,-5 0 4 16,4 0-2-16,-4 0 1 0,3 0 1 0,-1 0 1 15,3 0-5-15,-3-1 2 0,1 1 2 0,2 0 2 16,-3 0-1-16,5-1 2 0,-4 2-2 0,0-1 1 16,4 0 5-16,-4-1-1 0,2 1-4 0,1 1-5 15,-2-2 2-15,1 2 1 0,0-1 1 0,0 0-3 0,1 0-6 16,-2 1 4-16,3-1 1 0,-4 0 1 0,4 3 3 15,-1-3-3-15,-1 0-3 0,2 1 3 0,-3 0-2 16,3-1 2-16,-2 0-1 0,1 2 5 0,-2-1-4 16,3-1-4-16,-4 3 4 0,2-3-3 0,0 1-2 15,-1-1 4-15,-1 2-4 0,0 0-5 0,1-1 5 0,-1-1 4 16,-4 3 4-16,1-3-6 0,0 2 9 0,-1-2-11 16,1 2 14-16,-1-2 4 0,1 2-1 0,0-1-8 15,2-1 9-15,-2 2 5 0,2-2-4 0,0 2 7 16,1-1-7-16,1 0-1 0,-1 0-9 0,-1-1 10 0,1 3-9 15,2-3-1-15,-2 1-2 0,1 2-3 0,-2-3-1 16,2 0 4-16,-1 3 1 0,1-1-1 0,1 1-1 16,-3-1-4-16,1-2 6 0,1 4-7 0,-2-3 2 15,-2 1-1-15,2 1 2 0,-5-1-1 0,1 1-1 0,1-1-1 16,-3 0-2-16,0-2 9 0,0 4-8 0,-2-3-1 16,0 2-1-16,0-1-6 0,-2 0 3 0,1-1 10 15,-3 2-2-15,2-2-2 0,1-1-2 0,-2 3 0 16,-1-1 3-16,3-2 6 0,0 3 0 0,-2-3-7 15,0 3 2-15,1-2-4 0,-1-1 3 0,3 3 5 0,-2-1-9 16,1 1 9-16,-1-1-11 0,2 1 6 0,0-2-6 16,0 1 6-16,0-1-3 0,1 1 1 0,0 0 7 15,1-1-8-15,2 2 1 0,-2-2 2 0,1 0 0 16,3 2-1-16,-1-2 10 0,3 2-9 0,-2-3 0 0,2 3 1 16,0-2 9-16,1 0-10 0,1 1 4 15,0-1 1-15,0 0-7 0,-1 2 4 0,4-3 6 0,-4 0-7 16,4 2 2-16,-3-2 3 0,0 1-2 0,3 1-3 15,0 0 5-15,0-1 0 0,0 0-7 0,2 0 7 16,-2-1-6-16,3 2-1 0,-1-1-1 0,-1-1 0 0,4 1 2 16,-5-1 2-16,1 3 1 0,1-3-5 0,-2 0 1 15,3 0 4-15,-4 3 0 0,4-3 0 0,-5 0-5 16,1 1 1-16,2-1-1 0,-2 0 4 0,-3 0 4 16,-3 0-6-16,5 1 11 0,-4-1 0 0,-2 0-2 15,4 0 5-15,-5 0-5 0,1 2-1 0,1-1-2 0,-1 0 8 16,-1 0-14-16,-1 0 2 0,-1-1 4 0,0 1-6 15,2-1 0-15,1 0 2 0,-3 0-2 0,2 0 0 16,-3 0 7-16,4 0 1 0,-1 0-9 0,2 0 2 16,-1 0 5-16,1 0-1 0,2 0 4 0,-2 0-5 15,2 0 0-15,3 0 2 0,-4 0 7 0,3 0 1 0,-2-1 0 16,2 1 0-16,2-1-1 0,-1-1 0 0,0 1-4 16,1-1-1-16,0 0 3 0,2-1-11 0,0 3 5 15,-1 0-5-15,1-1 3 0,0-1-1 0,-2 0 4 16,2 0-1-16,2 1-7 0,-2-3 13 0,1 2-8 0,0-1 5 15,-1 3-5-15,2-2 5 0,-2-3-6 0,0 4 2 16,0 0 6-16,0-2-4 0,-3 0 1 0,3 2-6 16,-3-2 2-16,-1 0 2 0,1 1-3 0,-2 1 3 15,1-3-2-15,0 4-3 0,2-3 3 0,-5 2 4 16,1-2-1-16,3 1 2 0,-5-1 0 0,4 1 2 0,-4 1-4 16,2-1 0-16,-2 1 2 0,3-2 3 0,-4 0-1 15,4 3-5-15,-2-2-4 0,2-1 7 0,-3 3 5 16,5-1-2-16,-3-2 1 0,-2 2-4 0,3-1-4 15,-4 0 6-15,0-1 6 0,1 3-13 0,1-2 4 16,-2-1-4-16,-1 3 0 0,0-1 4 0,1-1 5 0,-2 1-5 16,3-2-4-16,-3 3 4 0,0 0-9 0,0-2 7 15,-1-1 0-15,1 3-7 0,-3 0-3 0,-2 0 2 16,1-2 10-16,-1 2-4 0,-2 0 5 0,0 0-5 16,0 0-1-16,-2 2 1 0,0-2 4 0,-1 0 2 15,1 0-4-15,-1-2-2 0,-1 4 2 0,2-4-1 0,-4 2 2 16,2 0-1-16,2 0 0 0,-2 0-2 0,0-1 0 0,0 2 2 15,0-1-8-15,-2 0 1 0,2 0-11 16,-1 0-8-16,-1-1-39 0,2 1-46 0,-3 0-57 16,1 0-81-16,-1-4-121 0</inkml:trace>
  <inkml:trace contextRef="#ctx0" brushRef="#br0" timeOffset="9849.4384">11565 2542 2096 0,'0'-4'9'16,"-1"1"4"-16,-1 0 14 0,2-2 22 16,-2 1 9-16,2 1 8 0,-1 1-3 0,1 0 10 15,-2 2-8-15,0-3 10 0,6 3-9 0,-3 0-12 0,1 0-3 16,-2 0-5-16,2 0 15 0,-1 0-5 0,1 0 6 16,-1 0-11-16,-1 0 4 0,0 0-11 0,0 0-3 15,0 0 5-15,0 0-11 0,0 2-4 0,2-1-3 0,-2-1 0 16,2 0-10-16,-4 2 2 0,4-2 8 0,-2 0-6 15,0 0 3-15,0 0-5 0,0 0 4 0,0 0 3 0,0 0 9 16,0 0-5-16,0 0 6 0,0-2 0 0,0 2-7 16,0-1 7-16,0-1-4 0,0 2-10 0,0 0-4 15,0 0 6-15,0-3-13 0,0 3-4 0,0-1 3 16,0 1-3-16,1-1-5 0,-1-1 2 0,0 2-3 0,2-1-9 16,-2 0-4-16,0 0 5 0,1 1-1 0,1-2-6 15,0-3-8-15,2 0 1 0,1-4-11 0,0-2 4 0,3-2-3 16,0-3-9-16,4 0-2 0,-1-4 11 0,2 2-3 15,-1 3 10-15,0-2 9 0,-2 2 5 0,-2 3 1 16,1 0 0-16,-2 3 8 0,-1-1 0 0,1 2 4 0,-6 1 3 16,3 2-4-16,-1-2-1 0,-1 5 7 0,-1-3 9 15,-1 2-7-15,0 1 5 0,0-1 14 0,0 2-5 16,0 0 12-16,-1-1 3 0,-1 2-4 0,0 0 6 0,1 0 0 16,1 2-7-16,-4-1-4 0,4 0-12 0,-1 0-9 15,1 1-7-15,-2 1-2 0,1 1-2 0,-3 1-2 16,0 5-4-16,-5 4-4 0,-3 4 12 0,-2 3-2 0,0 5-3 15,-5 1 6-15,0 2-12 0,2-2 4 0,-1-3 3 16,4 0-2-16,4-7-5 0,4-4 10 0,-2-4-8 0,5-1 5 16,0-4 4-16,3-1-5 0,0-2-8 0,0-1 4 15,0 1-1-15,2-2-7 0,-1-1 3 0,1 2-8 0,-1-2-3 16,5 2 9-16,-1-3 4 0,2 1 1 0,1-2-1 16,0 1 3-16,6 0 7 0,-2-1 4 0,4 1 3 15,2-2-7-15,0 3 1 0,1-2-2 0,1 3 7 16,0-1-3-16,2 2-1 0,-1 0-1 0,1 3 2 15,1 1 1-15,1 3-1 0,-2-1-1 0,0 1-2 16,0 2 4-16,0 1-3 0,-5 0-5 0,0 2-3 0,-4-1 5 16,-1 4 0-16,-4-1 0 0,-2 2 0 0,-2 0 1 15,-1 4 5-15,-2 1 2 0,-2 1 8 0,-2 0-9 0,-2 2 1 16,-2-2 6-16,-2 2-6 0,0-3 3 0,-1-1 0 16,-2-3 6-16,2 0-1 0,-1-5 11 0,-2-1 5 15,2-5-6-15,0 1 6 0,0-2 0 0,1-3-3 0,1-1-19 16,-2-2-19-16,1-4-26 0,1-1-40 0,0-3-38 15,2-2-42-15,1-6-46 0,1-2-40 0,2-5-24 16,1 0-35-16,4-3-31 0,1-2-22 0,2-3-20 16</inkml:trace>
  <inkml:trace contextRef="#ctx0" brushRef="#br0" timeOffset="10245.3156">12129 2362 1306 0,'15'-2'14'0,"-4"0"12"15,3-2 22-15,-1 3 11 0,-4-1 1 0,1 4 12 0,-2-1 8 16,0 1 19-16,2 0 1 0,-2 0 2 0,2 1-20 16,1 0-1-16,-3-1 5 0,0 1-9 0,1-1 0 0,-3 0-10 15,2-1-8-15,1 0-5 0,0 0 12 0,-1-2-8 16,0-1-3-16,0-2 1 0,6-4-5 0,-5 1-14 16,4-5 1-16,-2-2-11 0,2-2-11 0,1 0-8 15,-1-2-1-15,-1 1-5 0,-1 0 5 0,-1-2 1 0,1 2-8 16,-3 1 3-16,0 1-3 0,-4 0 15 0,2 2 0 0,-4-3 4 15,0 4-3-15,-2 0 11 0,0 0 8 0,-4 2 11 16,-2 1 16-16,2-1 7 0,-1 3 12 0,-2 0 2 16,-1 2 5-16,1 0-11 0,0 3-9 0,-1 2-5 0,2 0-20 15,-3 2-26-15,-2 3-17 0,-1 4 5 0,-2 4-21 16,0 3 8-16,-3 1 0 0,2 7-13 0,-2 3 9 16,3 2 7-16,-4 2 6 0,6 2-10 0,1 1 4 15,3 1 2-15,1 0 4 0,4 0 6 0,2-1-5 0,4-2-6 16,0-3 1-16,5 0-8 0,2-5-10 0,4-2-18 15,0-5-20-15,2-2-14 0,1-5-20 0,5-1-9 0,0-7-40 16,2-2-19-16,0-7-19 0,3-3-24 0,-2-4-26 16,3-3-23-16,1-3-18 0,-1-2-19 0,1 1 2 15,-4-3-3-15</inkml:trace>
  <inkml:trace contextRef="#ctx0" brushRef="#br0" timeOffset="11527.3189">12828 2102 1581 0,'0'-17'25'0,"0"3"33"0,-2 2 33 0,0-1 31 0,-2 4 6 15,0 2 20-15,0 1 18 0,-1-1 15 0,2 4-10 16,-2 2-21-16,0-2-26 0,0 3-28 0,0 0 4 16,0 2-16-16,0-1-15 0,0 0-11 0,-2 2-21 15,2 0-1-15,-1 1-16 0,1 1 0 0,0 0-6 0,2 2-8 16,-3 0-7-16,1 3-3 0,0 0 4 0,0 2-9 16,4 2 11-16,-4 1-2 0,3 2-11 0,1 3 8 15,1 1 7-15,0 3-1 0,1-2 2 0,1 3 4 0,1-2-9 16,0 1-1-16,1 1 9 0,0-3-4 0,3-3 1 15,-1 0 0-15,-1-2 0 0,1-2-9 0,1-1 11 16,1-4 2-16,-3-2-6 0,3-2-4 0,-1-1-2 0,-1-2-2 16,2-3 3-16,-3-1 10 0,1-3-2 0,-1-1-1 15,1-2 3-15,2-1 5 0,-3-6-2 0,1 2 2 16,1-5-4-16,1 0-5 0,-1-5 0 0,-2 0-5 0,1-1-1 16,-1-2 0-16,-2-2 4 0,1 3 1 0,0-2-8 15,-2 3 13-15,-2 3-5 0,1 0 21 0,-1 5 14 16,0 1 2-16,0 4 8 0,0 3-4 0,0 2 17 0,0 2-8 15,0 1-1-15,0 0-14 0,0 2-21 0,2 0-3 16,-2 2-14-16,0-1 0 0,0 0-8 0,0 2-5 16,0-1 6-16,1 1-4 0,1 4 9 0,0 0-6 0,1 0 3 15,2 5-1-15,-1 1 4 0,4 2 2 0,-3 1-6 16,3 3 3-16,0-4-4 0,1 5 7 0,-3-3 0 16,4-1-3-16,-2-3-23 0,3 1-13 0,-3-5-18 0,-2-1-7 15,1-3-18-15,-1-1-11 0,-2-1-14 0,1-1-14 16,-1-2 1-16,-1-2-16 0,0-3-15 0,0 0-20 15,0-2-5-15,-1-3-4 0,2-1-10 0,-2-2 7 0,-1-2-1 16,3 2 28-16,-4-5 33 0,-2-2 35 0,0-1 18 16,1 1 16-16,1-3 33 0,-6-2 20 0,4 1 46 15,-1 0 21-15,2 0 40 0,-1 2 14 0,0 1 30 0,1 3 24 16,1 3 8-16,0 3 13 0,1 3-27 0,-1 2-11 16,0 2-30-16,0 2-12 0,0 1-18 0,0 2-28 15,2 2-16-15,-4-2-19 0,4 1-5 0,0 1-12 16,-2-2-11-16,3 2-11 0,-2 0-2 0,1 1 2 0,4 2-4 15,-1 0-2-15,-2 2 6 0,3 3-1 0,2 4 6 16,0 1 2-16,2 2-1 0,-2 2 2 0,1 2 5 0,-3-1 6 16,2 2-3-16,-3-2 6 0,0 1 4 15,-4-2 1-15,4-1 4 0,-4-2-3 0,1-1 2 0,1-3-2 16,-3 0 2-16,0-4 3 0,2-2-9 0,-1-1-3 0,1 0-2 16,0-5 8-16,-2 1 8 0,0-2 19 0,0 1 25 15,0-2 32-15,0 0 20 0,0-1 22 0,0 0-1 16,-2-1-10-16,-1-2-11 0,1-2-16 0,1-3-29 15,-4-5-40-15,0 1-19 0,1-4-22 0,-1-3-3 0,0-2 8 0,2 2 0 16,0-2-5-16,-1 2-8 0,3 5-11 16,-4 2-24-16,5 1-31 0,0-1-35 0,2 5-51 15,1-1-46-15,2 1-39 0,-1 1-32 0,4-1-37 0,0 0-21 16,5 2-11-16,1-1 2 0,2-3 0 0,-2 2 21 16,3-1 20-16,3 0 26 0,2 2 25 0,0-1 43 0,1-2 48 15,0 2 30-15,-1 0 54 0,1 1 41 0,-1 1 34 16,-2 1 37-16,-2-2 58 0,-5 4 38 0,-2 2 39 15,-1 1 56-15,-5 0 44 0,1 0 33 0,-3 1 27 16,-3-1 19-16,0 2 3 0,-1 2 0 0,1-4-21 16,0 4-44-16,-4-1-57 0,1 1-39 0,-2 0-42 0,0 3-47 15,-1 0-38-15,-3 4-31 0,-1 3-21 0,-1 1-6 16,-1 4 1-16,0 4-12 0,3 3 1 0,-4 0 13 16,5 1-4-16,2 0 0 0,3 0-4 0,-3 0-2 15,6-1 2-15,0-2 3 0,4-3 1 0,-1-1-9 16,4-1 8-16,-2-4-13 0,3-2 13 0,-1-2 1 0,1 0 0 15,2-4 1-15,0-2-9 0,0 1 1 0,-2-4-4 16,2-1 7-16,4-5-10 0,-1 2-16 0,-1-6-19 16,3-2-20-16,-2-1-10 0,2-5-18 0,0 0-11 0,-2-5-23 15,0-4-11-15,1-2 1 0,-4-3 6 0,1-4 13 16,-3-2 18-16,1-2 19 0,-1-3 14 0,0-1 21 16,0 3 18-16,-2 5 15 0,1 3 21 0,0 4 13 15,-2 6 14-15,0 6 8 0,-2 6 2 0,-1 4 3 16,-1 4-4-16,-1 2-8 0,2 2-10 0,-2 2-6 0,0 3-10 15,-2 0 1-15,2 3 5 0,2 3 14 16,-4 5 8-16,4 0 7 0,-2 4 4 0,0 2-2 0,-2 0 4 16,6 2-11-16,-3-1-8 0,1-2-16 0,1-1-8 15,3-1-5-15,-3-3-1 0,4-3 6 0,-3-2-6 16,4-1-4-16,0-4 4 0,2-2 0 0,-4-1 8 0,0-4 8 16,4 0 0-16,1-5-1 0,-3-2-2 0,6-2 4 0,0-2-1 15,0-3 0-15,2-1-9 0,3-2-7 16,-1 1-1-16,-3-1-6 0,4 2 4 0,-4 0 0 15,-4 3-1-15,1 3-3 0,-2 4 0 0,-2-2-1 0,-1 6 5 16,0-1 0-16,-2 0-8 0,-2 4 5 0,0-2-4 0,2 3 4 16,1 1 3-16,-3 0 0 0,5 0-6 15,-2 3 6-15,1 0 3 0,0 1-16 0,1-1-10 16,0 3-34-16,1 0-43 0,0-1-63 0,-5 1-91 0,1 1-130 16</inkml:trace>
  <inkml:trace contextRef="#ctx0" brushRef="#br0" timeOffset="11945.4302">12281 3178 3458 0,'-8'6'15'0,"0"-2"38"0,4 1 33 0,2-10 19 0,0 8 5 16,2-3-3-16,0 2 3 0,0-2-12 0,2 2-12 16,0-2-39-16,-1 0-32 0,1-2-15 0,-1 4-3 15,3-4 1-15,0 0 7 0,9-4 24 0,1-1 4 0,10-4 6 16,4-3 7-16,9-4 5 0,8-4 6 0,9-4-1 15,14-8-8-15,5-1-5 0,9-9-12 0,10-3-5 16,3-7-4-16,8-1-10 0,4-6-10 0,1 3-2 16,0 0 5-16,-1 2-9 0,-3 4 8 0,-6 5-4 0,-7 6-9 15,-5 5 13-15,-12 3-8 0,-5 5 10 0,-14 5-8 16,-8 3 2-16,-11 5-2 0,-6 5 11 0,-8 1 8 16,-6 2-6-16,-5 4 9 0,-5 1-9 0,-2 2 5 0,-1-3-16 15,-3 4-23-15,0-2-37 0,0 1-41 0,-2 0-53 16,1 3-75-16,-3-1-78 0,0-1-128 0,-1 1-145 15</inkml:trace>
  <inkml:trace contextRef="#ctx0" brushRef="#br0" timeOffset="21165.5543">10754 2549 3015 0,'-1'1'6'0,"-2"-1"17"0,1 0 6 0,5-3-2 0,-3 3-1 16,-1 2-3-16,1-1-8 0,0-1 2 0,0 0-8 16,0 2-19-16,3 0-7 0,-2-2 1 0,-1 1-1 15,2-1 2-15,0 2 2 0,-2 0 3 0,1-2-4 0,2 0 2 16,-3 2 0-16,0-1 0 0,0-1 0 0,0 2 0 16,0-2-2-16,2 0 4 0,-2 2 5 0,0-1-2 15,1-1 1-15,-1 2 3 0,2 0-2 0,-2-2 4 0,1 3 7 16,3 1-8-16,-1 2-2 0,0 2-1 0,2 1 4 15,3 2-1-15,1 2 2 0,-1 1-1 0,3 3-4 16,3 2 10-16,-1 3-5 0,4 0 6 0,-1 2-5 16,5 0-1-16,-3 4 5 0,3-2-1 0,1 2 1 0,2-1-10 15,0 2 7-15,0 0-1 0,1 2-5 0,0-1 2 16,2 1 2-16,0 0 0 0,0 3 0 0,1 0 3 16,-1-2-1-16,-1 6 2 0,0-3-1 0,1 3 0 0,0 1-3 15,-2 2 2-15,2-2-2 0,-2 2-5 0,1-1 2 16,-1 2-6-16,-1-3 9 0,2 3-1 0,0-2-2 15,-3-1-3-15,0 1 4 0,-1-1 1 0,3 0 4 0,-3 0-5 16,1-3 8-16,-2 4 6 0,3-2 3 0,0 1 8 16,0-1 0-16,-1 3 5 0,3-2 1 0,0 1 6 0,0 0-11 15,-1 0-1-15,-1 0 0 0,3-2-6 0,-2 1-3 16,2 0 2-16,-2-5-9 0,0 1-4 0,1 0 8 16,-3-1-5-16,3-2-3 0,-3-1 2 0,1-3 1 15,-3 1 0-15,1-2 5 0,-2 2 3 0,-2-2 0 0,-1-3-3 16,-1 0 6-16,-2 0-8 0,1-4 4 0,-3 0-7 15,-3-2 1-15,3-2 6 0,-3 0 4 0,-3-3 5 16,1-1-2-16,-2-1 15 0,-1 1-2 0,2-2 5 0,-4-3 0 16,1 3-7-16,0-3-4 0,-1 1 0 0,0-4 0 15,-2 4-4-15,1-1 1 0,1-2-8 0,-2 2-3 16,0-2 8-16,1 2-9 0,1-1 0 0,0-2-4 0,-2 1 1 16,1-1-2-16,-1 1 6 0,2-4 1 0,-2 1-3 15,0 0 15-15,-2-2 5 0,4 0 2 0,-2-2-4 16,0 2 6-16,-2-2 1 0,2 2 8 0,2-1-4 15,-1-1-5-15,2 2-7 0,-6 0-1 0,3-3 8 0,5 3-5 16,-5 0 0-16,1-1-7 0,1 1 4 0,-1-3-3 16,6 1-1-16,-1-4 1 0,7 0-4 0,0-5 1 15,7-3-6-15,4-2 2 0,6-6-5 0,8-5-12 0,6-4-2 16,7-4-6-16,4-3-8 0,8-9-12 0,7-6-3 16,-1-2-8-16,9-6-3 0,-2-4 7 0,4-3 5 0,2-1-4 15,1-2 6-15,0 5 13 0,3 4 1 0,-3 4 1 16,-3 8 5-16,-1 5 8 0,-3 8-9 0,-6 5 11 15,-1 4-4-15,-9 6 6 0,-7 1-3 0,-3 5 3 16,-3 0 2-16,-4 4-9 0,-3 0 12 0,-3 1-6 0,-6 2 2 16,0 0-5-16,-5 3 0 0,-2-2 5 0,-3 0 5 15,-6 4 1-15,2 1-9 0,-5 1 5 0,-4-1-4 16,-2 2 0-16,-1-2-1 0,-2 2-25 0,0 1-41 16,-1-1-48-16,-7 2-45 0,2-2-72 0,0-2-97 0,0-1-122 15</inkml:trace>
  <inkml:trace contextRef="#ctx0" brushRef="#br0" timeOffset="22415.1829">10660 2281 2108 0,'-15'2'2'0,"0"-4"10"0,5 1 6 16,2-3 9-16,0-1-3 0,2 5 0 0,1 0 1 0,2 0 4 15,0 0 3-15,1 0 1 0,4 0 6 0,-2 0 5 16,3 0 22-16,-3 0 22 0,1 0 26 0,-1 0 14 0,4 0 0 16,-1-2 10-16,-3 4-8 0,1-4-9 0,-1 2-7 15,4 0-24-15,-3-2-31 0,3-1-10 0,0 0-6 0,1-3-10 16,6-3-9-16,3-4-8 0,7-3-10 0,6-5 4 15,6-4 3-15,9-3-5 0,6-2 0 0,7-3-10 16,4-1 9-16,4-2 1 0,3 2 0 0,7-3-8 0,0 1-2 16,1-3 7-16,5 3-5 0,0-3 1 0,-1 1-1 15,4 0 4-15,0 1-4 0,2-1 3 0,-2-1 3 16,3 2-14-16,-1-1 5 0,-3-1-8 0,1-2-2 0,-3 2 5 16,0-3-8-16,0 1 10 0,-3-2-6 0,-1-1 8 15,-2 1-3-15,1 2 2 0,-2 0-4 0,-4 2-9 16,-3 0 15-16,-4 3-14 0,-4 2-3 0,-3 2 1 0,-5 1-3 15,-3 4 5-15,-2-1-2 0,-5 3 1 0,-1 4-7 16,-1-1 6-16,-1 2 3 0,-5 4-1 0,3 1 1 16,-4 0 8-16,-4 1-4 0,-1 2 4 0,-2 2 8 0,-2 1 2 15,-1-1-2-15,-4 3-5 0,-5 2 6 0,2 0-4 16,-5 1 8-16,0 0-10 0,-2 1 1 0,-2 2-3 16,-2 1 0-16,0-3 7 0,-2 3-3 0,1 3-1 0,-1-3-3 15,-1 1 10-15,1 0-14 0,0 1 8 0,0-1 1 16,1 2 2-16,1 3-8 0,1 1 1 0,2 3 7 15,1 5-4-15,5 4 9 0,0 5-3 0,3 3 6 0,2 4-8 16,5 6 10-16,1 6-5 0,0 1 1 0,3 7-6 16,2 2 0-16,2 6-6 0,1 3-8 0,0 5 8 15,0-1-7-15,0 6 15 0,1-1-8 0,-1 3 4 16,0 2 2-16,2 1 7 0,0 0 7 0,-2-1-11 0,0 1-2 16,0 1-4-16,1-1 3 0,-1-3-3 0,1-1 4 15,-1 0-2-15,0-5-4 0,0 0 4 0,0-1 2 16,0-4 1-16,0-3-4 0,-2-2-1 0,1-4-6 15,-3-2 3-15,3-5-8 0,-3-1 11 0,0-5-4 16,1-4 0-16,-2-1-1 0,2-4 3 0,-2-2 1 0,0-1-1 16,0-4 3-16,1-1-1 0,-2 0 3 0,0-2-5 15,-2-3 10-15,-1-2 0 0,-1 1-1 0,-2-4-5 16,0 0 13-16,0-2-7 0,-6-2-2 0,0 2 2 0,0-2-5 16,-2 0 4-16,-2 0 1 0,1-2 1 0,-3 0-3 15,1 2 3-15,-2-3-1 0,-1 2 3 0,1-3 0 16,-2 0-7-16,0 1 5 0,-1-4 4 0,-2 2-10 15,-2-2 1-15,-1 3 2 0,3-1 1 0,-5 1 5 16,-1 3 3-16,0 0 10 0,-6 3 5 0,0 1 9 0,-4 2-3 16,-4 0 10-16,-6 2-3 0,-4 0-2 0,-3 1 3 15,-3 0-10-15,-6 1-10 0,-2-1-2 0,-3-1 2 16,-4 1-9-16,-2-1 3 0,-3 0-7 0,2 0 13 16,-3 0 0-16,4-2 15 0,-1 2 4 0,5-3-2 0,2 0 3 15,4-4-2-15,2 2 2 0,5 0-20 0,-1 1 2 16,6-4-14-16,0 3-16 0,3-3 14 0,-4 3-6 0,6-1-1 15,-1-2 2-15,2 2 6 0,4-2-13 0,-5 1 10 16,8-3 0-16,0-1-3 0,2 0 0 0,2 0-4 16,0-1 4-16,6-2-7 0,-2 0 8 0,5-1 0 0,0 0 4 15,-2-1-5-15,4-1-4 0,1 2 5 0,1-4-10 16,1 5-16-16,-2-3-25 0,2 0-37 0,-1 0-38 16,1 0-48-16,1 0-54 0,1-3-76 0,-2 2-81 15,-2 1-88-15</inkml:trace>
  <inkml:trace contextRef="#ctx0" brushRef="#br0" timeOffset="23930.2787">10587 2269 1963 0,'0'2'12'0,"-2"-2"17"0,2-2 8 0,0 0 5 0,0 2 2 15,0 2 1-15,0-3-3 0,0 2 0 0,0 1-5 16,0-2-5-16,0 0-2 0,2 0-5 0,-2 0 5 16,0 0 0-16,1 3 2 0,1-3-5 0,-2 2-7 0,0-2-20 15,1 0-4-15,-1 2-2 0,0-1-7 0,0 1-7 16,2 1-2-16,0 1 6 0,1 3-4 0,-2 3 12 0,4-1-1 16,-1 7 5-16,0 0-1 0,1 4 5 0,1 2 4 15,1-1-4-15,-1 5 3 0,1-1-1 0,0-1-1 16,-1 2-1-16,1-3 2 0,-2 1-2 0,2-1 1 0,-2-2 4 15,1-2-4-15,-1 0 0 0,2-2-6 0,-2-2 8 16,2-2-2-16,1-2 6 0,-3 0 3 0,4-1 3 0,-3-2 8 16,1-1 2-16,-1 0 6 0,1-2-8 15,-1 0 5-15,0-1-8 0,-1-1-1 0,-4 0-2 0,3-1-4 16,-3 1-3-16,1-2 2 0,-2-1-3 0,0 0 2 16,0 0 6-16,0 0-9 0,0 0 5 0,-2 0 4 0,2-2-25 15,-1 0-36-15,1 1-44 0,-4-1-89 0,3 0-100 16</inkml:trace>
  <inkml:trace contextRef="#ctx0" brushRef="#br0" timeOffset="24544.5318">8817 3909 1985 0,'-4'-3'7'0,"0"2"0"0,2-2 4 15,4-4 7-15,-4 4 0 0,0 3-1 0,1-1-4 16,1-1 0-16,1 4-14 0,-1-1 4 0,2-1-9 0,-2 3-2 16,2-3 6-16,-2 0 15 0,0 0 13 0,0 0 19 15,0-3 29-15,3 3 15 0,-3-1 13 0,0 1 13 16,0-3 3-16,1 3-10 0,-1-1-2 0,2 1-12 0,0 0-25 15,0-1-14-15,0 1-3 0,-2 0-12 0,1-1-7 16,4-4-4-16,0 3-6 0,2-6-3 0,1 0 4 16,4-3-6-16,2 0-5 0,2-1-4 0,6 0-7 0,-3-2 2 15,3 0 1-15,3 0 1 0,2-1 0 0,2-2 4 16,2 0-1-16,1 2-3 0,3-2-1 0,1 1 3 0,4 0-2 16,1 1-3-16,-3-3 6 0,1 2-12 0,2-1 1 15,-1 0 5-15,1 1 7 0,-3-3-9 0,3 3 6 16,-5-3-7-16,3-1-10 0,0 3 7 0,-1 0 0 15,-2-2 0-15,4 1 3 0,-5 0-3 0,5 0-2 0,-1 1 11 16,-1 1-1-16,1-1 1 0,-1 2 2 0,-2 0 0 16,-1 1-7-16,-2 2 9 0,1 0-12 0,-8 2-3 15,0 2 9-15,-4 0-4 0,-3 1 1 0,-4 2-7 0,0 0 3 16,-4 1-5-16,-3 1-4 0,0-2-19 0,-1 2-20 16,-4 0-30-16,1 1-43 0,-1 1-42 0,-3-3-66 15,2 0-76-15,-2-2-82 0</inkml:trace>
  <inkml:trace contextRef="#ctx0" brushRef="#br0" timeOffset="25084.2463">10027 2941 2931 0,'-6'-4'-8'15,"-1"1"7"-15,1 1-7 0,3-4 4 0,-1 2-4 16,-3 2-7-16,4 1-13 0,0-1-2 0,-1 2 4 0,4 0-11 16,0 0 4-16,0 2 2 0,2-2 4 0,-2 0 4 15,2 0 11-15,-2 1 6 0,1-1 5 0,-1-1 12 0,2 3 0 16,-2-2-10-16,0 0 1 0,2 1-1 16,-1-1 1-16,1 0-8 0,-1 0 7 0,3 0-15 0,0 0 6 15,1 0 3-15,3 0-1 0,1-1 6 0,5 1 3 0,1-1-1 16,5 0-2-16,0 1 11 0,5-2-7 0,1 1 2 15,5-3-2-15,-1 0 2 0,3 1-1 0,3-2 2 16,-1 3-1-16,3-3-6 0,-4 0-2 0,5 0 4 16,-5 0-1-16,2 1-6 0,-4-1 3 0,-2 3-2 0,-5-1-2 15,-1 1 1-15,-3 2 5 0,-4-3-3 0,-1 6 0 16,-6-1 2-16,2 1-10 0,-6-1 10 0,-1 2-3 0,-2-1-1 16,1 2-1-16,-4 2 5 0,0 0 0 0,0 1 1 15,0 2 3-15,-2-1-3 0,0 6-3 0,1-1 3 0,-4 2 3 16,3 2-8-16,-3-1-1 0,2 2 8 0,-2 1 2 15,0 3 2-15,-2 2 1 0,2-1 4 0,-1 1-1 16,-1 1 6-16,0 1 6 0,-1-1-3 0,0 1 2 16,-2-1 0-16,-1-1-1 0,5-1 0 0,-2-2-1 0,1-3-1 15,2 1-8-15,-2-5-1 0,2-1-3 0,4-5-5 16,-2 1 4-16,1-3 2 0,0-1-1 0,1-2-3 16,-4-2 2-16,5-2-4 0,0 2 2 0,0-2 3 15,0 1 0-15,0-1-7 0,0-1-2 0,0-1 1 0,0 2-5 16,0-1-13-16,0 1-27 0,0-1-34 0,0-2-40 15,0 3-35-15,0-1-43 0,0 1-68 0,0-2-76 16</inkml:trace>
  <inkml:trace contextRef="#ctx0" brushRef="#br0" timeOffset="35078.191">21071 10651 2565 0,'2'-8'1'16,"-2"1"19"-16,-2-1 14 0,6 3 14 0,-6 1 3 0,0-1 6 0,4 5 5 15,0-3 9-15,-4 3 27 0,2 0-12 16,-2 1 3-16,2-1-1 0,0 0 2 0,0 2-3 16,0-2-7-16,0 0-13 0,0 3-27 0,2-1-17 0,-2 0-13 15,2 0-18-15,-4 1-3 0,2 2-3 0,0 3 4 16,-2 4 9-16,2 2-4 0,-1 6 6 0,-3 4 2 15,1 5 10-15,-2 4-3 0,-2 3 2 0,-1 4-5 0,-2-2-6 16,2 3 6-16,-3-2 2 0,0-3-4 0,3-2-6 16,-3-7 1-16,5-1 4 0,0-7-1 0,1-4 1 15,1-2 4-15,0-5-4 0,3-1 8 0,-1-6 0 0,0 3 11 16,2-4-14-16,-1 0 17 0,-1-1 0 0,2-2 1 16,0 0-4-16,2-1-9 0,-4-1-3 0,2-1-7 15,0-2-1-15,0-5-24 0,-1-1 5 0,1-4-10 0,0-2 5 0,-2-3 7 16,4 0-1-16,-1-2 1 0,1-4 1 15,-1 2 10-15,3-1-2 0,0-1 3 0,-1 0 1 16,4-1-1-16,-4-1-1 0,2 1 1 0,-2 0 2 0,3 1 2 16,2 0-2-16,-2 3 0 0,1 1 6 0,-3 1 1 15,1 3 7-15,3 3-7 0,-2 3 10 0,-3 3 6 16,2 6 1-16,-2-2 0 0,-1 5-8 0,1 0-6 0,-3 3-7 16,2 0-1-16,1 3-15 0,-3 0 0 0,0 1-10 15,0 1 6-15,0 0 0 0,3 7 8 0,0 0 1 16,2 2 0-16,1 4 13 0,-1 3-9 0,3 1 11 0,0 5-7 15,1-1 6-15,-1 1-7 0,3 0-3 0,-1 1 6 16,-1 0-2-16,5-2 3 0,-1-2 0 0,1 1-3 16,-3-4-8-16,3 4 12 0,-1-5-1 0,0 0-2 0,-1 1 1 15,0-3-4-15,-2-1-2 0,-2 3 5 0,0-3 6 16,-1 1-1-16,-1 1 0 0,-1-1 7 0,-1 1-3 16,0-2 3-16,-3 0 0 0,1 0-4 0,-1-3-2 0,-1 0-1 15,2-4 2-15,-2-2-3 0,0 0-16 0,0-5-21 16,0-2-27-16,0-1-40 0,-2 0-41 0,1-4-85 15,-1 0-105-15,-1-2-121 0</inkml:trace>
  <inkml:trace contextRef="#ctx0" brushRef="#br0" timeOffset="35358.3801">20918 11056 3495 0,'-7'0'-2'0,"1"-2"15"0,-1 2 25 0,2-7 24 15,6 4 2-15,-4 2 2 0,2-3-7 0,1 4-3 0,0-2 1 16,1 2-15-16,2-2-24 0,1 0-20 0,0-1-8 16,2-1 5-16,-1-1 4 0,6 1 6 0,2-3-4 15,-2-2 9-15,4 4 0 0,2-2-10 0,1 1 13 0,0 0-13 16,2 1-2-16,1 0 0 0,-2 1-14 0,1-2-27 15,-1 4-17-15,-1-2-22 0,-3 0-41 0,-2 3-14 16,0-2-35-16,-7 2-49 0,1-2-34 0,-4 0-54 0,-2-2-76 16</inkml:trace>
  <inkml:trace contextRef="#ctx0" brushRef="#br0" timeOffset="35914.7523">21090 10818 1908 0,'-6'-3'19'16,"-5"-2"27"-16,4 2 23 0,-1 0 12 0,-4 3 8 15,2-2 3-15,-1 4 1 0,0-1-6 0,0 2-14 0,3 3-28 16,-1-2-26-16,-1 4-10 0,2 1-5 0,-1 0 1 15,1 2-5-15,2 2 10 0,-1-1-6 0,1-2-2 16,2 2 7-16,-1-2-4 0,2 0-5 0,3-3-1 0,0 0 7 16,0-4-3-16,1 1 1 0,2-1 9 0,1-2 7 15,1-1 15-15,4-1 4 0,-1-2 7 0,1-1-3 16,8-4-4-16,2-1 1 0,2-6-8 0,4-2-13 0,0-1-7 16,2-3-3-16,2-3-13 0,-4 1-2 0,-3-3 4 15,-1 2 1-15,-2 0 5 0,-7-1 4 0,-2 2-10 16,-1 1 7-16,-7 1 8 0,-1 4 16 0,-4 0 10 0,2 4 5 15,-7 1 8-15,2 5 1 0,-2 1 4 0,0 0-10 16,-2 5-5-16,2 1-16 0,-3 1-16 0,-1 6-12 16,-3 2-10-16,0 2 2 0,-1 6-5 0,-5 1 2 0,4 5 1 15,-1 3-1-15,0 3 9 0,2 3 7 0,2 2-8 16,2-3-4-16,6 4-11 0,1-4-18 0,3-2-20 16,6 0-25-16,2-5-52 0,7-5-55 0,3-1-54 0,0-7-124 15</inkml:trace>
  <inkml:trace contextRef="#ctx0" brushRef="#br0" timeOffset="37115.1412">23311 9956 1842 0,'2'-20'8'0,"-2"1"19"0,1-1 26 0,-1 4 20 0,0-1 9 16,0 2 14-16,0 1 18 0,0 2 19 0,0 3 13 0,0 1-6 15,-1 1-9-15,1 2-13 0,1 3-3 0,-1 1-15 16,0 1-27-16,0 0-14 0,0 1-20 16,0 0-13-16,3 0-22 0,-3 2-7 0,0-1-14 0,0 0 2 15,0-2 3-15,0 3-9 0,0-1 1 0,0 6 2 16,0-1 13-16,2 4 7 0,0 4 10 0,-2 2 7 16,1 8 15-16,2 1 9 0,-1 5 4 0,-2 3 0 0,3 0-3 15,-2 0-10-15,-2 3 1 0,2-4-7 0,-2 1-8 16,-2-1-10-16,6-4 1 0,-2-4-5 0,1 1-4 15,0-3 3-15,-1-4-8 0,2-1 1 0,1-4 0 0,-1 0 4 16,2-3-5-16,-2 0 6 0,3-1-1 0,-1-2-4 16,-1 0 7-16,0-3-2 0,0 3-1 0,0-4 4 0,-1 0 5 15,0-1-9-15,0-2 7 0,-2 0 15 0,1 0 4 16,0-1 13-16,-1 0 9 0,-1 0 2 0,0-1-3 0,0 1 18 16,3 0-2-16,-3 0-9 0,2 0 0 0,-2-1-8 15,3 2-5-15,0-2-3 0,4 1 0 0,0 0-12 16,0-1-6-16,2-1 0 0,0 1-4 0,4 0-6 0,0-2-5 15,1 3-5-15,-1-1 6 0,1-1 1 0,2 1-4 16,1-3-5-16,-4 0-15 0,1 2-34 0,-3-2-36 16,-1-3-59-16,-1 0-91 0,1 1-106 0,-4-2-116 0</inkml:trace>
  <inkml:trace contextRef="#ctx0" brushRef="#br0" timeOffset="37486.6182">23861 10052 2847 0,'-6'-4'12'0,"-1"3"22"0,1-3 29 0,5 1 19 16,-4-1 9-16,0 4-3 0,0-1 1 0,2 1 2 16,1 1-13-16,1-1-22 0,-1 3-32 0,2-2-26 15,-1 2-4-15,-1 1-4 0,-4 2 4 0,1 3-5 0,0 1-7 16,-1 3 3-16,0 1 4 0,-2 2 0 0,0 0-5 15,3 0 10-15,2 1-6 0,0-2 9 0,3-1 1 16,-2-1-1-16,4 0 1 0,-1-2 2 0,3-2 0 0,-1-1 0 16,0-4 4-16,3 1-9 0,2 0 13 0,-2-1 6 15,4-1-5-15,1 0 7 0,3-2 7 0,1 0-9 0,3-1 2 16,1-1-2-16,1 0-8 0,2-2-1 16,-4-1 1-16,0 0 1 0,-1-2-10 0,-2 1 3 0,-1 0 7 15,-5-2 3-15,1 2-1 0,-3-1-4 0,-3-2 9 16,-1 0-4-16,-3 0-2 0,-2-2 4 0,1-1-18 15,-5-2-2-15,1 1-8 0,-3-2-12 0,0 0-19 0,-3 0-17 16,1-1-21-16,-1 2-34 0,-1-1-31 0,2 2-52 16,0 0-57-16,1 4-61 0,1-1-90 0</inkml:trace>
  <inkml:trace contextRef="#ctx0" brushRef="#br0" timeOffset="38288.9129">24354 9900 2871 0,'4'-7'16'0,"0"3"37"0,-4-4 35 15,1 1 20-15,-1 1 6 0,-4 0 10 0,1 3 4 16,0-1 6-16,0 0-4 0,-4 0-33 0,4 4-32 16,-4 0-17-16,0 0-6 0,4 0-12 0,0 5-7 15,-4-2-9-15,2 4-17 0,-4 3-2 0,4 1 3 0,-3 4-9 16,-1 2 2-16,-2 4 4 0,0-1 1 0,-1 5-1 15,-2 0 1-15,3 0 1 0,3 0-2 0,-1 1 5 0,3-4-5 16,-1 1 4-16,6-3 1 0,1-5 3 0,0-1-1 16,3-1-4-16,0-4-4 0,0-1-6 0,0-4-5 15,4 1-5-15,-3-1-2 0,3-1-8 0,-1-3 2 0,0 0-5 16,3-3 9-16,3-2-1 0,-3 1 7 0,4-4-2 16,0-1 3-16,0-3 6 0,0-1-1 0,0 0 4 15,1-2-14-15,-1-2 9 0,1 0-1 0,-3-3 1 0,2-1 3 16,0 1-1-16,-2-1 8 0,1-2 1 0,-2 0 5 15,-1 1-6-15,2 1 4 0,-3-1 4 0,0 2 0 16,0 3 5-16,-2 5 0 0,-1 0 14 0,-2 4 13 0,-1 2 10 16,-1 3 5-16,1 0 8 0,-2 3-4 0,-2-1-5 15,1 1 4-15,-1 1-12 0,2-1-14 0,0 3-14 16,0-3-8-16,-1 3-14 0,1-1-1 0,0 2 5 0,0-1-12 16,1 7 6-16,-1-1-5 0,-1 4 14 0,1 1-5 15,1 8 12-15,-1 2-1 0,2 2-3 0,1 3 6 16,0 0-4-16,-1 3 2 0,1-1 0 0,0 1 8 15,-1 0 2-15,2-1 11 0,1 1 8 0,-5-1 1 0,3 0 8 16,0 0 4-16,-1 1-8 0,-2 1-4 0,3-1-6 16,-3 0-11-16,2 1-5 0,0-3 2 0,-1 3-8 0,1-3-5 15,-1-2-4-15,1-3 7 0,1 0 0 0,-2 0 0 16,2-4-5-16,-1-2-5 0,0-1 2 0,1 0 3 16,-1-2 6-16,-1-3 5 0,-1-1 2 0,3 0 8 0,-3-3-3 15,-1-1 8-15,1 0-1 0,-2 0 7 0,2-1-3 16,0-3-5-16,-1 2-5 0,-3-2-6 0,3 0 6 15,-1-1-3-15,0 1-8 0,-1-2-1 0,2 2 5 16,-4-1-5-16,5-2-4 0,-3 3 4 0,0-1-2 0,-2-1-3 16,2 1 3-16,-4-1-3 0,3-1 3 0,-4 1 4 15,3-2 6-15,-1 0 5 0,-1 0 2 0,0 0 6 16,0 0 8-16,1 0 8 0,1-2-2 0,-1-1-4 16,-2 2 1-16,3-3 0 0,-1 0 0 0,0 0 1 0,1-2-6 15,2-1 2-15,-2 1 2 0,0-3 7 0,2 1 2 16,0-2 0-16,1-1-7 0,1-3-10 0,-2-2 9 0,3 0-12 15,-4-1-1-15,4-1-6 0,0-2-4 0,0 0 3 16,0-1-3-16,4 0 3 0,-3-1-14 0,2-1 4 16,2 0-3-16,0-2-1 0,3-2-8 0,-4 2-18 0,4-1-4 15,0-3-25-15,3 0-22 0,-3-4-33 0,5 3-37 16,-1 0-48-16,-2-5-35 0,1 6-33 0,3-2-38 16,-4 2-49-16,2 0-60 0,0 3-69 0,-4 0-80 0</inkml:trace>
  <inkml:trace contextRef="#ctx0" brushRef="#br0" timeOffset="38598.1687">24759 9833 2646 0,'0'2'8'0,"1"-2"13"0,-1-2 10 0,3 4 6 15,-1-2 1-15,-2 0-3 0,0 0-2 0,0 3 2 16,2-2-14-16,-2 0-9 0,1 1-15 0,-1-1-9 0,2 0 2 16,-2 2 2-16,0 2 5 0,2 0 3 0,-2 4 15 15,1 1-1-15,1 4 4 0,-1 2 9 0,-1 0 12 0,2 1-3 16,-2 2 0-16,2 0-2 0,-1-2-13 0,1 1 7 16,-1-2 2-16,-1-1 1 0,3 0-13 0,-3-1 4 15,2-1-1-15,-1-2 1 0,-1-1 6 0,2 1-10 0,-1-2-2 16,-1-2-2-16,2 0-4 0,0 0 1 0,-2-2 2 15,1 0-10-15,-1-2 1 0,2 1-13 0,-2-4-31 16,2 2-46-16,-2-4-53 0,0 2-94 0,0-4-158 0</inkml:trace>
  <inkml:trace contextRef="#ctx0" brushRef="#br0" timeOffset="38796.8015">24793 9590 3124 0,'-3'0'0'0,"2"0"10"0,-1 0 12 16,2-4 1-16,3 3 0 0,-3 2-1 0,0-1-24 16,3 0-10-16,-3 0-17 0,2 0-31 0,0-1-36 0,-1-1-48 15,1 0-52-15,1 2-62 0,0-2-50 0</inkml:trace>
  <inkml:trace contextRef="#ctx0" brushRef="#br0" timeOffset="39158.2791">24940 9721 905 0,'0'10'20'16,"-1"-1"26"-16,2 3 19 0,-1 1 10 0,0 4 12 0,0 0 14 15,0 1 16-15,0-2 10 0,0 2-13 0,0-2-11 16,2 0-4-16,-2-1-12 0,3 1 0 0,0 0-16 15,2-3-19-15,-1 0-6 0,-1-2-5 0,3 0-10 0,-2-2-14 16,1-2-1-16,0 0-9 0,0-2 4 0,-2 0 3 16,0-2 5-16,1-3-2 0,0-2 5 0,-3 1-2 0,3-3 4 15,1-1 0-15,-1-4-3 0,1-1-2 16,3-3-5-16,1-1 2 0,-1-3-4 0,2-3-2 0,1-1 0 16,-2 2 12-16,-1 0 7 0,2-1 5 0,-4 2 4 15,0 2 8-15,-1-1-1 0,0 5 7 0,3 3 3 16,-5 1-10-16,0 1-3 0,2 2-5 0,-2 3 1 15,-1 1-23-15,-1 1-3 0,1 2-7 0,0-1-9 16,-2 2 1-16,3 1-3 0,0 1-1 0,1 0-4 0,4 4 7 16,-1 2 8-16,2 1 1 0,2 2 1 0,-3 6-3 15,2-1 1-15,2 4 11 0,-4 0-7 0,0 0 4 16,1 4-12-16,-1-2 9 0,-1-2-26 0,-1 1-54 0,-1-2-72 16,3-2-90-16,-4-5-117 0</inkml:trace>
  <inkml:trace contextRef="#ctx0" brushRef="#br0" timeOffset="46126.0984">22598 9421 3736 0,'5'1'-2'0,"-4"0"4"16,-2 2-10-16,9-8 0 0,-10 3-8 15,2 4-7-15,2-1-2 0,-4 1-4 0,4-2-2 0,1 0-9 16,0-1 17-16,4-1-3 0,-3 0 9 0,7-3 11 15,4 2 1-15,5-2 2 0,8-2 12 0,6-2 4 0,9 2-7 16,10-3 0-16,7 1 2 0,10-1-9 0,5 0 2 16,7-2 2-16,1 2-6 0,6 1 3 0,-1-1 0 15,4 0-5-15,1 1 1 0,6 1 2 0,-1-2-3 16,2 1-1-16,0-1-2 0,1 1-12 0,-5-1 3 0,1 0-2 16,-6-2-16-16,-1 0-5 0,-6-2-10 0,1 1-7 15,-7-2-5-15,-1-2-13 0,-4-1-11 0,-1-2-1 0,-5 1 9 16,-4-3 5-16,-3 2 10 0,-3-1 10 15,-4-1 10-15,-3 3 22 0,1-3 8 0,-7 2 12 0,0 2 1 16,-6-2 1-16,3 2-4 0,-6 2 6 0,-1-4-8 16,-4 4 2-16,-2-1 0 0,-4 3 6 0,-2-1 11 15,-3 2 7-15,-4 1 30 0,-5 3 10 0,-1 1 19 16,-2 3 13-16,-4 1 9 0,0 1 3 0,-3 1-13 16,0 2-15-16,0-2-31 0,0 4-21 0,0 0-7 0,0 1-21 15,2 2-3-15,1 2-14 0,0 5 8 0,5 2 19 16,-2 8 12-16,5 6 6 0,2 5 3 0,1 9 8 15,3 8-7-15,-1 8 3 0,6 5-3 0,-4 10-11 16,1 7-6-16,-1 4 4 0,0 8-6 0,-4 7-6 16,-1 8 1-16,-3 3 1 0,-3 5-4 0,-2 3 3 0,-2-1-2 15,-3 0 1-15,0 0 1 0,-5-1 0 0,1-1 0 16,-4-6 3-16,0-4 0 0,0-3 4 0,2-5 4 16,-4-5-6-16,7-8 6 0,-2-4 13 0,5-5 4 15,0-7 4-15,0-3 12 0,4-3 1 0,-1-4 2 0,-2-4 5 16,1-3-5-16,-4-3-11 0,2-3-5 0,0-5-5 15,-1-3-8-15,-2-4 1 0,1-4-4 0,0-2-6 16,-1-8-12-16,3-2 6 0,0 0 4 0,-1-8 0 0,-1-1-6 16,2-2-22-16,-2-5-35 0,1-3-53 0,-3-2-79 15,-3-5-112-15,-1-2-123 0</inkml:trace>
  <inkml:trace contextRef="#ctx0" brushRef="#br0" timeOffset="47178.7881">22502 9439 2334 0,'1'-1'8'0,"-1"1"-6"0,-1 0 6 0,2-3-2 16,-1 2 1-16,2 1-1 0,-2 1-3 0,2-1-3 16,-1 1-10-16,-1-1 10 0,0 3-6 0,0-3-1 15,3 1-4-15,-1-1-1 0,-2 0 5 0,0 3-1 0,0 0-2 0,3 1 0 16,-2 2-2-16,3 2 6 0,-1 5 8 15,3-1-2-15,-1 7 6 0,4 0 5 0,-2 4-1 0,-3 3 1 16,5 3 5-16,0 2 5 0,-3 4 2 0,0 4 15 16,1 3-4-16,2 4 3 0,-1 3 10 0,2 2 1 15,-2 4 5-15,2-1-6 0,0 4 0 0,3 2-13 16,-2-1 7-16,-2 1 4 0,1 2-4 0,2-3-2 0,1 4-4 16,-2-2 2-16,-1 0-3 0,-1-1 0 0,4 1-8 15,-5-2-3-15,1 0-7 0,0 1 4 0,-4-1-1 16,3 0-9-16,-1 0-2 0,-1-1 6 0,3 0 0 0,-1 1-2 15,-1 0 4-15,-1-1-1 0,3 3-10 0,-1-4 8 16,0 3 3-16,1-2-12 0,-2-3 3 0,1 0-6 16,0-3-1-16,1-4-5 0,1-2 10 0,-2-1-8 0,-2-3 3 15,3-1 3-15,-1-3 2 0,-3 2-1 0,3-5 3 16,-2-1 2-16,2 2-6 0,-1-6 0 0,-1 1 2 16,3-4 2-16,-1-1-5 0,-1 1 0 0,1-5 1 15,2-1-6-15,-3-4 4 0,1 0 7 0,-2-1-9 0,3-3-1 16,0-1 3-16,-1-1 9 0,0-2-7 0,2-1 4 15,0-2 3-15,1 2-3 0,3-1 6 0,-1-3-2 16,4 1-2-16,2-2-1 0,0-1 3 0,6-2-5 0,2 0-3 16,2 0-3-16,7-2 0 0,1-3-1 0,7 0-1 15,0-2 2-15,8-3 2 0,5-4 2 0,8 0 1 16,5-4 4-16,3 1-4 0,7-4 4 0,5-1-10 16,2 1-4-16,-2-2 5 0,2 1-2 0,-3-2-5 0,-2 4 0 15,0 0 6-15,-4 0-1 0,-1 0 7 0,1-1 0 16,-4 4-12-16,-1 0 6 0,1 2 12 0,-4-2-10 15,-4 5 9-15,-1 0 2 0,-2 3 4 0,-4 1-2 0,-2-1 4 16,-2 1 0-16,-3 3 0 0,-3-2 1 0,-2 5-8 16,-4-5-3-16,-4 4 6 0,-4-2 0 0,-3 3 4 15,-7 2-4-15,-4-2-7 0,-5 1 4 0,-4 1-3 0,-3 0-2 16,-4-1-6-16,0 1 10 0,-5 0-12 16,0-1-8-16,0 2-20 0,0 1-21 0,-1-3-29 0,-1 0-48 15,0 1-55-15,1-1-69 0,-3 2-73 0,-3-2-82 16</inkml:trace>
  <inkml:trace contextRef="#ctx0" brushRef="#br0" timeOffset="49016.8108">25809 10539 1160 0,'1'-2'10'0,"-1"2"7"0,2-2 11 16,-2 2 2-16,0 0 8 0,-2 0 12 0,4 0 15 15,-4 0 24-15,2 2 5 0,0-2 2 0,0 0 12 0,0 0 10 16,0 2-5-16,2-2 1 0,-4 0-8 0,4 0-15 16,-1 3-13-16,-1-3 0 0,0 0-16 0,0 1-10 15,0-1 0-15,0 1-8 0,0-1-2 0,0 0-12 16,0 3 4-16,0-3-2 0,0 0-4 0,0 1-3 15,0-1 5-15,0 0-4 0,0 1 1 0,2 0 3 0,2-1-2 16,-2 1 1-16,-1-1 8 0,3 0 8 0,0 0 0 16,3 0 3-16,5 0-1 0,4 0 0 0,3-1-1 15,8 0-6-15,5-4-9 0,2 3-4 0,6-3-13 16,4 0 1-16,4 0-7 0,2 0 3 0,1 2-5 0,0-3 0 16,4-2-2-16,-2 5-7 0,-2-2 6 0,1 1-5 15,0 0 2-15,-4 1 0 0,-1 1-8 0,-5-1 8 16,-2 1-3-16,-3 2 0 0,-4-3 3 0,-5 3 5 0,-1 0-7 15,-7-1-4-15,-2 0 3 0,-1 1-1 0,-7-1 1 16,-2 0 11-16,0 1-13 0,-4-1 4 0,-2 1 7 16,0-2-3-16,-2 2 5 0,1-1-6 0,-2 1-2 15,-1 0-7-15,2-1 4 0,-2 0-35 0,0-1-45 0,2 2-64 16,2-4-78-16,0 1-112 0</inkml:trace>
  <inkml:trace contextRef="#ctx0" brushRef="#br0" timeOffset="49544.0744">26856 10118 2232 0,'-5'-1'-3'0,"5"-1"4"0,0 0 19 16,2 0 8-16,0 1 14 0,-4 2 7 0,2-1 9 0,2 2 2 15,-1-1 7-15,-1 0-1 0,0 1-18 0,2-1-4 16,-1 2-23-16,1-2-7 0,1 0-11 0,-3 1 2 16,4 0-11-16,-3-1-6 0,2 1 5 0,1-1-4 15,3 3 10-15,4 1 1 0,2 2 4 0,4-2 1 0,5 5 7 16,2 0 1-16,5-1-6 0,3 2 1 0,2-1 5 16,-1-2-4-16,0 3-1 0,1-2-8 0,-3 0-3 15,-1 1 4-15,-3-1 1 0,0 0-1 0,-5-1-7 16,-3-1 2-16,1 1-4 0,-5-1 8 0,-3 1 0 0,-2-3-1 15,-2-1-2-15,0 1 1 0,-4-1-1 0,1-1 2 16,-5 1 1-16,0-3-6 0,0 4 6 0,-1-1 1 0,-3-1-1 16,-2 1 0-16,-2 2 8 0,2 1-5 0,-4 2 8 15,-2-1-2-15,-3 4-1 0,-2-3-7 0,1 2 10 16,-3 0-8-16,1 1 1 0,0 0-2 0,-2 1-4 16,2-1 7-16,-1 0-1 0,2 3 2 0,1-1-12 0,0 1 8 15,2-1-5-15,2-2 1 0,0 1-2 0,3 0-2 16,-2-2-3-16,5 0 0 0,-1 0 14 0,2-3-14 0,2 0 3 15,-2 0 9-15,1-3-3 0,2 2 0 0,-1-2 3 16,3-1 3-16,0-1-9 0,-2 2 4 0,2-3-1 16,0 2-1-16,0-1 1 0,0-3-2 0,0 3 2 15,-3-1 0-15,3-2 3 0,0 0 3 0,-1 0 2 0,1 0 0 16,0 0-2-16,1-1 3 0,-1 0 3 0,2 1-3 16,-4 0-3-16,2-3-8 0,0 3-24 0,0-4-41 15,0 1-60-15,0 1-116 0</inkml:trace>
  <inkml:trace contextRef="#ctx0" brushRef="#br0" timeOffset="60129.7795">21923 8029 596 0,'-8'-3'11'16,"0"0"16"-16,1 3 13 0,0-3 11 0,6 1 22 15,-4-1 19-15,2 3 8 0,1 0 10 0,2 0-4 0,-2 0-5 16,2-1 4-16,0 0-1 0,2 2-16 0,-2-1-9 15,0 1-4-15,0-1-3 0,0 0-6 0,2 3-13 16,-2-3-11-16,1 2-11 0,-1 1-7 0,0-3-7 0,0 3-9 16,2-1-2-16,-2-2-2 0,1 0 6 0,-1 4-2 15,0-4 1-15,0 0 13 0,0 0 9 0,2 0 3 16,0 0 3-16,-2 0 14 0,-2 0 1 0,4 0 6 16,-1 0 8-16,-1 0 0 0,3 0-1 0,-3 0 11 15,2 0 8-15,0 0-9 0,2 0 0 0,-1 0 8 0,0 0-3 16,1 0-4-16,0 3 2 0,6-1-6 0,2 0-12 15,1-1 7-15,4 2 0 0,1-1-19 0,3 0 3 16,5 0-9-16,3-2-4 0,2 0-6 0,4 0-2 0,3-2-6 16,5 0-13-16,1 2 5 0,5-2-4 0,2-1-1 15,3 2-14-15,-1-1 9 0,2 0-1 0,5-1-3 16,-1 2 3-16,4-2-4 0,4 1-2 0,-1 2 5 16,2 0 6-16,5-3-8 0,0 3-6 0,-4 0 6 0,0 3-5 15,-2-1-1-15,-4-2 4 0,0 3-4 0,-3-2 2 16,-1-1-6-16,-1 5 18 0,2-3-12 0,-3-1 9 15,3-1 1-15,0 3-5 0,0-1 2 0,-1-2-1 16,-1 2 3-16,-4 0-12 0,2-2 7 0,-4 3-9 16,-2-1 4-16,-7 1-5 0,-2 0 5 0,-2-2-4 0,-4 2 7 15,-5 2 5-15,-3-2-3 0,-4 0 9 0,-3 0-6 16,-1 1 8-16,-6-2-5 0,1 0 1 0,-5 2 2 16,-4-4 2-16,0 0 5 0,-2 3-1 0,-3-3 2 0,2 0 2 15,-2 0 12-15,-2 0 1 0,2 0-3 0,0 0-1 16,0 0-2-16,0 0-3 0,3 0-1 0,-4 0 6 15,-1 0-23-15,4 0 1 0,-4 0-8 0,2 2 0 16,0-4-3-16,0 2 4 0,0 0-7 0,-1 2-8 16,1-4-9-16,0 2-30 0,-2 0-30 0,2 0-49 0,0 0-36 15,2 0-67-15,-2 0-96 0,0 0-110 0</inkml:trace>
  <inkml:trace contextRef="#ctx0" brushRef="#br0" timeOffset="61294.0456">22227 12928 3015 0,'-2'2'6'0,"-1"0"6"16,1-5 15-16,6 2 12 0,-4 1 16 0,-2 0 2 16,4 0-2-16,-2 0 1 0,0 0 16 0,0 1 16 15,1-1 5-15,-1 0 18 0,0 1-12 0,2-1 10 16,-2 0 6-16,1 0 3 0,1 0-14 0,0-1-27 0,-1 1-17 16,3 0-30-16,-2-1-14 0,0 0 3 0,3-4 1 15,3 1-8-15,5-3-9 0,4-3 2 0,8-3 4 16,3-3-2-16,7-3 6 0,6-1-11 0,7-4-12 0,2-1 10 15,3 1-6-15,0 2 10 0,-1-1-6 0,2 1 2 16,-2 0-3-16,-1 2 4 0,-3-1-1 0,-3 3 2 0,-2-1 7 16,-4 0-13-16,-3-1 6 0,-2 2 0 0,-6 0-2 15,-3 4 3-15,-5-1 4 0,-2 2-7 0,-2 0-8 16,-5 1-8-16,1 4-19 0,-3-2-35 0,-3 1-30 16,0-1-51-16,1 1-48 0,-1 0-63 0,-1-2-63 0,-1 1-62 15,0-1-92-15</inkml:trace>
  <inkml:trace contextRef="#ctx0" brushRef="#br0" timeOffset="61673.8637">22924 12206 3015 0,'-11'-5'6'0,"-3"1"-5"16,2-2 20-16,6-1 12 0,-5 3 3 0,0 0-1 16,3 3-2-16,1-2 3 0,0 3-8 0,4 0 7 0,1 0-15 15,2 0-14-15,0 0 2 0,3 3 4 0,-1-2 10 16,1 1 1-16,3 2 16 0,0-1 5 0,4 3 5 16,2 1 6-16,6 2 3 0,3 0 4 0,2 1-3 0,6-1-5 15,0 3-10-15,1-1-11 0,0 0-10 0,0-1-1 16,-2 0-9-16,-3 2-11 0,0-1 3 0,-6-1-10 15,-3 1-2-15,-2-3 6 0,-3 2 6 0,-2-2-9 0,-2 1 0 16,-4-1 8-16,0-1-10 0,-3 2 4 0,2 1 7 16,-2 0-5-16,0 3-5 0,-2-2 7 0,-1 2 1 15,2 1-3-15,-7 3 3 0,2 2 1 0,-1-2-27 0,-4 3-17 16,-3 1-25-16,1 1-34 0,-1 2-32 0,-2-2-32 16,-3 3-35-16,-1 0-33 0,2 0-38 0,0 1-33 15,-2 1-30-15,-2-3-46 0</inkml:trace>
  <inkml:trace contextRef="#ctx0" brushRef="#br0" timeOffset="62282.7848">23279 13186 3495 0,'2'-7'4'0,"-4"4"3"0,-1-2 10 0,1-2 7 15,-7 0-2-15,-2 0 5 0,1 4-7 0,-2 1 6 0,1 0-1 16,-2 1 23-16,-1 1 5 0,1 1 17 0,-1 3 16 16,0-1 1-16,-2 2 15 0,3-1 2 0,-4 4 3 15,4 1-21-15,-2-1-10 0,2 4-20 0,1 0-5 0,0 2 4 16,1 1-13-16,2 5-4 0,-1-1-7 0,4 3 0 15,-1 1-7-15,2 2 6 0,1 2-21 0,4 1-13 16,4-1 8-16,0 0-1 0,4 1-8 0,2 0-18 0,3-5-11 16,5 2-33-16,3-1-18 0,2-4-19 0,1-2-39 0,5-1-35 15,2-5-38-15,4-4-29 0,-1 0-36 16,5-6-28-16,-1-2-15 0,2-2-18 0,-2-4-2 0,2-1-1 16,-3 0 4-16,2-6 13 0</inkml:trace>
  <inkml:trace contextRef="#ctx0" brushRef="#br0" timeOffset="63024.3396">23823 13494 905 0,'25'-15'51'15,"-2"-2"48"-15,-5 2 42 0,-3-2 37 0,-3 5 52 16,-2-2 40-16,-7 1 47 0,0 2 27 0,-3 1-20 0,-1 2-24 16,-2-1-8-16,-4 2-13 0,1 2-34 0,-1 2-36 15,-2-2-31-15,1 1-9 0,0 4-20 0,-3 0-16 0,0 0-13 16,3 3-34-16,-6 1-14 0,4-1 2 0,-4 7-17 16,-2-4-13-16,4 6-6 0,-6 0-15 0,1 1-17 15,4 2 6-15,0 1 1 0,1-1 1 0,2 0-6 16,2-1-8-16,1-2-4 0,2 0 6 0,5-3-10 15,0-1-1-15,2-1-7 0,1-2-14 0,0-2 10 0,3-1-18 16,2-2-6-16,0 0-20 0,3 0-2 0,-1-7-4 16,6 2-17-16,-1-3-7 0,6-1-7 0,-4-3 10 0,4 0 1 15,-4-3 8-15,0 1 9 0,-2 0 4 0,0-1 30 16,-3 2 8-16,-2-1 1 0,-3 0 15 0,-1 2 10 16,-1 1 21-16,0 2 16 0,2 0 17 0,-5 2 5 15,-2 1 20-15,0 2 9 0,2 1 1 0,-1 0 10 16,-1 3-10-16,0 3-17 0,0-3-10 0,0 0-24 15,-1 0-16-15,2 4-1 0,-1 1-4 0,0 0-14 0,0 2 2 16,2 3 2-16,0 2-4 0,1 1 17 0,0 3-3 16,2 4 0-16,1-3-10 0,0 2 7 0,1-2-9 15,-1 0-12-15,5-3-14 0,-2-1-21 0,1-1-16 16,0-2-26-16,0-3-14 0,3-3-44 0,0-1-26 0,-2-3-14 16,-1-3-14-16,2-1-21 0,-1-5-7 0,0-4 3 15,3 1-3-15,-6-2 25 0,3-3 24 0,-3-2 18 16,0-1 29-16,0-2 29 0,-2-2 32 0,1-1 16 15,-1-1 32-15,0-3 25 0,1 0 31 0,-1-5 43 16,0 2 26-16,1 1 47 0,-1 0 29 0,1 6 37 0,-2 1 17 16,-1 5 21-16,-1 4 7 0,-2 5-24 0,1 3-17 15,-2 3-36-15,0 4-39 0,0 0-32 0,0 0-24 16,0 4-38-16,0-1-25 0,2 2 2 0,-2 4 3 16,1 3 3-16,1 0 16 0,-1 5 1 0,1 6 2 15,0 1 5-15,1 2 1 0,-1 0 3 0,3 2-26 0,-3 0 1 16,1-1-26-16,0 2 15 0,-1-5-16 0,1 0 10 15,1-2-18-15,-3-3 0 0,2-2-3 0,2-2-33 16,-1-5-11-16,-2-3-27 0,4-2-7 0,-4-3-27 0,1-2-9 16,1-3-50-16,0-1-15 0,4-6 4 0,-2 0 5 0,-1-6-9 15,2-1 31-15,-1-2 10 0,6-4 21 16,-4 0 36-16,2-5 31 0,-1-2 23 0,-2 1 29 16,2-3 29-16,-1 2 4 0,3 0 30 0,-3 1 16 15,0 2 16-15,1 5 17 0,-1 2 1 0,0 8 4 0,-3 1-9 16,3 5-13-16,-7 2-26 0,2 4-12 0,-1 4-3 15,1-1-11-15,0 5 4 0,2 1-2 0,0 8 0 16,3 0 12-16,0 7-2 0,0 2 2 0,0 3-11 16,-1 6-6-16,1 3-8 0,-3 1-10 0,2-1-2 15,-3 2-14-15,4-2-17 0,-5 1-49 0,0-3-63 0,1 2-64 16,-3-4-86-16,2-2-85 0,-1-5-88 0,1 1-98 16</inkml:trace>
  <inkml:trace contextRef="#ctx0" brushRef="#br0" timeOffset="78553.3455">14383 3730 1517 0,'-1'-5'4'0,"-1"1"-6"0,-1-5 4 0,1 3 0 16,1 1 1-16,-4 0-3 0,4 1 2 16,1 3 10-16,-2-3 12 0,2 4 22 0,0-3 15 15,2 3 25-15,-2 0 16 0,0-2 23 0,0 2 15 0,0 0-8 0,1 0 4 16,-1 2-10-16,0-2-16 0,2 0-20 15,-2 3-12-15,0-3-19 0,3 0-16 0,-3 2-3 16,0-2-17-16,0 2-5 0,0-1-2 0,0-1-5 0,0 0-7 0,1 1 7 16,-1 1-2-16,0-2-2 0,2 0-11 15,0 0-2-15,-1 1-2 0,-1-1 1 0,2 3 1 0,-1-2-8 16,3 2-1-16,2 2 2 0,4 3 10 0,4 3 7 16,4 4 4-16,7 2 2 0,5 3 1 0,4 1 1 15,7 4 3-15,2 1 5 0,6 1-5 0,0-1-2 16,3 0-8-16,0-1-7 0,2 2 8 0,-3-2-1 0,2-2 7 15,1 0-4-15,0-2 1 0,-3-1-3 0,1-2 11 16,3-2 2-16,-3-2-5 0,-1-2-6 0,-1 0-7 16,-2 0 1-16,-1-3 2 0,-1 0-7 0,-4-1 0 0,0-1-3 15,-5 0-3-15,-2 1 4 0,-2-2 7 0,-4-2 1 16,-1 1-2-16,-5-3 7 0,-1 1-3 0,-4 0 2 16,0-2 3-16,-2-1-6 0,-3-1-29 0,-1-2-28 15,-2 0-47-15,-2-2-64 0,1-1-83 0,-1-5-86 0</inkml:trace>
  <inkml:trace contextRef="#ctx0" brushRef="#br0" timeOffset="78902.0645">15786 3701 3136 0,'-4'-1'4'0,"3"0"1"0,-3 1-1 16,3-7-2-16,2 7-5 0,-2 0-8 0,1 1-2 15,0 1-2-15,0-1-13 0,1 2 9 0,4-1-3 16,-1 5 1-16,0-2 6 0,3 3 9 0,2-4 2 0,1 5 1 16,-1 2 4-16,2-1-4 0,0 1-1 0,2 1 5 15,1-2-2-15,0 4-7 0,5 1 7 0,0 0 1 16,2 2 6-16,2-3-3 0,3 3 0 0,0 0 4 0,3 2-1 16,-2-1 5-16,1-2-5 0,1 4 1 15,-4-3-2-15,2 0 0 0,-3-3 5 0,-2 0-8 0,-6-1-1 0,-1-3 2 16,-3-1-1-16,-3-2-1 0,0-2-5 0,-2 2 2 15,-4-2 1-15,0-2-3 0,0 1 9 0,-3 0 0 16,4 0-1-16,-4 1-5 0,-2 1 8 0,0 1-1 0,-2 2-4 16,0 0 4-16,-4 2-7 0,-1 5 2 0,-2-2 2 15,-2 3 6-15,-2 1-6 0,-2 3-14 0,-1 1-31 16,-1 0-35-16,1-2-38 0,-1-1-67 0,2-2-63 16,0-1-83-16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6T10:38:04.7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5217 7565 2243 0,'-3'-1'0'0,"1"1"-9"15,-1-3-2-15,3-5 1 0,0 8-13 0,-2-1-3 16,2-1-4-16,0 2-6 0,2 0 2 0,-2 0 4 0,0 2 3 16,0-1 1-16,2-1 10 0,-2 3 7 0,0 2-2 15,0-1 13-15,0 6-6 0,0 0 6 0,1 4-8 0,1 1 3 16,0 2 1-16,-1 0-2 0,2 0 4 0,1 4-7 16,-1-4 1-16,2-5 2 0,1 4 5 15,-3-7-3-15,2 0-1 0,-1-3 0 0,0-1 2 0,0-4 12 16,1 2 17-16,1-3 18 0,1-3 13 0,-1 3 11 0,4-3 4 15,0-1 3-15,3-1 2 0,4-2-13 0,1-3-6 16,3 0-26-16,-1-1-9 0,4-4-12 0,3-2-3 16,0 0-3-16,1 0-2 0,2-3 2 0,-1 2-7 15,-1-4 6-15,2 2-5 0,-3 0 2 0,-2-1-1 0,-1 3-11 16,1-2-6-16,-1 2-11 0,-2 2-15 0,-4 1-31 16,-1 4-39-16,-3 0-48 0,0 4-46 0,-4 2-45 15,-2 4-34-15</inkml:trace>
  <inkml:trace contextRef="#ctx0" brushRef="#br0" timeOffset="948.6294">4862 9348 1348 0,'0'-6'11'0,"0"0"16"0,0-1 12 0,0 2 17 0,0 0 10 16,0 1 0-16,0 3 1 0,0-1 1 0,0 2-14 16,0 0-16-16,0 0-15 0,0 1-16 0,0-1-15 0,0 1 1 15,0 0-1-15,0 3-3 0,0 2 3 0,0 1 0 16,0 3 3-16,0 1 3 0,1 4 2 0,1 2-4 15,0 0-2-15,-1-2-2 0,1 2 11 0,2-3-7 0,-1 0-3 16,0-4-1-16,-1 0 2 0,1-3 9 0,0-2-7 16,1 0 5-16,-3-3-9 0,3 0 12 0,-1-1 8 0,-2-1 9 15,4 0 11-15,1-3 4 0,-1 1 20 0,3-3 5 16,4-3 6-16,3-2-8 0,5-3-3 0,1 0-4 16,4-6-12-16,4-1-13 0,2 2-11 0,1-4-2 15,0 0-4-15,1 0 2 0,3-2-5 0,-3 2-5 0,-1-2 0 16,1-1 2-16,-3 2-2 0,2 0-8 0,-2 2-3 15,-4 2-4-15,-2 2-15 0,-3 2-9 0,-2 5-5 0,-5 3-13 16,0 2-27-16,-6 2-18 0,0 4-11 0,-2 1-18 16,-1 3-12-16,-2 0-27 0,-5 7-31 0,2 2-37 15</inkml:trace>
  <inkml:trace contextRef="#ctx0" brushRef="#br0" timeOffset="1794.201">6093 10619 2198 0,'-5'-2'7'0,"1"-1"4"0,-1-1 3 0,0-2 3 16,0 2 3-16,2 1-4 0,0 3-2 0,3 0 0 15,0 0-8-15,0 0-5 0,0 0-2 0,0 0-11 16,0 0 4-16,0 0 1 0,0 0 2 0,0 3-3 0,0-2 1 16,0 0 1-16,0 2-1 0,1-1 7 0,1 1-9 15,-2 1 11-15,2 0-9 0,1 1 4 0,-2-2 1 16,3 1 7-16,-1 0 6 0,0-2 9 0,3 1 11 15,-1 0 11-15,-2-3 11 0,3 0 7 0,1 0 6 0,2-3-2 16,-1 2-1-16,2-4-14 0,4-2-3 0,-2 2-20 16,7-4-2-16,-1-2-9 0,4-2-7 0,3-2-5 15,0 1-5-15,5-3 5 0,0-3-9 0,2 2 0 0,0-5 5 16,4 2-2-16,-1-4-5 0,1 3 1 0,3-4 1 16,0 1 1-16,-1-1 10 0,0-1-13 0,1-1-11 0,-4 0 1 15,-2 1-10-15,0-1-7 0,-4 4-23 0,-3 1-14 16,-5 2-26-16,0 1 0 0,-4 4-21 0,-4 2-23 15,-2 3-19-15,-2 0-19 0,-2 1-24 0,-1 2-30 16</inkml:trace>
  <inkml:trace contextRef="#ctx0" brushRef="#br0" timeOffset="11972.9958">13811 6525 935 0,'-1'0'9'16,"2"-2"12"-16,1-1 13 0,-2 1 21 0,0 1 14 0,1-3 7 15,-1 2 19-15,0-1 23 0,2-2 0 16,0 5 0-16,-1-1 1 0,-1-2-12 0,0 3-2 0,0-3-1 15,0 2-8-15,2 0-8 0,-2-2-10 0,0 1-10 16,-2 1-7-16,2-1-9 0,0 1-8 0,-1-2 6 0,1 0-11 16,-2 3-15-16,0-1 2 0,2 0 4 0,-1 0-6 15,-2-1-2-15,1 2-6 0,-1 0-7 0,-2 0-7 16,1 0 1-16,-3 0 0 0,1 0-8 0,-1 3 1 0,-1-1-1 16,-2 3-1-16,2 0 0 0,-2 5 2 0,-1-1 1 15,2 3-6-15,-3 3 4 0,0 3 2 0,1 0 0 16,0 6 3-16,1-2-3 0,1 2 5 0,2 0-1 0,0 3 2 15,4-3-9-15,1 0 3 0,4 1-1 16,1-4-5-16,4 1 1 0,3 1 5 0,4-5 2 0,7-1-6 16,2 0 8-16,6-2-5 0,6-4-4 0,3-2-8 15,2-3-27-15,3-6-29 0,3 0-39 0,-2-3-27 0,-1-3-35 16,0-3-45-16,-7-2-53 0</inkml:trace>
  <inkml:trace contextRef="#ctx0" brushRef="#br0" timeOffset="12194.1449">14198 6704 1963 0,'-4'2'2'16,"2"-1"8"-16,-1-2 14 0,8-1 7 0,-2 0 1 0,-2-1 0 16,-1 3 3-16,4-3-2 0,-1-1 0 0,2-1-9 15,1 0-12-15,3-2-6 0,2-3 1 0,2 0 3 16,4-1-7-16,2-1 0 0,1-3-4 0,5 2 10 15,2-1-9-15,1-2 2 0,0 1-6 0,2-2-20 0,4 2-17 16,-4 1-12-16,-2-3-19 0,-1 5-32 0,-5-2-7 16,0 1-40-16,-4 3-35 0,-6 1-37 0</inkml:trace>
  <inkml:trace contextRef="#ctx0" brushRef="#br0" timeOffset="12582.4033">14323 6363 705 0,'-1'-2'12'0,"-1"-1"7"16,0 1 3-16,4-1 16 0,-4 2 10 0,2 1 14 16,-1 0 13-16,1-2 8 0,0 2-3 0,0 0 0 0,0 0 7 15,0 2-3-15,0-2 2 0,0 0-13 0,0 0-11 16,0 1-3-16,1 1-7 0,-1-2-10 0,0 0 0 0,0 0-14 15,0 1-2-15,0 0 4 0,2-1 16 0,-2 1 4 16,2-1 9-16,-4 3 19 0,2-1 2 0,2-2 18 16,-2 0 4-16,0 0 6 0,-2 0-6 0,2 0-7 0,0 0-9 15,0 0-16-15,0 0-14 0,2 0-14 0,-4 0-17 16,4 0-11-16,-2 0-16 0,1 0-2 0,-1 3-8 0,4 1 6 16,-1 1-2-16,2 7 2 0,-1 0 2 0,5 5-1 0,0 3 8 15,2 3 2-15,3 3-1 0,-1 2-1 16,2 1 3-16,0 3-6 0,2-2 6 0,-3 0-7 0,2-6-1 15,-2 3 2-15,2-3 2 0,-5-5-2 0,0-2 1 16,2-3 5-16,-5-2-12 0,0-4 2 0,-1-1-23 16,-3-2-31-16,2 0-30 0,-1-5-42 0,-2 2-39 15,2-4-46-15,1 0-65 0,-3-4-71 0</inkml:trace>
  <inkml:trace contextRef="#ctx0" brushRef="#br0" timeOffset="12998.6834">14481 6111 1192 0,'-8'0'7'0,"2"-2"17"16,-1-1 14-16,3 1 15 0,-1 1 16 0,2-1-2 0,-2 2 2 15,5 0-1-15,-1-2-10 0,1 2-18 0,0 0-12 16,0 0-17-16,1 0-15 0,-1 3-3 0,2-1-4 16,0 0 2-16,1 3 3 0,-2 0 0 0,3 4 0 0,1 4 3 15,-1 1 6-15,5 4 4 0,1 3 17 0,1 4 6 16,3 1 5-16,2 5 0 0,2 0 3 0,0 1 2 15,-2 0-3-15,5-1 5 0,-4 1-17 0,4-1-3 0,-2-2-4 16,-3-3 7-16,1-1-10 0,-4-1 5 0,2-2-9 16,-2-3-2-16,1 1 2 0,-3-3-3 0,-1 0-2 15,2-3-4-15,-4-2 7 0,2 0-6 0,-1 0 1 16,-1 0 4-16,-1-3-1 0,-3-1 2 0,1 1-10 0,1-2-26 16,-4-1-25-16,-1-1-35 0,-1-1-26 0,0-1-76 15,-1 0-79-15</inkml:trace>
  <inkml:trace contextRef="#ctx0" brushRef="#br0" timeOffset="13407.9565">14031 6999 2108 0,'-11'5'5'0,"3"-3"9"0,4-6 3 0,0 1-3 0,4 1 0 16,0 0 0-16,4 2 0 0,1-3-1 0,3-2-6 15,5 0-10-15,3-2-4 0,2 0 6 0,5-3 2 0,2 2 3 16,5-3 6-16,4 0-1 0,2 0 7 0,2 1-1 16,3-2 2-16,0 2-3 0,3 0-2 0,1-1-5 15,0 0-1-15,0 0 4 0,0 0-13 0,-3 0 3 16,-3-1 4-16,-4 0-4 0,-1-1 1 0,-5 1 1 0,-5 0-4 15,-2 0 2-15,-5 3 2 0,-6-1 6 0,1 1-1 16,-6 3 8-16,-2 1-1 0,-2 1 3 0,-2-1-1 16,-2 3 3-16,-1 0-1 0,-3-1-7 0,1 2-1 0,-3-1-8 15,0 0-3-15,-2 2 4 0,-2 2-3 0,-2 1-4 16,-3 1 7-16,-4 4-6 0,-1-1-3 0,-2 6 9 0,-3-1 1 16,1 2-1-16,-4 1-1 0,3 2-13 15,-3 0 0-15,5-1-22 0,-1 0-32 0,5-2-26 0,3 0-27 16,5-3-23-16,-1-3-23 0,6-1-18 0,3-3-23 15,2-3-11-15,1-1-3 0</inkml:trace>
  <inkml:trace contextRef="#ctx0" brushRef="#br0" timeOffset="14085.409">14682 5799 895 0,'-27'-26'7'0,"0"2"12"0,-3-3 7 0,-1 4 9 16,-4-1 8-16,-3 3 8 0,-1 3 8 0,-1 2 6 0,-1 3-4 15,-6 1-5-15,1 1 10 0,0 4-7 0,-5 1 5 0,2 5 10 16,-1 1-7-16,-2 1 6 0,-3 4-8 15,2 1-4-15,-2 3-13 0,-2 3-4 0,-2 5-11 0,-1 2-17 16,0 3 4-16,-1 5-12 0,-3 1 6 0,3 2 4 16,-3 3-4-16,3 6 3 0,1 0 7 0,3 0-4 15,-2 6 1-15,6-3 1 0,2 6-5 0,0 0-6 0,4 4 8 16,4 1 3-16,4 0-3 0,0 2 3 0,5 3-3 16,6 1-1-16,4 1 4 0,3 0 4 0,4 1-11 15,4 2-12-15,7 0 1 0,3 0-1 0,4-2-3 0,7-1 5 16,7-2 3-16,4-1 2 0,7-2 9 0,8 2 11 15,5-3-4-15,7 1 1 0,6-2 1 0,2 1-3 16,9-1-6-16,5-2-2 0,3 0-7 0,6-5 1 0,8-3-4 16,2-3-1-16,7-5-3 0,3-6 3 0,5-5 4 15,1-2-12-15,0-10 11 0,1 0-6 0,2-8 7 16,-3-3 1-16,0-6 1 0,-2 0-8 0,-3-6-9 0,0-3-2 16,-3-3-25-16,-5-6-17 0,0-4-33 0,-3-5-15 15,0-5-19-15,-5-5-11 0,0-8 3 0,0-4 9 16,-1-4 16-16,-2-2 19 0,-2-6 33 0,-5-1 13 0,-4 0 22 15,-7-4 14-15,-2 4 13 0,-7 1 10 0,-7 0-1 16,-8 4 2-16,-7 3-6 0,-7 1 5 0,-6 5-3 16,-8 2-2-16,-5 1-9 0,-6 1-5 0,-6 1 1 0,-7-1-5 15,-3 0 4-15,-6-2 0 0,-3 1 2 0,-4-3 1 16,-6 2 12-16,-3 1-6 0,-4-4 9 0,-2 5 1 16,-4-1 4-16,-5 3 15 0,-3 0-5 0,-6 3 1 0,-4 3-9 15,-4 5 2-15,-5 1-17 0,-4 5 6 0,-6 2-11 16,-1 2-14-16,-5 4 2 0,-8 3-4 0,0 0 3 15,1 4-7-15,-7 0 8 0,0 4-4 0,3-1 2 0,0 1 1 16,4 6-1-16,3-2-3 0,5 1 3 0,4 1 0 16,6 2-23-16,8 0-20 0,6 3-39 0,7 0-27 15,5 0-42-15,9 3-50 0,3 0-66 0</inkml:trace>
  <inkml:trace contextRef="#ctx0" brushRef="#br0" timeOffset="17479.6802">16810 7581 814 0,'-4'-2'25'16,"3"1"21"-16,-3-1 28 0,0 1 22 0,3-4 41 15,-3 5 32-15,4-3 14 0,-1 1 21 0,-1-2-8 16,2 3 4-16,0-1-12 0,0-3-4 0,0 5-30 0,0-1-31 15,0-1-10-15,0 2-18 0,-1 0-17 0,1 0-27 0,0 2-19 16,0-1-15-16,0-1-14 0,0 0-3 16,0 0-5-16,0 3-6 0,1-1 5 0,-1 1 0 0,2 6 5 15,-1 0-7-15,1 4 6 0,1 2 4 0,1 6-4 16,0 1 7-16,1 2-8 0,-2-1-2 0,2 0-1 16,0 2 5-16,1-4-2 0,1-1-5 0,-2 0 2 0,0-4 2 15,0-3 4-15,0-4 3 0,-2 0-3 0,0-1 3 16,0-5 0-16,-2-2 0 0,1 2 1 0,-2-6-1 15,0 3-10-15,-2 3-2 0,4-6-4 0,-4 3-26 0,2-4-28 16,0 1-37-16,0-6-6 0,0 1-8 0,-1-6 9 16,-2-1-2-16,2-2 9 0,-3-1 29 0,1-3 21 15,-2 0 42-15,0 1 13 0,1-1 1 0,-1 1 4 0,-3 2 9 16,4-2-3-16,-3 0-1 0,2 3 5 0,0-1 2 16,2 2-7-16,-3 1 14 0,5 1 3 0,-3 0-4 15,4 3 8-15,0 0-2 0,-1 0 11 0,-1 0 14 0,1 4 5 16,1-3-5-16,0 6-1 0,-2 0 0 0,2 0-8 15,-2 1-9-15,2 2-7 0,2 1-19 0,-2 0-5 16,0 0-8-16,2 0-3 0,-2 0-3 0,1 0-5 0,1 1 5 16,-1 0-1-16,-2 1-4 0,2-2 1 0,-1 0-2 15,0 3-2-15,0-2 1 0,0 0 3 0,0 3-1 16,2 2 4-16,1 3 3 0,-3 1 4 0,4 5 1 0,0 2-1 16,-3 4 3-16,4 4-3 0,-2-1 2 0,1 5-2 15,-3-3-3-15,4 4-2 0,-2-1 2 0,5 0 3 16,-3 1-6-16,-1 1 11 0,5-2-2 0,-1-3-5 0,1 3 8 15,-1-3-3-15,0-1 0 0,1 0-3 0,-3-5 5 16,2-3-5-16,0 0 4 0,0 0-4 0,-2-5 1 16,1 1 1-16,-1-2-1 0,-1-3-1 0,1 1 6 0,-1-4-3 15,-4 3-6-15,3-4 6 0,-1-1-1 0,-3-1 3 16,1 0 0-16,-1-2 13 0,0 0 4 0,0-2 25 16,-1 2 31-16,1-2 3 0,0-1-5 0,-3-3-7 0,-1-2-2 15,3-3-9-15,-4-2-10 0,-3-4-22 0,0-3-31 16,0-5-1-16,-2-3-5 0,0 1 5 0,-1-3-2 15,-2-5 4-15,2 1-4 0,0-7 0 0,0 2 7 0,1-3-9 16,2-2 10-16,3-2-3 0,1 3 3 0,1-2-6 16,2 4 9-16,1 3-4 0,1 3-6 0,2 3 3 15,1 4-1-15,-2 4-3 0,3 2 7 0,0 3-2 16,1 4-8-16,1 1 2 0,2 4 1 0,0-1 2 0,1 3 4 16,2-2-1-16,1 5-9 0,3 1 9 0,-2-1 0 15,4 2-4-15,-1 6 0 0,4-1 4 0,-4 3-7 16,4 5 4-16,-4 1 6 0,1 4-6 0,-1 2 1 0,-3 7 5 15,-2 0 5-15,-3 3-8 0,-3 5-2 0,-3 1 12 16,-3 4-4-16,-3-3-2 0,-3 4 4 0,-3-2-4 16,-3-2 4-16,1-3 0 0,0 0 1 0,-3-5-6 0,1-5-9 15,1-2-2-15,-1-4-26 0,3-3-35 0,-1-4-41 16,3-4-51-16,3-1-60 0,1-2-77 0,-2-5-68 16</inkml:trace>
  <inkml:trace contextRef="#ctx0" brushRef="#br0" timeOffset="17952.9913">17377 7198 1625 0,'11'-9'20'0,"-4"1"18"0,-3 5-1 0,1-3 13 16,-3 4-1-16,-2 1 6 0,0 1-13 0,0 1 2 16,0 0-26-16,-2 2-21 0,2 0 10 0,2 3-14 15,0 4-3-15,0 4 3 0,0 3 5 0,1 8 6 0,2 3 4 16,0 5 0-16,-1 2-2 0,1 5-3 0,3 1 5 15,-3 1-8-15,1 0 3 0,2 1-3 0,-1-3 1 16,2-2 3-16,-1-4-11 0,1-1 6 0,0-5 1 0,3-5-2 16,-4-3 7-16,2-3-8 0,-3-4 3 0,-1-2-2 15,-1-3 12-15,-2-2-4 0,-1-3-1 0,0-2 12 0,-2-1 13 16,-2-1 10-16,0-2 10 0,2 1-2 0,-1-3-7 16,-1-2 1-16,2-2-4 0,-1-4-9 0,-3-2-18 15,0-4-4-15,0-3-8 0,-5-3-4 0,1-3 8 0,2-6-3 16,-4 0 3-16,1-7 1 0,-1 0 2 0,1-2 0 15,-2-3-6-15,5 0 7 0,-3 0-4 0,3 2 7 16,-1 3 10-16,2 5 12 0,1-1 9 0,3 8 1 0,-1 5 6 16,1 2 3-16,1 6-1 0,1 2-9 0,-1 1-9 15,0 3-13-15,3 2-4 0,1 2-12 0,3-2-4 0,0 6-4 16,1-3-5-16,3 0 5 0,4 4-2 0,2-2-2 16,1 3 0-16,3 4 1 0,-4 1 3 0,5 2-3 15,-3 7 7-15,-3 2-2 0,1 2 1 0,-4 7 1 0,0-1 0 16,-2 7 3-16,-5 1 4 0,1 4-3 0,-6 3 3 15,-1 0 1-15,-3 1-11 0,-3 2-3 0,-2-2-21 16,-3 1-27-16,0-6-43 0,-2 2-17 0,-3-5-34 0,3-6-16 16,3-5-7-16,0-1-24 0,4-8-4 0,1-2 0 15,0-6 6-15</inkml:trace>
  <inkml:trace contextRef="#ctx0" brushRef="#br0" timeOffset="18287.2151">17736 7128 1078 0,'8'-4'35'16,"-4"0"23"-16,6-3 16 0,0-3 20 0,4 3 9 0,0-4 6 16,3 0 9-16,3-3 8 0,0 1-34 0,0-1-21 15,1 0-6-15,1 1-16 0,4 0-12 0,-5-2-6 16,5 2-7-16,-4 1-12 0,5-1 4 0,-3 0-8 16,2 1-5-16,-2 1-7 0,-1-1 4 0,-1 1-3 0,-4 1-1 15,-2 0-6-15,-2 3-10 0,-1-1-5 0,-5 2-13 16,0-2-29-16,-3 4-35 0,-4-1-46 0,2 2-41 0,-6-2-42 15</inkml:trace>
  <inkml:trace contextRef="#ctx0" brushRef="#br0" timeOffset="18465.3331">18038 7164 596 0,'7'11'16'15,"-2"2"25"-15,3-3 16 0,0 4 1 0,-1 2 14 0,0 3 4 16,1-1 8-16,-1 4 5 0,-1-2-4 0,3 4-26 15,-4-2-13-15,0-1-4 0,0-1-10 0,0 1-2 16,0-1-11-16,-1-3-1 0,1 1-11 0,-2-2 0 16,2-2-5-16,0-2 6 0,-1 0-9 0,0-3-11 0,3-1-9 15,0-3-23-15,1-2-21 0,-2-3-50 0,5-2-38 16</inkml:trace>
  <inkml:trace contextRef="#ctx0" brushRef="#br0" timeOffset="19359.7784">18809 6730 1401 0,'-15'-6'1'0,"-2"1"15"0,2-1 5 15,4 0 3-15,-2 1-3 0,0 2 0 0,4 3 3 16,-4 0 3-16,5 0-3 0,0 3-15 0,-1 1-10 15,1 1 2-15,0 0-2 0,2 3 2 0,-3 1-4 0,4 1-2 16,0 1 1-16,2 1 7 0,0 1 1 0,1 4 1 16,4 1-1-16,1 0 8 0,0 2 14 0,3-1 8 15,2 0 4-15,6 5-1 0,-1-2 6 0,4 0-3 0,4 1 10 16,1 0-4-16,0 0-12 0,3 0-8 0,2 1-1 16,2 1-7-16,-7-4-1 0,3 4-2 0,1-2-3 15,-4-1-6-15,-3 0-3 0,0-2 6 0,-4 1-7 16,0-4 2-16,-2 2-1 0,-4-2-2 0,-3-2 13 0,1 0-6 15,-6-1 6-15,-1-2 0 0,-1 0 1 0,-4 3 1 0,-3-2-2 16,-5 0 3-16,-3 0-10 0,-1 0 1 16,-1-2-1-16,-2-2-2 0,0 0 0 0,4-5 4 15,-2 0 2-15,4-4-6 0,3-4-21 0,3 0-13 16,5-5-10-16,1-3-10 0,4-5-12 0,3 0-14 0,3-4-16 16,4-3 0-16,1-6 14 0,4 3 21 0,4-1 5 15,-2-1 6-15,1 5 8 0,2-1 16 0,-1 6 13 16,-2 1 4-16,-1 2 5 0,-3 4-9 0,0 2 10 0,-1 0 2 15,-2 1 4-15,4-1 2 0,-1 3 13 0,-2-3 8 16,2 3 2-16,0-1 8 0,-2-1-4 0,1 3-1 16,-1-1 5-16,3-2-7 0,-3 2-9 0,4-2-8 0,-3 1 0 15,3 3 1-15,-1-2-2 0,3-1-5 0,1 1-5 16,-2 0 5-16,-1 0-3 0,1 0 2 0,-1 1-3 16,-2 0-6-16,0-1 4 0,-2-1 2 0,-1 2 4 15,-2-2-5-15,1-1 5 0,0-2-8 0,-1-1 1 0,-1 0 7 16,4-5-8-16,-4 0 1 0,3-1 6 0,-2-5-3 15,0-1-6-15,-2-3 5 0,-1-3-5 0,0-5-5 16,-4 1 7-16,-3-5 15 0,-1-2 0 0,-3 0 18 16,-5 3 6-16,1-2 9 0,-5 5 12 0,1 3 3 15,-2 6-3-15,0 4-16 0,-1 2-5 0,1 8-22 0,0 4-3 16,2 2-11-16,0 3-7 0,-1 3-2 0,-1 3-4 16,0 3 2-16,-2 4-4 0,3 0 7 0,-2 7-3 15,0 0 4-15,-2 4-1 0,3 4-3 0,1 3 3 16,4 2-1-16,2-1 0 0,4 3 3 0,2 2-1 0,5-1-1 15,4 1 1-15,5-5 0 0,3 3 1 0,3-6-3 16,3 2-6-16,3-5-10 0,2-2-7 0,3-4-5 16,-1-2-15-16,1-5-8 0,-2 0-11 0,0-3 2 0,-1-5 0 15,2-1 7-15,-6-1 5 0,0-1 7 16,0-1 12-16,-1-3 12 0,-1 3 11 0,-2-1-1 0,0 0 6 16,-3 1 0-16,-1-1 0 0,-2 2 2 0,0-2-2 15,-5 3-1-15,-2 3 1 0,-1-3 1 0,-2 2 6 16,0 2 2-16,2 1 2 0,-4 1 0 0,-1 1-1 15,2 3 7-15,-1-1-4 0,1 3-3 0,-2 2-10 16,2 1 4-16,-2 2-5 0,0 0 1 0,-2 0 2 0,2 0-6 16,-2 3 2-16,2-5-2 0,0 2 9 0,0-4-5 15,2 0-4-15,-2-4-10 0,2-1-13 0,-2-1-13 16,0-5-4-16,0 0-30 0,0-4-51 0,0 0-37 0,-2-5-24 16,0-6-18-16</inkml:trace>
  <inkml:trace contextRef="#ctx0" brushRef="#br0" timeOffset="19499.8714">19844 6571 814 0,'7'-42'27'0,"-2"4"32"0,1 4 19 0,-3 5 11 0,-1 9 26 16,1 2 5-16,-3 6 11 0,-3 2-1 0,1 5-27 15,1 3-29-15,1-1-24 0,-2 2-11 0,2 1-28 16,0 0-4-16,2 1-22 0,-1-1-12 0,-1 3-27 16,5-1-22-16,-4 1-25 0,6 1-29 0,-4 4-23 0,3-1-27 15,2 4-31-15</inkml:trace>
  <inkml:trace contextRef="#ctx0" brushRef="#br0" timeOffset="19887.1309">20442 6479 1202 0,'2'-3'14'0,"-4"-1"3"0,-1 1 5 16,-2-2 0-16,-3 2 6 0,0-1-5 0,-3 4 5 15,0 0 6-15,-3-1-18 0,-2 2-4 0,2-1 4 0,0 5-2 16,-2-1-6-16,3 1 11 0,0 2-8 0,1 1-5 15,1 0 6-15,3 1-3 0,-3 1-6 0,5 4-3 16,-1-1 4-16,2-1-4 0,2 2-2 0,-1 1 1 0,2-1 1 16,2-2 1-16,0 5 1 0,2-5 0 0,0 1 0 15,2-4-2-15,-1 3 2 0,3-3 4 0,-1-1-5 16,3-3 20-16,1 0 13 0,-1-3 12 0,2 1 2 16,6-6 3-16,-5 3-2 0,4-7 3 0,2 0-3 15,0-4-15-15,0-2-16 0,2-2-8 0,2-2-5 16,-4-2-1-16,4-3 3 0,-4 0-4 0,1-2-4 0,0-5-1 15,0 0 1-15,-1-5-5 0,2-2 2 0,3-3-1 16,-1-2-2-16,-2-1 3 0,1-1 12 0,-2 2 20 16,-4 3 22-16,2 3 8 0,-8 6 7 0,0 2-4 15,-3 9 5-15,-4 3-5 0,2 7-6 0,-3 1-24 16,-1 3-21-16,-1 4-10 0,-1 2-13 0,-3 3 0 0,-3 2-7 16,-4 5-10-16,-4 3-22 0,-3 4-17 0,-3 5-27 15,-8 3-30-15,1 6-42 0,-3 2-41 0,-3 6-56 16</inkml:trace>
  <inkml:trace contextRef="#ctx0" brushRef="#br0" timeOffset="20314.4177">17529 8510 1875 0,'-26'14'12'0,"1"-5"-2"16,5-3-1-16,7 0-1 0,-1-1 2 16,4 1-6-16,4-1 0 0,3 1 3 0,-1-1-16 0,4 0 11 15,0 0 1-15,4-1 7 0,1-1 26 0,3 0 29 16,0-1 18-16,6 0 11 0,3-4 6 0,5-1 2 0,7-3-2 15,2-5 5-15,11-3-28 0,6-3-15 0,8-7-20 16,7 0-16-16,7-8 0 0,4-4-11 0,7-2 3 16,2-6-15-16,6-7 0 0,2 0-7 0,1-2 1 0,1-1 4 15,-1 4 1-15,-7 4 1 0,-7 5-8 0,-9 11 10 16,-9 6-4-16,-14 7-2 0,-11 5-2 0,-8 7 3 16,-10 4-5-16,-4 2-4 0,-4 2 5 0,-2 1-2 0,-1 2 1 15,-3 6 4-15,1 2-4 0,-4 5 4 0,-2 3 4 16,-3 2 0-16,-3 6-3 0,-3 3-5 0,-2 2-4 15,-2 3-14-15,-1-1-24 0,-1 1-39 0,1 0-33 16,-2-1-37-16,2-2-25 0,1-2-37 0,0-4-20 0,5 0-30 16,-2-3-3-16</inkml:trace>
  <inkml:trace contextRef="#ctx0" brushRef="#br0" timeOffset="29487.5497">15006 9735 1875 0,'0'-4'9'0,"0"-1"10"15,0 2 2-15,0-3 17 0,-1 3 15 0,-2 0 8 0,1 2 1 16,-1-2 3-16,3 3-11 0,-3 0-5 0,-2 3-7 16,1-2-15-16,-3 2-11 0,1 2-6 0,-2 2 0 15,-1 2-6-15,-3 2 2 0,-1 3-1 0,4 2 5 0,-7 2 0 16,3 3-6-16,-1 2 3 0,5 0-2 0,-4-1 3 15,7 1 1-15,-2-2-5 0,0 1-1 0,5-3 0 16,-2-2-1-16,4 0-5 0,1-2 1 0,0-3-1 16,6 1-1-16,-3-4 4 0,5 0 6 0,0 2 1 0,3-5 9 15,1 3-3-15,1-1 3 0,8 4 4 0,-3-3-1 16,3 1 1-16,5 0-5 0,0 2-6 0,1 1-5 16,0 1 8-16,1-2-8 0,1 0-4 0,-4 3 3 0,1-1-4 15,-3-2 1-15,1 0 1 0,-4-2-1 0,1 1-6 16,-2-2 9-16,0-1 2 0,-6 0-5 0,0-1 2 15,-1-1 1-15,-2 1 0 0,-2-1 2 0,-3-3-2 0,2 5-5 16,-2-3-2-16,-4-1 5 0,3 1-2 0,-1 0 1 16,-3-3 4-16,1 1-4 0,-1 1 9 0,2-1-5 15,-4 0 1-15,2-2-1 0,-1 2 4 0,1-3-10 0,-3 4-26 16,-1-3-33-16,-1 2-60 0,1-3-48 0,-4-1-62 16,0-1-68-16</inkml:trace>
  <inkml:trace contextRef="#ctx0" brushRef="#br0" timeOffset="30671.0232">15669 9857 1401 0,'18'-6'4'0,"-6"2"18"16,-3-1 1-16,-1 2 15 0,-7 2 11 0,-1 1 3 16,2 1 9-16,-4 0 9 0,2 3 11 0,0-1 2 0,-1 5 14 15,-2 1-2-15,-3 3-3 0,2 5-4 0,-2 0-4 16,1 3-18-16,-1 1-9 0,1 1-19 0,-3 2-14 15,5-2-17-15,2 1-8 0,1-1 1 0,0-4-3 16,1 1 9-16,2-2-9 0,5-3 3 0,2-2-3 0,-2-4 5 16,1 0-1-16,4-4 1 0,1-2-1 0,2-1 2 15,-2-2-2-15,2-1 2 0,-3-2-3 0,2-1-1 0,0-1 4 16,-2 0-5-16,-1-2 1 0,-1 0 1 0,0-1 1 16,-2 1-4-16,-1-1 6 0,-2-1 5 0,1-1-1 0,-6 0 2 15,1-2-4-15,0 0 1 0,-4 1 1 0,0-5-1 16,1 3 3-16,-6-1-2 0,3 1 2 0,1-1 4 15,-4 2 7-15,3 0 1 0,-3 2 4 0,1 2 5 16,-2 1-2-16,3-1-2 0,1 6-7 0,-1-2-2 0,0 1-2 16,2 2-8-16,-2-1-4 0,4 3-7 0,-2-2-10 15,-1 1-9-15,3 0-10 0,-2 1-14 0,3-3-31 16,0 3-26-16,0 0-16 0,3 0-12 0,-3 0-5 0,3 0-7 0,2-1 1 16,2 1-1-16,0-4 12 0,2 4 23 15,-1-4 3-15,5-1 12 0,0-3 8 0,1 1 15 16,-3-1 10-16,4-1 15 0,-2 1 23 0,3-3 5 0,-3 1 11 15,-2 2 16-15,1-1 13 0,-2 0 13 0,0 1 18 16,-1 1 17-16,-3-1 19 0,1 2 11 0,1-2 18 0,-3 3-3 16,2 1-4-16,-2-1 0 0,-2 2-2 15,2 3-11-15,-5-3-23 0,1 3-14 0,1 1-6 0,-2 1-10 16,0-2-4-16,0 5-9 0,0 0-9 0,0 5-7 16,2-1 2-16,-2 5-1 0,0 1-2 0,0 2-1 15,1 3 2-15,1-2-9 0,0 2 2 0,2-3-1 0,-1 2-8 16,2-4 5-16,1 1 1 0,2-3-5 0,0-1 3 15,1-3 2-15,3-1-3 0,0-1-3 0,-1-3 9 16,3-3-6-16,-3 1-3 0,2-4 7 0,3 1-10 0,-3-2-6 0,1-5-4 16,0 0-15-16,2-1-24 0,-3-5-6 15,0-1-18-15,0-2-13 0,-1 0-14 0,2-2-2 0,-5-3-1 16,4 1 14-16,-4-4 18 0,-1 1 9 0,0-5 17 16,5 3 12-16,-5-3 15 0,0-1 13 0,1 1 6 15,-4 0 24-15,-1 5 18 0,1 2 20 0,-1 6 29 16,-4 0 29-16,0 7 27 0,0 2 6 0,-4 5 4 15,4-1-10-15,-1 3-21 0,1 3-15 0,-4-1-35 0,4 0-28 16,0 0-22-16,0 3-11 0,0 2-7 0,0 1-3 16,0 4 3-16,0-3-5 0,0 8 4 0,0 0 3 15,0 0 0-15,0 1-2 0,4 0 0 0,-3-1-3 16,6 0 0-16,-1 1 1 0,0 1 1 0,1-2-4 0,2 0 1 16,0-2-1-16,-1-1-2 0,4-2-8 0,-2 0-3 15,-2-4-5-15,2-1-3 0,-2-3-6 0,0-2-2 0,-2-2 2 16,0-2-11-16,3-2-4 0,-2-1-9 15,-1-3-2-15,2-2 0 0,-3-2 0 0,4-2 1 0,-1-1-4 16,2-3 15-16,-3-2 10 0,2 0 9 0,-3-6 9 0,2 2 1 16,2-2 7-16,-3-4-1 0,5-2 12 0,-3-1 2 15,5-1 4-15,-1 4 17 0,3 2 10 0,-4 2 13 16,2 6 1-16,-2 3-1 0,-3 7-2 0,0 3-11 0,-4 3 3 0,0 4-18 16,-3 0-18-16,-1 1-4 0,1 2 2 15,-1 4 1-15,3 1 4 0,-3 2 8 0,1 2-2 0,0 2 3 16,2 3 12-16,-4 4-7 0,1-1-6 0,1 1 0 15,0 3-2-15,-2-2-9 0,0 1 2 0,0-4-6 16,0 2-6-16,1-6-1 0,-1 2 8 0,0-5-2 0,0-3-7 16,0-3 5-16,2-1 0 0,-1-3 9 0,-1 0 3 15,2-4 5-15,0 2-11 0,-1-5 3 0,4 2-5 16,-2-6-1-16,6 1-13 0,1-5-20 0,1-3-14 0,5-2-23 16,2-5-16-16,4-3-10 0,0 0-5 0,3-4-6 15,2-2 9-15,-2-1 15 0,5-4 10 0,0 7 20 0,0-2 24 16,0 2 7-16,0 1 11 0,-1 3 9 0,-2 6 1 15,-4 2 2-15,1 1 3 0,-5 2 10 0,2 3 8 16,-4 2 12-16,-6 2 15 0,-1 1 21 0,-1 2 15 0,-3 1 19 16,-3 1 8-16,-1 1 2 0,-2 2 1 0,0 0-1 15,-2 0-8-15,1 0-22 0,1 0-6 0,-2 0-26 16,1 2-15-16,-1-2-13 0,0 1-11 0,1 1-16 0,1 3-7 16,-5 2 1-16,1 3-8 0,-1 2 7 0,-2 4-6 15,2 1 7-15,-1 3-3 0,-1 5 1 0,2-4-4 0,0 3-2 16,3-2-12-16,2-3-14 0,4 0-19 0,0-3-28 15,4-3-38-15,1-2-41 0,4-5-79 0,0 1-86 16</inkml:trace>
  <inkml:trace contextRef="#ctx0" brushRef="#br0" timeOffset="31070.2932">18240 8964 2052 0,'-8'0'2'0,"-3"-3"1"15,3 2 12-15,5-2 5 0,-7 2 5 0,0 1-2 0,2 1 4 16,-2 2-1-16,-1 1 7 0,3 0 4 0,-1 2-7 16,-2 1-3-16,1 2-3 0,2 4 7 0,-2-1 0 15,1 4-7-15,1-1-11 0,4 0 1 0,-1 2-11 16,1-1 2-16,4 1-4 0,4 1-3 0,-1-1-5 15,3-3 10-15,1 1 1 0,3-1-5 0,0-2 10 0,3-2-5 16,3-3 5-16,-3 2-1 0,4-4 8 0,-3-2-1 16,5-3 1-16,-1 0 4 0,0-3-4 0,3-1 0 15,-4-3 0-15,-1 0-1 0,0-3-2 0,0-1-4 0,-2-2-1 16,2-2 1-16,-5-2-4 0,1 0 2 0,0 0 2 16,-4-4 0-16,-4 1-6 0,4 0-2 0,-5 2 5 15,0-2-8-15,-4 3 5 0,-3 3-1 0,1 2-4 0,1 1 4 16,-2 2-1-16,0 4-5 0,0-2-30 0,3 5-14 15,-1-1-36-15,2 3-48 0,-1 0-22 0,1 0-19 16,3 3-20-16,2-1-15 0,-2 1-8 0,4 1-12 16,1 0 5-16,4 1 32 0,2-4 10 0</inkml:trace>
  <inkml:trace contextRef="#ctx0" brushRef="#br0" timeOffset="31636.6696">18647 8952 209 0,'18'-2'13'16,"3"-1"20"-16,-7 0 11 0,2 1 25 0,-3-1 24 15,-5-1 28-15,2 0 29 0,-5 0 20 0,2 0 6 0,-1-1 3 16,-3-2-3-16,1-1-5 0,-4 4-2 0,1-6-18 15,2 3-22-15,-6-1-5 0,3-1-3 0,-1 4-18 16,-3-2 4-16,3 0-17 0,-1 1-16 0,-1 2-2 16,1 3-12-16,1-1-20 0,1 0-16 0,-2 2-11 0,2 2-10 15,0-1-3-15,-2 1-10 0,2 5-8 0,-3 0 5 16,2 3 7-16,-3 2 0 0,0 2 7 0,1 3-4 16,0 3 2-16,-1 0 2 0,4-2-4 0,0-1 0 0,4 1 0 15,-1-4-1-15,3 0 0 0,0-3-1 0,1-2 1 16,-2-4-2-16,-1 0 9 0,4-3 1 0,-2-2-8 15,1-2-2-15,-1-3-6 0,5-5 4 0,0 0-2 0,4-4 1 16,3-3-10-16,3-3-2 0,1-1-2 0,0-5-1 16,5-2-4-16,0-1-11 0,-2-2-12 0,2-5-14 15,-1-3-19-15,2-5-4 0,0-2 6 0,3-6-3 16,-3-4 3-16,2-3 19 0,2-4 11 0,-4-3 16 0,0 2 28 16,-2 2 23-16,-3 1 30 0,-7 10 27 0,1 7 19 15,-9 8-3-15,1 7 7 0,-8 9 2 0,3 7-3 16,-5 5-22-16,-2 5-28 0,2 3-28 0,-3 0-10 15,3 8-3-15,-6 2-4 0,-1 4-4 0,-2 3 1 0,-2 7 4 0,-1 5-5 16,-4 4 10-16,3 5-2 0,-2 1-3 16,2 6 0-16,-2 0-2 0,3 2 2 0,3 3 0 15,-3 0 2-15,6 0 1 0,1-4-5 0,5-2 4 0,-1-2-4 16,5-4-1-16,3-8 2 0,2 0-7 0,4-6 8 16,0-3-4-16,-2-4-2 0,2-2 8 0,4-2-7 15,-2-4 10-15,5-4-2 0,-2-1 4 0,3 1 6 16,2-4-3-16,0 0 2 0,-1-3-6 0,1-3 4 0,-1 3-7 15,3-5 0-15,-1 2 6 0,-1-3-12 0,-2-1 6 16,-1-1 1-16,2 1 2 0,-6-1 2 0,0-2 3 16,-6 3-3-16,2-2-1 0,-5-1 0 0,-1 3 2 15,-1 1 8-15,-4-2-11 0,0 2-3 0,0 0-2 16,-5 1 2-16,0 2-16 0,0 3-6 0,-4 2-6 16,-1 2-17-16,-3 5 0 0,-4 1-6 0,0 4-19 0,-4 2-16 15,-2 6-22-15,-4 1-41 0,0 4-51 0,-3 4-50 16</inkml:trace>
  <inkml:trace contextRef="#ctx0" brushRef="#br0" timeOffset="32189.0382">17219 10363 1465 0,'4'0'10'0,"-3"1"18"15,1-2 21-15,4-2 17 0,-6 5 28 0,0-2 15 0,0-2 10 16,0 2 8-16,1 0-3 0,-1 0-9 0,0 0-29 15,2 0-14-15,-2 0-28 0,3-2-17 0,-1 2-8 16,-2 0-13-16,0 0-7 0,1 0-11 0,-1 0 8 0,3 0-4 0,-3 2-6 16,2-2 9-16,0 3-3 0,-1-1 2 15,1 1 4-15,1 0 2 0,1-2 0 0,0 4 2 0,-3-1 7 16,2 0-14-16,1 0 5 0,1 1 3 0,-2 1-1 16,2 0 5-16,-1 2 5 0,2 0 4 0,1 5 4 15,-1-1 9-15,2 5 0 0,1 3 6 0,-1 1-4 0,4 6 0 16,-2 1-1-16,3 1-5 0,1 1-6 0,1 2-1 15,0-2-3-15,0-1-7 0,2-2 7 0,-1-2-15 16,1-2 12-16,-2-3-10 0,3-3 2 0,-5-4-1 16,1-5 6-16,1-1-4 0,-2-6 1 0,-1-3 7 15,2-5-8-15,0-2 7 0,2-3-6 0,0-4 1 0,3-4-5 16,-3-1 4-16,-1-3-9 0,0-2 6 0,0-1-11 16,-3-5 2-16,-1 1-1 0,-1-5-5 0,-1-1 3 15,-3-1-5-15,0-2 5 0,0-1-1 0,-1 1-2 0,0 3 6 16,-3 1 7-16,-1 5 5 0,-1 1-4 0,0 6 4 15,0 0-3-15,0 7-9 0,-1 5-9 0,1-1-36 16,-2 5-32-16,0 0-49 0,2 3-42 0,0 4-60 0,0-1-40 16,0 2-39-16</inkml:trace>
  <inkml:trace contextRef="#ctx0" brushRef="#br0" timeOffset="32425.195">18062 10342 1171 0,'13'4'30'0,"-3"1"18"0,-2-1 22 0,0 1 24 0,0 3 16 16,-3 1 23-16,-1 3 18 0,0-1 20 16,-3 0-12-16,-1 4-14 0,0-1-18 0,-1 3-12 15,-1-2-16-15,0-1-19 0,-2 2-17 0,2 0-16 0,-1-2-20 16,-1-2-5-16,4 2-1 0,-2-4-11 0,0 2-2 16,4-2-2-16,0-3-9 0,-2 1-18 0,0-3-2 15,1-1-3-15,3 0-23 0,-2-3-12 0,0-1-18 0,1-1-24 16,0 0-22-16,0-4-20 0,2-1-20 0,-3-1-23 15,3-2-6-15,-1-2-10 0,1-3-10 0,-5 0 0 16,1-2 3-16,-1-1 15 0</inkml:trace>
  <inkml:trace contextRef="#ctx0" brushRef="#br0" timeOffset="32570.2941">18096 10210 625 0,'-3'-42'33'16,"0"5"37"-16,3 3 37 0,-2 2 25 0,2 9 20 16,-1 3 13-16,-1 5 18 0,-1 5 14 0,1 6-30 0,1-1-35 15,-3 2-39-15,0 3-22 0,1 0-20 0,0 3-16 16,0-2-21-16,3 3-17 0,-4 0-5 0,4 0-4 15,0 5-7-15,0-2-15 0,2 2-12 0,1 1-12 0,2 1-17 16,2 2-12-16,3 2-11 0,1 1-26 0,3-1-26 16,1 2-13-16,4 2-26 0,-2-1-12 0</inkml:trace>
  <inkml:trace contextRef="#ctx0" brushRef="#br0" timeOffset="33026.5974">18528 10285 430 0,'22'-4'18'0,"-2"-1"25"16,-2-1 28-16,1 0 20 0,-5-2 25 0,-1 2 17 15,0-1 31-15,-4-1 24 0,-1 3-2 0,-3-3-1 16,-1 1-9-16,-2 2-8 0,0 1-7 0,-2 0 2 16,-2 2-26-16,-3-2-18 0,4 1-6 0,-3 3-26 0,0 0-18 15,-1 0-11-15,-3 0-15 0,2 3-27 0,-1 1-5 16,-1 2-4-16,-2 1-10 0,2 2-1 0,-4 4 4 16,2 2-5-16,0 0-2 0,0 3 7 0,1 1 1 0,3 2-2 15,1-1-2-15,2 2 3 0,-2-2-3 0,3-1 0 16,1 0 7-16,1-2-5 0,0-1-1 0,0-3 2 15,3-3 2-15,-2 0-5 0,4-6 1 0,-2 3 1 0,2-5 1 16,0-3-2-16,4-2-5 0,-1-2-11 0,2-5-9 16,4-1-1-16,0-4-14 0,4-2-13 0,-1-2-19 0,2-2 1 15,0-4-1-15,0-2-1 0,1-2-7 0,-2-2-1 16,1-6-10-16,0-1 2 0,0-6-14 0,1-3-2 16,1-3 1-16,-4-3 0 0,4-3 10 0,-1-1 11 0,-1-2 22 15,0 5 19-15,2 1 24 0,-5 6 15 0,-1 3 13 16,-2 5 25-16,-3 7 27 0,0 4 14 0,-3 5 20 15,-2 4 9-15,-4 4 19 0,3 2 14 0,-3 2 0 16,-1 5-5-16,0 1-14 0,0 3-2 0,0-1-20 0,0 3-18 16,0 0-22-16,0 2-20 0,0 0-7 0,0 1-7 15,-1 2-9-15,-1 6-15 0,0 2-3 0,-2 8 13 16,0 4-2-16,-1 9 4 0,0 4-6 0,-3 4 4 16,1 3-4-16,1 4 0 0,-3 1-13 0,2 1-27 0,2-2-31 15,0-3-47-15,1-2-46 0,0-4-38 0,4-3-31 16,2-8-28-16,1 0-13 0,4-10-13 0,-2-4-1 15</inkml:trace>
  <inkml:trace contextRef="#ctx0" brushRef="#br0" timeOffset="33344.8097">19246 9907 1454 0,'3'-1'13'0,"-2"1"12"0,3 0 16 0,-3 0 2 0,-1 1 6 15,0 2 36-15,0 2 7 0,0 2 11 0,0 0-11 16,0 1-3-16,-1 2-19 0,1-1-3 0,0 3-7 15,0-2-36-15,0-1-4 0,1-2-8 0,4 3 0 16,-1-3-9-16,3-1 5 0,-2-1 5 0,1-1 2 16,0-2 5-16,5 1-2 0,-4-3 4 0,1 0-5 0,2-3 1 15,-2-1 3-15,0-1-3 0,1 0-8 0,1-2 1 16,-2 0-1-16,-1-4-7 0,2 0 2 0,-1-2 5 16,-2-3-13-16,2-1-1 0,-1-2 4 0,0-2-6 15,0-4 6-15,-1 0-3 0,1-3 3 0,0 1-9 16,-2 2 20-16,0 3 3 0,-4 1 8 0,-1 4-2 0,-1 5 0 15,-1 5-1-15,-3 4-6 0,-2 4 6 0,-1 3-15 16,-4 8 2-16,-1 2-14 0,-2 6 6 0,0 1-9 16,-3 6 2-16,1 2 6 0,-3 2-8 0,3 2-25 0,3-2-35 15,1 3-29-15,1-1-50 0,-1-1-51 0,4 0-70 16</inkml:trace>
  <inkml:trace contextRef="#ctx0" brushRef="#br0" timeOffset="34015.2576">19589 9769 1264 0,'3'-5'9'15,"-1"1"9"-15,0 1 5 0,3 3-1 0,-5-1 8 16,0 1-5-16,0 2 3 0,-2 0 5 0,2 0 7 15,0 1 18-15,0 1 15 0,-3 4 16 0,1 2 6 16,0 4 15-16,-1 2-1 0,1 2-1 0,-3 4-15 0,2 2-23 16,1 1-18-16,1 1-20 0,1-2-12 15,1 1-8-15,4-2-4 0,2-3-3 0,0-1-1 0,4-2 9 16,-1-5-1-16,2 1 6 0,1-4 9 0,1-2-4 16,-1 1-2-16,3-4 3 0,0-2 5 0,3-2-12 15,0-2 2-15,1-2-10 0,2-4-9 0,2 1 7 0,0-2 0 16,1-4-1-16,0 1-9 0,0-5-4 0,1 0 0 15,-4-2 2-15,-1-1 2 0,1-2-6 0,-5-4 2 16,0 2-3-16,-4-2 4 0,0-1 2 0,-4-2-4 0,-2 2 7 16,-2-2 0-16,-2 0-2 0,-1 3 0 15,-2 1 9-15,0 1-4 0,-4 7 3 0,3 0 5 0,-4 2-17 16,0 5 10-16,-2 2 1 0,-3 0-4 0,0 3-19 16,-3 2-20-16,-1 3-25 0,-2 0-27 0,-3 3-5 15,-4 4-46-15,-1 3-20 0,-5 2-29 0,-1 5-31 0,-4 3-41 16</inkml:trace>
  <inkml:trace contextRef="#ctx0" brushRef="#br0" timeOffset="34368.4948">17584 11726 468 0,'-3'4'33'16,"6"1"15"-16,1-6 26 0,6-3 14 0,2 1 22 16,6-3 10-16,3-5 19 0,8-2 28 0,2-4-12 0,8-3 18 15,4-1 10-15,6-5 25 0,5-2 14 0,6-2 6 16,10-3 4-16,6-4-25 0,6-1-24 0,9-5-33 15,12-2-33-15,13-1-36 0,5 0-42 0,8 2-19 0,0 6-16 16,-4 9-5-16,-5 7 5 0,-9 10-7 0,-9 8 0 16,-15 7-5-16,-14 5-1 0,-11 6-14 0,-12 5-31 15,-12 2-25-15,-8 3-31 0,-10 2-20 0,-10 3-18 16,-13 5-16-16,-9 5-15 0,-13 2 3 0,-5 5 6 0,-9 3-4 16,-7 1 10-16,-3 1-5 0,-2-2-36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5:18:32.2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6881 10850 705 0,'2'-1'8'0,"-2"0"5"0,0 0-5 0,0-2 10 16,0 3 1-16,0-1 3 0,-2 1 4 0,2 0 4 16,-1-1-1-16,1-2 5 0,0 3 17 0,0-2 12 0,0 2 18 15,0 0 11-15,0 0 21 0,0 0 12 0,0 0 5 16,0 0 12-16,0 0-5 0,0 0-10 0,0 0-8 0,0 0-1 15,1 0-14-15,1 0-5 0,-2 0-9 0,2 0-13 16,-2 0 3-16,0 2-2 0,0-2-2 0,0 0-8 16,0 0 0-16,0 0 4 0,0 0 1 0,0 0 6 15,0 0 1-15,0 0-4 0,0 0 1 0,0 0-4 16,0 3-4-16,0-3-7 0,0 0-2 0,0 0-6 0,0 1-5 16,0-1-2-16,0 0-8 0,0 1-2 0,0-1-7 15,0 0-4-15,1 3-7 0,-1-3-4 0,2 0-7 16,-2 0-3-16,0 0-3 0,2 0 4 0,-2 0-3 0,0 2 4 15,1-3 0-15,-1 2-7 0,0-1 0 0,2 0 5 16,-2-1 1-16,1 1-3 0,1 0-3 0,0 0-3 0,-2 0 1 16,3 0 12-16,-2 1-6 0,4 0 2 0,-2 0-3 15,3-1 6-15,1 0 7 0,4 0-1 0,0-1 6 16,2 0-6-16,1 0 3 0,2 0-3 0,1-2 5 16,-1 2-4-16,1 0-9 0,1-2 6 0,1 1-3 0,-1 0-2 15,-2 1-1-15,0 0-5 0,-2 0-2 0,0 0-5 16,1 0 13-16,-1 1-5 0,-3 0-3 0,2-3 2 15,1 3 1-15,0 0 6 0,2 0 4 0,-3 0 2 0,2 3-5 16,0-3 0-16,0 0 0 0,1 0 0 0,2-3 0 16,-4 6 2-16,5-3-9 0,0 1-1 0,-3-1-1 15,4 1 6-15,-4-1-3 0,3 1-11 0,3 0 14 16,-3-1-7-16,2 0 3 0,-1-1 7 0,-2 0 0 0,2 1-6 16,2 1 2-16,-4-1 15 0,2 1-15 0,-2-1 6 15,1 0 0-15,-2 0-11 0,-1 1 6 0,-1-1 0 0,0 0-7 16,0 0-2-16,0 0 11 0,0 0-8 0,0 2 1 15,-1-2 5-15,0 2-12 0,-1-2 7 0,1 3 4 16,1-2-6-16,-2 0-1 0,0-1 1 0,0 3 0 0,0-2 1 16,-1 1 4-16,1-1-5 0,0-1 0 0,1 0 7 15,-3 0-7-15,1 0 2 0,1 0-2 0,0 3-2 16,1-6 6-16,-4 3-2 0,3 0 3 0,2 0 1 16,-4-2-4-16,6 1 2 0,-3 0 2 0,1-2 3 15,0 3-4-15,0-1 3 0,0 0-4 0,1-2-3 0,2 3 6 16,-4-2-2-16,5 0-6 0,-1 2 1 0,0-1-4 15,1 0 6-15,-1-1-4 0,-1 1 2 0,1 1-3 0,-1-4 3 16,0 3 2-16,1-2-1 0,-4 3 6 0,2-1-12 0,1 1 8 16,-3-3-4-16,2 3 6 0,-2 0-4 15,2-3-2-15,-2 3-1 0,2 0-5 0,-2-2 10 16,1 1-1-16,2 1 1 0,-4-2-8 0,4 2 4 16,-1 0 8-16,-2 0-4 0,-1 0 4 0,4 0-9 0,-6 0 4 15,2-2-4-15,0 2 7 0,-1 0-1 0,-3 0-4 16,1-1-4-16,1 4 6 0,-3-3-5 0,2 0 1 15,-2 0-2-15,-3 0 4 0,2 2-1 0,1-4-1 16,-2 4 4-16,3-4-4 0,0 2 4 0,-1 2-2 16,0-2 8-16,-1 1-8 0,3-1 2 0,-2 1 0 0,1 0-1 15,-3-1-1-15,1 2 0 0,1-4 0 0,3 2-2 16,-2 0-1-16,1 0 5 0,-1 2-9 0,1-2 9 16,-2 1 3-16,4-2-2 0,-7 2-8 0,3-1 5 15,-2 0 2-15,1 3-2 0,2-3 10 0,-3 1-6 0,1-1-4 16,1 0 2-16,-1 0 4 0,0 0-6 0,1 3 7 15,-3-3-3-15,1 0-10 0,2 1 8 0,-2 0 7 16,-1 2-3-16,0-3 0 0,-2 2 7 0,-1-1-6 16,5 1 0-16,-5-2 5 0,1 0-9 0,-2 0-3 0,1 0 11 15,0 0 3-15,-2 2-11 0,1-2 9 0,-2 0-2 16,1 0 6-16,0-2 5 0,-2 2-8 0,2 0-2 16,-2 0-13-16,4-3-24 0,-4 1-46 0,2-1-60 15,-3 1-91-15,0-5-111 0,-3-1-109 0,0-4-148 0</inkml:trace>
  <inkml:trace contextRef="#ctx0" brushRef="#br0" timeOffset="7071.2823">8284 9981 3533 0,'0'0'30'15,"0"0"6"-15,0 0 4 0,0 0-2 16,0 0-3-16,0 0-5 0,0 0 6 0,0 0 10 0,0 0-7 16,0 0-5-16,0 0 16 0,0 0 18 0,8 2 9 15,-8-2 21-15,0 0-4 0,0 0-2 0,0 0-8 0,0 0-2 16,0 0-10-16,0 0-16 0,38-44-6 0,-38 44-24 16,0 0 3-16,0 0-10 0,0 0 0 0,199-239-19 15,-151 192-2-15,2-3-3 0,5-1 6 0,0 0-3 16,0 0-6-16,0 0 4 0,0 3 10 0,0 2-6 15,-5 1-2-15,0 3 5 0,-6 4-6 0,-5 4-2 16,0 5 8-16,-8 4-11 0,-2 1-27 0,-4 5-31 0,-3 2-42 16,-6 3-52-16,-2-1-64 0,-5 2-82 0,4 1-100 15,-4-2-123-15</inkml:trace>
  <inkml:trace contextRef="#ctx0" brushRef="#br0" timeOffset="7411.3869">8981 8776 3800 0,'-17'1'0'0,"-1"0"-7"0,4-1 28 16,3-6 18-16,3 4 13 0,-3 2 1 0,4 0-1 0,6 0-8 15,-2 1 0-15,3 0 3 0,0 0-26 0,3-2-28 16,-2 0-13-16,3 2-6 0,-4-1 5 0,3-1-1 15,3 0 1-15,5-1 8 0,0 2-3 0,5-3 14 0,6 3-3 16,5-4 9-16,6 2-3 0,8-4 9 0,0 2-5 0,7-1-17 16,-2 3-7-16,3-1-9 0,-3 0-3 15,-2 3 1-15,-5 0-11 0,-4 5 1 0,-3 0 1 16,-7 2 13-16,-5 1 12 0,-4 1 6 0,0 3 3 0,-6 0 2 16,-2 5 10-16,-2 0 5 0,-2 3-2 0,-2 1-2 15,-2 4 5-15,-3 2-3 0,0 1-2 0,-3 1 0 16,-2 0-2-16,1 0-6 0,-2 0 8 0,-2-2 0 0,0-2-16 15,3-3-27-15,-3-1-31 0,3-1-64 0,-2-3-76 16,3-3-107-16,2 0-138 0</inkml:trace>
  <inkml:trace contextRef="#ctx0" brushRef="#br0" timeOffset="8328.0243">10290 8028 2565 0,'-4'-2'21'15,"-1"-1"31"-15,4 3 37 0,1-3 19 0,-2 1 15 0,1 2 1 16,-2 0 8-16,6 0 6 0,-3 2-10 0,0-2-24 16,1 0-33-16,-1 0-22 0,2 0-7 0,-1 2-1 0,3-1-7 15,-4-1-12-15,1 0-12 0,3 3-7 0,-1-1 0 16,0 5 5-16,3-2-8 0,4 7-3 0,-1-3 8 0,4 6 0 16,3 2 4-16,0 0 2 0,1 1-7 15,0 1 4-15,1-1 0 0,-1-1 2 0,-1 0-7 0,-1 0 7 16,0-2-10-16,-1-1-4 0,-4-3 11 0,1-2-7 15,-4 0 6-15,0-6-2 0,-2 2-1 0,-2-2-5 16,-2-2 15-16,1-1 5 0,-2 0-5 0,0-3 14 0,0 2-18 16,0-4 1-16,-2-2-3 0,1-2 7 0,-2-4-10 15,-1-2-4-15,0-3 5 0,-3-2-17 0,-4-5 9 16,5-1 6-16,-5-1 5 0,2-1-6 0,-1 0 19 0,-1 4 9 16,0-2-5-16,3 1 5 0,1 4 4 0,3 5 10 15,0 2-1-15,-1 3 7 0,3 3-19 0,0 3 5 16,2 2-4-16,-1 3 0 0,1-1 0 0,0 2-12 15,0 2-6-15,0-3-4 0,1 0-3 0,1 0-7 0,-2 0 0 16,2 3-5-16,1-3 2 0,1 2-4 0,1-2 7 16,3 7 0-16,2-3-2 0,2 1 2 0,1 3 2 15,2-1-4-15,1 2 4 0,5 0-4 0,-4 3 0 0,5-3 6 16,-1 4-4-16,1-1 0 0,-1-1-7 0,-1-1 9 16,4 3-1-16,-3-4 4 0,-3 1 1 0,-2-2-13 0,-2-2 5 15,2 2 0-15,-8-4 8 0,2 1-1 0,-4-2-11 16,-1 1 13-16,1-3-7 0,-3-1 2 0,0 1 0 0,-1-2-1 15,-1 1-11-15,1-1-25 0,0 0-16 0,-2 0-24 16,0-1-13-16,-2 2-16 0,0 0-4 0,2 0-18 16,0 0 7-16,-1 0 8 0,1-1-17 0,0-1-5 15,0-3-14-15,-2 1-19 0,1-1-52 0,1-4-59 0,-2-2-82 16</inkml:trace>
  <inkml:trace contextRef="#ctx0" brushRef="#br0" timeOffset="8875.0447">11132 7713 2824 0,'-12'-2'28'0,"0"2"22"15,-2-4 24-15,5 0 12 0,-4 4 2 0,-3-4-2 16,3 3 13-16,-2 1 7 0,4-2-9 0,-3 0-10 15,4 2-22-15,-1-3 1 0,2 3 5 0,4 0 4 0,-2 3-17 16,3-2-8-16,2 2-22 0,-1-2-9 0,3-1-7 16,-2 4-12-16,2 0-8 0,-2 0-6 0,1 5 3 15,1-1 6-15,-2 6 7 0,2 1-6 0,-1 2 4 0,1 2-6 16,0 0 4-16,1 1 9 0,1 1-1 0,-1-4-12 16,1 3 1-16,3-5 0 0,-3-1 5 0,2-2 8 15,3-3-3-15,-4 3-5 0,3-4-3 0,0-3 11 0,1 2-6 16,-2-2-1-16,3-3 6 0,-1 1-7 0,0 0 5 15,1-3-2-15,0-3-1 0,2 3-7 0,-2-3 2 0,1-2 8 16,1 1-15-16,0-2 1 0,0-4-7 16,0-1-2-16,-3-1 5 0,1-3 2 0,0 3 1 0,-1-2-10 15,-2-3 6-15,0 0 9 0,-3 0-2 0,1 2 7 16,-3-2 5-16,0 0 3 0,0 1 2 0,0-1 2 0,0 3 5 16,-3-1 8-16,1 2 21 0,2 1 10 0,-2 4 7 15,2 2 12-15,-1-1 2 0,1 5 7 0,0-1 5 16,0 5-12-16,0-2-19 0,0 0-17 0,0 1-9 0,1 0-15 15,-1 0-6-15,0 2-11 0,0 1-9 0,0-4-1 16,2 5 6-16,0 0 3 0,1 2-6 0,2 1 5 16,-1 1 2-16,4 0 3 0,0 4 3 0,2 3-3 15,2-4-1-15,-2 0-6 0,-1-2 6 0,2 1-12 0,-1-2-11 16,1 0-21-16,-2-3-39 0,1-4-29 0,-2 2-35 16,-2-1-20-16,2-1-30 0,-2-2-33 0,-1-2-44 15,1-2-34-15,-2-3-31 0,0-3-28 0,-3-2-27 0,-1-4-18 16</inkml:trace>
  <inkml:trace contextRef="#ctx0" brushRef="#br0" timeOffset="9618.6502">11245 7558 2074 0,'-7'-15'44'0,"2"1"39"0,2 3 41 0,1 0 27 0,-1 7 23 15,2 1 12-15,1-2-4 0,-2 5 7 0,2 0-38 16,2 0-38-16,-2 3-48 0,0-1-29 0,3-1-25 16,-3 1-13-16,1 2 2 0,3 1 2 0,-1 3-2 0,2 0 2 15,0 0 7-15,4 6 7 0,-1 1 1 0,3 1 2 16,0 0 5-16,0 1-14 0,3-3 1 0,-3 3-5 15,0 0-1-15,0-2-2 0,-1-2-1 0,-1-1 6 0,2-3-3 16,-1 0 7-16,-4-1-5 0,1-4 2 0,-2 1 4 16,-1-5-5-16,1 2 7 0,-5-1-1 0,0-2 7 15,0-1 19-15,0 2 8 0,0-5 14 0,0 5 8 0,-2-4 1 16,2-1-6-16,-2-3-5 0,1 1-4 0,1-2-28 16,3-4-8-16,-3-2-3 0,2 0-19 0,1-5 4 0,-2-1 4 15,6 1-6-15,-2 0-3 0,-2 1 8 0,3-1 2 16,-3 6-19-16,3-2 10 0,-1 5-1 0,-2 2-4 15,2 4-1-15,-3 2 4 0,2-1-7 0,-1 3-3 0,-3 2 9 16,4 2-5-16,0-2 2 0,0 2-2 0,-1 2 8 16,5-1-4-16,-2 1 2 0,0 3 6 0,2-1-9 15,-1 2 3-15,0 1-3 0,1-3 5 0,2 4-1 0,-4-5 1 16,3 5 7-16,0-2-8 0,-3 0 6 0,0-1-1 16,3-3-6-16,-2 2-2 0,-2-3-8 0,-4-2-2 15,4 1-6-15,-3-3 7 0,1 0-3 0,-3 3 0 0,2-3 3 16,-2-3 1-16,0 3 5 0,2-4 3 0,-2 1-4 15,0-2-5-15,2-2 8 0,0-3 4 0,-2 1-3 16,4-4-1-16,0 0-1 0,0-1 5 0,0 0 1 0,0-2 4 16,2 3-7-16,-1 1-7 0,0 4 9 0,-2-1-3 15,0 2 2-15,2 2-9 0,-3 5 7 0,1-2-4 16,0 2-3-16,0 2 15 0,2-2-10 0,-4 0 1 16,4 3 1-16,-2-1 9 0,4-2-11 0,-1 3 6 0,3 0 10 15,-1-2-9-15,4 2 5 0,-2-1-2 0,3-2-4 16,1 0 4-16,1-2 6 0,0-1 2 0,0-1-15 15,2-4 10-15,-3 0-3 0,4-2 6 0,-2-3 3 0,-1-2-11 16,0-2 8-16,-1 1-5 0,-1-4 4 0,0 1-15 16,-3-5-2-16,0 2-22 0,-1-5 1 0,-3 1-11 15,-1 0-17-15,0-6-7 0,-2 1-4 0,-1-2 11 0,-4 0 8 16,1-4 27-16,-4 8 15 0,2 0 33 0,-6 5 20 16,2 2 19-16,-1 6 15 0,-3 3-3 0,2 6 1 15,-1 2-10-15,2 2-21 0,0 4-19 0,-5 1-11 0,5 6-9 16,0 3-2-16,-2 3-4 0,0 3 0 0,-1 3 1 15,-2 2 7-15,4 2 2 0,1 3-2 0,-1-1 1 16,2 1-4-16,6-1 0 0,1-1 4 0,3-1-4 0,2-1-1 16,7 0-6-16,1-3 12 0,1-2-4 0,3-1 4 15,2-2 7-15,5 0-11 0,2-5 9 0,0-1-6 16,4-5 9-16,2-2-20 0,3-3-18 0,-1-4-45 0,-1 0-56 16,1-4-55-16,-6 0-59 0,4-2-54 0,-7 2-75 15,-4 0-54-15,-2 1-53 0</inkml:trace>
  <inkml:trace contextRef="#ctx0" brushRef="#br0" timeOffset="10020.072">11107 8899 3371 0,'0'4'-34'16,"0"-6"-3"-16,6-6 0 0,10-9-3 0,-7-3 0 15,6-3-7-15,5-8-11 0,4-1-17 0,6-8 30 0,5-2 0 16,3-3-4-16,4-2 7 0,1 1 9 0,3-2 14 16,-4 5 17-16,1-1 22 0,0 7 8 0,-7 4 9 15,-3 3 13-15,-3 9-10 0,-3 4-7 0,-6 5-6 16,-5 4-4-16,-1 4-7 0,-3 4 7 0,-4 4-7 0,-4 8 0 15,4 4 11-15,-7 6 8 0,-1 3 4 0,-1 8-3 16,-4 5 12-16,-4 2-6 0,1 3 9 0,-2 4 4 16,-2 0 4-16,1 1-4 0,-2-2 5 0,0 0 7 0,4-1-10 15,1-3 1-15,0-1-7 0,3-7-3 0,2-3-17 16,2-7-5-16,4-1-5 0,0-7-5 0,2-2 8 16,1-3-7-16,3-5 4 0,3-3 0 0,2-3 1 0,2-3 1 15,2-3-14-15,3-5-13 0,5-1-34 0,2-6-32 16,2-3-50-16,0-3-56 0,-2-2-59 0,3-3-74 15,-5 3-66-15,-2-2-81 0</inkml:trace>
  <inkml:trace contextRef="#ctx0" brushRef="#br0" timeOffset="17485.7228">2459 9948 2752 0,'-5'-4'-3'0,"-1"-1"1"0,-2 2 2 16,5-4 11-16,-3 0 11 0,-1 4 3 0,2 2-1 15,2-2 8-15,-1 2 14 0,1 0 10 0,3 1 4 0,0 0-10 16,0 0-11-16,0 0 1 0,0 0-7 0,1 0-1 15,1-1-19-15,-2 1-10 0,0 0-6 0,2 1-4 16,-2-1-2-16,2 0-3 0,-2 1 6 0,2 0-8 0,-2 1 8 16,0 0-2-16,0-2-4 0,0 3 2 0,1 0 4 0,1 2 0 15,1 0 0-15,0-1 2 0,1 4-1 16,0-1 4-16,0 3 5 0,3-2-4 0,0 1 2 0,-3-1-2 16,1 0 3-16,0-3-2 0,0 0-1 0,-1 0-6 15,-1-3 6-15,1 1 5 0,-3-3-2 0,1 0 12 16,-1 0 0-16,1 0 13 0,0 0 9 0,1-3 16 15,-2 3 1-15,3-2 20 0,-1 0 5 0,4-1-6 0,1-2 9 16,2 0-6-16,1-2-6 0,2 0-9 0,4-3-7 16,-1 0-13-16,3-4-4 0,2 0 2 0,1-3-13 15,3-3-8-15,0-2-1 0,2-2-1 0,1-3-8 0,2-1-4 16,0-1-9-16,2-3-10 0,-4 2 5 0,4-3 7 16,-2 2-7-16,-4 2-5 0,2 1 7 0,-3 3 3 15,-1 0 7-15,-5 5 11 0,2-1-10 0,-6 7 2 0,0-1 11 16,-3 3-1-16,-2 2 5 0,-2 1-4 0,1 1-8 15,-3 1-3-15,-1-1 10 0,0 4-6 0,-2 1-3 16,-1 1 2-16,1 0-3 0,-3 1-6 0,0 1 7 0,0 0-1 16,0 0-6-16,2 0 6 0,0-2-9 0,-2 2-2 15,0 0-4-15,0 0 0 0,0 0-8 0,0 0-18 0,0 2-23 16,-4-2-29-16,4 1-16 0,-2-1-26 0,4 0-36 16,-2 0-40-16,0 0-41 0,0 2-26 0,0-2-35 15,0 0-67-15</inkml:trace>
  <inkml:trace contextRef="#ctx0" brushRef="#br0" timeOffset="21659.6954">5439 10835 2131 0,'-5'0'9'0,"2"0"7"16,-2 0 11-16,3-3 7 0,-1 1 1 0,-3 2 3 16,6 0 7-16,-2 0 0 0,1 0 0 0,-1 0 3 15,2 0-1-15,2 0 11 0,-2 1 1 0,0 0 12 0,0 0 0 16,1-2 6-16,1 2 0 0,-2 0-2 0,0 0 7 16,2-1-12-16,-2 0 8 0,0 0-8 0,0 0 9 15,0 0-1-15,0 0 0 0,0 0-4 0,0 2-6 0,0-2 3 16,0 0-6-16,0 0-5 0,1 0-14 0,2 0 5 15,-3 0-7-15,2 0-2 0,-4 0-1 0,2 2-13 16,0-2-5-16,2 3 2 0,-1-6 0 0,-2 3-15 0,1 0-2 16,-2 0 2-16,4 0-10 0,-1 0 8 0,-1 0-5 15,2 0 1-15,-1 0-3 0,3 0 9 0,2 3 10 0,-1-3-3 16,6 0 3-16,-3-3-1 0,4 3 7 0,6 0 3 16,-2-2-4-16,4 0-8 0,0 2-12 0,4-2 7 15,-1 0-1-15,2 1 1 0,0-2-7 0,3 1-3 16,-2-1 8-16,0 2 4 0,4-2 1 0,0 2-11 15,0 1 1-15,2-2-5 0,0 2 7 0,1-1 0 0,-1 2-9 16,-1-1-2-16,-1 2-1 0,-1-1 9 0,-1-1-8 16,-1 3 11-16,-6-2-10 0,4-1-1 0,-5 3 6 15,0-1 0-15,0-2-4 0,-1 3-1 0,-6-2-1 0,4 2-6 16,-1-2 5-16,-2-1-1 0,-1 2 6 0,1 0 2 16,-5-2 2-16,1 0-1 0,1 0 7 0,-3 0-1 15,0 3 1-15,-2-3-3 0,1 1-4 0,-1-1 2 0,-3 0 7 16,0 0 0-16,2 1-5 0,-3-1 5 0,-1 0 2 15,-1 0 5-15,0 0 3 0,0 3-3 0,0-3 0 16,2 1 1-16,-2 0 10 0,-2-1-3 0,2 1-6 0,0-1 8 16,0 1-8-16,2-1 5 0,-4-1 4 0,2 1-2 15,0 0-18-15,-1 0 4 0,2-1 6 0,-2 1-11 16,-1-1-4-16,2 1 2 0,3-1-9 0,-4 1 4 16,1 0 12-16,1 0-7 0,-1-3-5 0,0 3-2 15,2 0 7-15,-2-1-9 0,0 1-5 0,0 0-21 0,0 0-19 16,-2 0-14-16,1 0-28 0,2-1-32 0,-1 1-44 15,0-3-40-15,0 3-55 0,-1 0-53 0,1-2-77 16,1 0-105-16</inkml:trace>
  <inkml:trace contextRef="#ctx0" brushRef="#br0" timeOffset="47204.9432">3845 11991 2041 0,'-7'-3'-3'15,"-3"2"8"-15,0-5 1 0,4 4 9 0,-8-1 6 0,1 0 0 16,-1 2 0-16,1 1 5 0,1 3 15 0,-1-2-10 15,0 2 13-15,-4-1-6 0,0 4 2 0,-1-2 5 16,-1 2 2-16,-3 0 2 0,0 1-14 0,0 0 5 16,-2 1-18-16,2 0 0 0,-2 0-5 0,2 1-8 0,-1 0-2 15,2 0-6-15,-1 2 7 0,1-2-5 0,1 0 1 16,1 1-4-16,0-1-3 0,0 1 3 0,0-2 5 16,-2 1-5-16,4-1-3 0,-2 1 3 0,-1-1 1 0,2-1 2 15,1 0-3-15,2-2 2 0,0 0-7 0,2 0 10 0,-1-1-8 16,4 1-3-16,1-2 10 0,1 0-8 15,0-2 5-15,2 0 4 0,-1 1-4 0,4-2-4 0,0 2 5 16,1-2 8-16,2 0-13 0,-4 0 6 0,4 0 0 0,-2 0-2 16,2 0 4-16,0 0-7 0,0 0 5 15,0 0-9-15,-1 0 6 0,1 0 8 0,1 0 5 0,-1 0 2 16,0 0 6-16,-1 3 5 0,2-6 10 0,-2 3 7 0,1 0 6 16,0 0-5-16,0 0-7 0,0 0 7 15,0 0 0-15,-2 0-2 0,2 0-6 0,0 0-11 0,0 0-4 16,-2 0 4-16,4 0 1 0,-4 3-10 0,2-3-5 15,0 1 5-15,0-1-10 0,0 1 3 0,-1 0-4 16,2 0-2-16,-1-1-8 0,0 0-1 0,2 1-5 0,-2-1-1 16,0 4 6-16,0-1-2 0,0 1-1 0,-2 2-4 0,1 5 6 15,-1 2-1-15,1 4 11 0,-3 4-8 16,0 3-2-16,0 4 2 0,1 3 3 0,-4 6-2 0,0-2 2 16,2 6 1-16,-1 0-1 0,1 4 5 0,-1-2 5 15,0 5-2-15,1 0 3 0,2-2 4 0,-4 3-9 16,2-4 6-16,3 0-3 0,-3-5 3 0,2 0-6 15,0-6 7-15,1-4 0 0,-1-1 4 0,3-4 10 0,-2-4 0 16,2-1 3-16,-2-3 1 0,1-1 7 0,1-3 2 16,0-1-4-16,-2 0 0 0,2-3 0 0,0-1-6 15,0-8-6-15,0 0 4 0,0 0-9 0,0 0-1 16,0 0 5-16,-3 29-5 16,-9 34-5-1,10-51-10-15,-1-2 3 0,0 2-1 0,-1 0 2 16,3 3-2-16,-1-1 5 0,-1 0-5 0,0 1 7 0,0-1 8 15,0-2-10-15,0 5-2 0,3-4 8 0,-2-1 6 16,-1 0-16-16,1 0 6 0,2 0-5 0,-1 2-10 16,1-3 13-16,-2 2 5 0,0-1-13 0,2 1-3 0,0 3 14 15,0-1-1-15,-1 2-1 0,2-2 4 0,-1 2-1 16,2 0-11-16,-2 0 7 0,0 2-3 0,0 1-1 16,0-1-1-16,0 2-3 0,2 3 5 0,-2-1-4 15,-2 1 4-15,2-2-2 0,0 0 1 0,0-1-3 16,2-1 1-16,-2-1 6 0,-2-5-6 0,4 0-1 0,-4-3 3 15,4 0 0-15,-2-1 1 0,0-3-5 0,1 1 4 16,1-1 1-16,-2-3 1 0,0 1 1 0,1-2 6 16,-2 1-5-16,2 1 3 0,-1-1 9 0,-1 0-7 15,1-2 0-15,1 1 4 0,-1 3-12 0,0-3-2 0,0 2 8 16,2-2-7-16,-2 1-4 0,2 1 1 0,-2-2-7 16,1 2 2-16,1 0 24 0,1 0 0 0,0-1-3 15,0 1 9-15,-1-3-3 0,1 3 1 0,2-2 7 16,-1 0-3-16,3 1-9 0,2-2-3 0,4 1 3 15,-2-1-1-15,6 0 4 0,2-4 5 0,4-1-1 0,5-1-1 16,7-4-6-16,7-2-8 0,3-3 1 0,7-2 4 16,3-2-6-16,5 0-7 0,2-2 1 0,1 1-8 15,-1 2 1-15,-1-1 15 0,-4 3-7 0,-3 1-12 16,-7 3 5-16,1 1-1 0,-9 4 0 0,-5 0 4 16,-8 3 4-16,-5 2-11 0,-4 0-6 0,-4 0 7 0,-5 4 1 15,-5-3 6-15,0 1-4 0,-1 0-3 0,-2-2 5 16,1 2 10-16,-2-1 16 0,1-1 1 0,0 0 1 15,0 0-4-15,0 0-7 0,-2 2 12 0,-1-2-9 16,3 0-10-16,0 0-6 0,2 0 1 0,-4 0-8 16,0 2-21-16,1-1-10 0,-1 3-50 0,-1 0-44 15,0 2-70-15,-2 0-65 0,-1-2-96 0,-2 3-89 16,2-1-112-16</inkml:trace>
  <inkml:trace contextRef="#ctx0" brushRef="#br0" timeOffset="65619.6853">17967 9402 1380 0,'-8'0'6'16,"0"0"-7"-16,3-2 1 0,4 1-3 0,-2-4 0 15,1 5-2-15,0-1-7 0,2 1 6 0,0 0-14 16,-1 0 8-16,2 0 7 0,-1 0 10 0,0 0 16 16,0 1 19-16,0-1 30 0,0 0 4 0,-1 3 9 0,1-3 9 15,0 2-4-15,0-2 4 0,0 0-17 0,-4 0-15 0,4 3-20 16,0-3-9-16,0 0-1 0,0 0-6 15,0 0 3-15,0 0-7 0,0 0-2 0,2 0 13 0,-2 0 6 16,0 0 10-16,-2 0 2 0,2 0 10 0,0 0 9 16,0 2-1-16,0-2 15 0,0 0-7 0,0 0-6 15,0 0-2-15,0 0-6 0,0 0-7 0,0 0-14 16,0 0-2-16,0 0-2 0,0 0 1 0,0 0 2 0,0 0 3 16,0 0-1-16,0 0-1 0,0 0-3 0,0 0 2 15,0 0-5-15,0 0-3 0,0 0-8 0,0 0-4 16,0 0-2-16,0 0 13 0,0 0-11 15,0 0-16-15,9 3 7 32,-9-3 18-32,52 7-11 0,-36-7 2 15,-1 0 2-15,1 0 0 0,5 0-5 0,-3 0 4 0,2 0-10 16,0 0 3-16,2 0 1 0,-3 0-1 16,2-3-7-16,-1 6-1 0,-2-3-2 0,1 0 1 0,-2-3 4 15,2 3 0-15,1 0-5 0,-2 0 5 0,-1 0 5 16,1 0-4-16,1 0 7 0,-1 0-1 0,0 0-9 15,1 0-1-15,-3 0 6 0,3 0-8 0,1 0 4 16,-4 0 4-16,5-1-11 0,-4 1 2 0,2 1 7 0,0-1 0 16,-1 0-6-16,0 3 7 0,3-3-9 0,-5 2 1 15,3-1-1-15,-3 1 8 0,2-2-8 0,-1 2-2 16,0-2 2-16,-3 1-1 0,3 0 3 0,0 0-6 16,0 1 13-16,0-2-10 0,0 0 3 0,1 0 0 0,-2 0-1 15,4 2 0-15,0-4 1 0,0 2 3 0,-2-2-9 16,3 2 3-16,0-1 0 0,2 0 3 0,1 1-4 0,-1-3-1 15,0 5 1-15,1-4-3 0,-1 2 6 16,1 0-4-16,-2 0 6 0,0 0-1 0,-1-2-2 0,-4 2 4 16,2-3-6-16,2 3 4 0,-4-3-3 0,2 3 2 15,0-1-2-15,-2-2 6 0,4 3-6 0,-2 0 3 16,5-1 1-16,-1 0 2 0,2 1-3 0,1-1 4 0,-1 1-7 16,2 0-7-16,2 2 12 0,-1-1-2 0,2-1 6 15,-1 3-9-15,1-2 3 0,0 2-6 0,0 0 3 16,-2 1 0-16,2-3 5 0,-3 1-5 0,0 0-5 15,-4 1 3-15,1 1 0 0,-2-1 7 0,0-1-3 16,-6 0-2-16,3 1-5 0,-2 0 3 0,-5-1 2 0,2 1 4 16,-2-2-3-16,-2 2-2 0,2-1 14 0,0-2-2 15,-3 3 5-15,0-3-2 0,1 0 0 0,-3 3-1 16,1-1 2-16,-1-2 5 0,-4 0-7 0,2 0 10 16,-2 0-5-16,2 0 6 0,-2 0 2 0,1 0 1 0,-4 0 1 15,3 0 0-15,1 4-1 0,-2-4-5 0,-1 0 1 16,1 0 4-16,0 0-5 0,-4 0 0 0,4 0 9 0,-2 0-1 15,-4-2-6-15,4 2 5 0,0 0-7 16,-1 0-3-16,2 0-2 0,-2 0 5 0,2 0-12 0,-1-2-8 16,0 4 5-16,2-2-5 0,-2 0 1 0,0 0-6 15,-2-2 3-15,2 2-4 0,0 0-3 0,-1 0 9 16,1 0-9-16,-5 2-11 0,8-1-15 0,-3-4-37 0,-3 5-28 16,3-2-47-16,0 0-44 0,-1 1-57 0,-1-2-64 15,2-2-87-15,-1 1-110 0</inkml:trace>
  <inkml:trace contextRef="#ctx0" brushRef="#br0" timeOffset="70573.3579">21773 8681 2289 0,'-1'-12'-6'0,"-3"4"-17"16,1 1-8-16,1-7-7 0,2 6-16 0,-3-1-12 15,0 1-6-15,-2-1-7 0,4 2 14 0,-5-2 38 16,3-1 39-16,-4 0 30 0,2 1 50 0,0 1 22 15,-4-2 23-15,3 2 17 0,-2 1-3 0,0-2-18 0,-3 1-26 16,3 2-29-16,-3 0-28 0,0-3-16 0,-2 4-10 16,1-3-10-16,-3 1-8 0,1-2-3 0,-3 1-3 15,0-1 15-15,0 1 0 0,-3 1 12 0,2-2-1 16,1 3 3-16,-1-1 1 0,1 1 2 0,0 0 2 16,0 1-5-16,-1-1-14 0,2 3-4 0,-4-2 0 0,0 2-7 15,-1-1 1-15,-5 0-2 0,1 0-5 0,-2 3-5 16,-1-4 8-16,0-1 7 0,-2 4-5 0,0-2 2 15,-4-2 9-15,4 1 0 0,-3-1 3 0,-2 0 4 0,-1 1 1 16,-2 0-3-16,0-2 4 0,2 3 3 0,-6-1 1 16,3 1-2-16,0 0 0 0,-1 0 5 0,1-1-8 15,1 2 0-15,-2 1 3 0,0-2-6 0,1 1-5 16,-1 0 4-16,-1 1-4 0,0-1 1 0,-1-1-3 0,-2 1-2 16,1-2-2-16,-2 3 2 0,0-2 4 0,0-1-4 15,-2-1 9-15,-2 4-10 0,3-5 17 0,-4 4-2 16,3-2 3-16,-1 2 1 0,-3 2-9 0,7-3 1 0,-3 2-6 15,2 0 1-15,2 2-7 0,-1-2-3 0,5 2-12 16,-4 0 4-16,4 0-2 0,0 2 5 0,1-2-3 0,-2 3 3 16,2 0-3-16,-1-1 6 0,-1 1-2 0,0-2 3 15,0 3 1-15,0 0 8 0,-2-1-12 0,4 1-1 16,-4-2 5-16,1 3-6 0,-2-2 2 0,0 1 1 16,4 1-5-16,-3-2-9 0,3 0 9 0,3 2 3 15,3-4-5-15,-1 3 5 0,4 0 0 0,0-2 2 0,5 3-11 16,-2-3 9-16,0 3 4 0,3-2-4 0,1 4 0 15,-2-3 3-15,3 1-5 0,-2 0-1 0,1-1 13 0,1 2-13 16,0-1-1-16,2 0 6 0,-2 3-4 0,0-2-4 16,-2 2 6-16,3-1 0 0,-3 1 1 0,3-1 1 15,-1 2-10-15,1-1 6 0,-1-2-1 0,1 5 1 0,0-2 1 16,1 1-1-16,0-1-11 0,3-2 8 0,-1 4 5 16,0-2-9-16,-1 0 12 0,4 1-10 0,-1-3 2 15,-1 4-4-15,0-2 15 0,0 0-7 0,3 2 5 16,-3-2-4-16,0 0-9 0,2-1 9 0,0 1 0 0,2 2-7 15,0-2-1-15,-3 0 3 0,3 2-1 0,-1-2 1 16,3 0 2-16,0 4 0 0,-2-1-4 0,1 2 2 16,-1-1 4-16,4-2-2 0,-3 4-2 0,2-1 5 0,-2-1-3 15,3 3 0-15,-4-3-1 0,4 1 11 0,1 1-10 16,-1-1 4-16,1 0 3 0,-1-1-8 0,3 1 9 16,-1-1-5-16,0 1 0 0,1-2 0 0,-1 2 5 0,2 1-4 15,-2-1-1-15,2 3 2 0,0-2-4 0,0 2 2 16,2-3 8-16,0 3-6 0,-2-2-4 0,1 2 1 15,1 0-2-15,-1 0 11 0,1 3 0 0,2-2-10 0,1 2-1 16,0 0 4-16,0-2 1 0,1 5 6 0,1-4 3 16,1 0 1-16,0-2 1 0,3 3 4 0,1-2 0 0,1-1-3 15,-3 1 6-15,1-1-9 0,3 0 0 0,-1 0-7 16,2-3-1-16,0 3 3 0,-2-1-1 0,1 0 8 16,0-2-11-16,4 0 8 0,-4 0-2 0,3-1 3 0,-2-1 9 15,1 3-8-15,2-1 4 0,0-1-8 0,1 0 10 16,-2 2-3-16,6-5 7 0,-2 5-7 0,2-1-9 0,2-2 11 15,2 3-9-15,0-1 10 0,1-2-1 0,1 2-9 16,6 3-3-16,-3-5 2 0,3 5 1 0,0-4-1 16,2 3-1-16,0 1-6 0,-2-2-1 0,5-1 2 0,-5 1-4 15,0-2 8-15,-2 1-10 0,0 0 8 0,-1-4-4 16,2 4-6-16,-3-4 10 0,-4 0-8 0,4 0 14 16,-1 0-11-16,4-2 2 0,-1 0-8 0,2 1 9 0,0-1-4 15,2 0-9-15,3-1 16 0,-1 0-16 0,2 0 9 16,-1 3 5-16,5-3-4 0,-2-2-6 0,1 5 12 15,-1-4 0-15,-1 2-11 0,-1-3 9 0,3 2-16 16,-5 1 1-16,-3 0 10 0,2-2 1 0,-1 1-11 0,-2 0-4 16,3 0 8-16,-3 0-3 0,-1-1 10 0,2 1-3 15,-1-3-6-15,1 4 2 0,-1-3 3 0,-2-1 6 0,0 0 5 16,2-1-8-16,0-2 4 0,-3 4 1 0,2-2-4 16,-1-2 1-16,0 2 1 0,0-2 0 0,-1 0-5 0,1 2 11 15,-1-3-14-15,1 0 13 0,1 0 3 16,-1 2-6-16,1-2 1 0,1 1 4 0,-2 1-7 0,0 1-5 15,2 0 7-15,0-3-6 0,-1 1-1 0,1-1 4 16,-2 2-1-16,-2-2-1 0,1 0 4 0,-2-2-4 16,0 1 3-16,0 1-8 0,1-2 3 0,-5 0 7 0,4-1-4 15,2-1-6-15,-1 1 8 0,3 2-2 0,-1-3 4 16,1 0 4-16,2-1-3 0,-1 2-7 0,0-2 4 16,2 1 0-16,0-3-14 0,-1 1 14 0,1 2-8 0,0-4-3 15,-1 2 3-15,2 0 4 0,1 1-2 0,-3-1 1 16,-1 0 8-16,2-1-6 0,-2 2-2 0,0 0 5 15,-2-2-3-15,-1 2 6 0,-2-1-8 0,2 0 5 16,-2-1-3-16,-2 0-1 0,1-1 6 0,-2 0-4 16,-1 0 1-16,0 2-11 0,1-5 11 0,-3 2-4 15,2-2-2-15,1 2 2 0,2-3-1 0,-2 3-4 0,-1-4 12 16,4 1-9-16,0 0 7 0,0 0-1 0,0-1 4 16,1 2-5-16,1-1-1 0,-2-1 3 0,2 1-7 15,-2-2 12-15,-3 1-8 0,1 2 5 0,-1-4-4 16,-4 3-1-16,-2 0 9 0,2-1-2 0,-5 1 0 15,0-1-7-15,0-3 5 0,-1 2-12 0,-2-1-1 0,2 1 7 16,1-2-7-16,-1-1-2 0,1 0-2 0,1 0 6 16,0-3-9-16,0 0 15 0,0 3-2 0,2-4-5 15,-3 1 5-15,1 2 0 0,-1-2 2 0,-2 1 5 0,1 1 6 16,-2 1-7-16,1-2 1 0,-5 2 6 0,4 0-13 16,-2-2 13-16,-1 2-1 0,1-2-9 0,0 0-1 15,0-1 5-15,2 0-6 0,-2-1 0 0,0 0 16 16,2-4-12-16,2 3 0 0,-1-5 9 0,1 4-5 0,1 0-10 15,-2-1 11-15,3 1-7 0,-1 1 1 0,-1 2 2 16,0 1-2-16,2 0-9 0,-5 3 11 0,-1 0 11 16,-1 4-6-16,0 3 7 0,-2-3-5 0,2 3 4 15,-6 0 1-15,2 2 11 0,-3-1-8 0,2-1-3 16,-4 1 9-16,1 1-11 0,-1 0-1 0,-1-1 1 0,-2 0 2 16,4 0-4-16,-4 3-4 0,3-2 5 0,-4-1-12 15,5 3 7-15,-3-2-3 0,1 3 1 0,2-1-3 16,-3 0-7-16,1 0 9 0,1-2-10 0,1 4 13 0,-1-2-2 15,1 1-2-15,-1-1 1 0,-1 2-2 0,2 1 3 16,-1 0-4-16,2 1 3 0,0 1-11 0,-1-2-12 16,1 0-20-16,-2 4-45 0,0-4-47 0,2 4-57 15,-1-4-84-15,-2 2-88 0,-1 0-109 0</inkml:trace>
  <inkml:trace contextRef="#ctx0" brushRef="#br0" timeOffset="76308.8691">17621 9273 1809 0,'-27'1'-17'16,"27"-1"-6"-16,0 0 7 0,0 0-5 15,0 0-3-15,-22-5 6 16,22 5 39-1,0 0 2-15,-26 2-4 0,26-2 12 16,0 0 2-16,0 0-10 0,0 0 13 0,-65 7-13 16,59-4 1-16,-3-3-2 0,3 0 8 0,-1 3-6 0,2-1 1 15,-1 0 10-15,0-1-12 0,-1 0 5 0,-1 2-8 16,0 0 1-16,-2-1 4 0,-2 2 2 0,1 1 3 0,-3-2 0 16,0 2 3-16,-2-1-2 0,-3 2 8 0,2 0 2 15,-4 2-5-15,0 1-1 0,-4-1-1 0,-3 1 1 16,-1-1 0-16,-2 4 3 0,-1 0-12 0,-3-2-1 0,-1 2-2 15,-2 0 3-15,2 0-1 0,-1 2 0 0,-2-2-3 16,1 1 5-16,-2-1 9 0,4 0 1 0,1 0 2 16,-4-2-6-16,3 2 0 0,1 0-7 0,0 0-1 0,2 2-2 15,-2-2-2-15,-3 1-6 0,2-1-4 0,-1 2-4 16,1-1 2-16,-2 1 0 0,-1-2-3 0,-3 2-1 16,4 1-4-16,-4-1-4 0,1 1 11 0,-2-1-5 0,4 4 5 15,-4-2-6-15,0-1 1 0,0 2-5 0,-1 2 7 16,2 0 6-16,-1-1-13 0,-1 1 8 0,-1 0-13 15,0 0 14-15,0-1 1 0,1 1-3 0,0-2 4 0,0 0-1 16,-1 0 1-16,0 0-1 0,-2 1 5 0,4-2 0 16,-2 1-6-16,-1 0 7 0,2-3-6 0,-2 2-2 15,3-1 8-15,1-1-2 0,-2 1 2 0,2 0 5 16,3-3 6-16,-4 5-8 0,4-5 8 0,0 3 0 0,2-1-8 16,-1 0-2-16,0 1-4 0,0-3 0 0,-3 0-8 15,1-2 7-15,2 1-14 0,-2 0 4 0,1-2 2 0,1 1 0 16,0-1 2-16,1-1 0 0,2 0 2 0,-2-1-1 15,4 0 4-15,-2 0 2 0,2 1-9 0,0-2 9 16,-5 1-1-16,4-1-14 0,0 1 11 0,-1 1-3 0,1-4 1 16,-1 5-16-16,-4-4 12 0,4 2 1 0,0-1 1 15,-2-1 7-15,1 0-10 0,-2 0 0 0,4-1 0 16,-3 0 12-16,1 0-7 0,1 0-3 0,0 1-10 16,-3-2 6-16,5 2-7 0,-2-2 9 0,2 1-2 0,1 1-1 15,2-3 6-15,0 1-4 0,4-1 10 0,0 0-10 16,0 1 7-16,1-2-8 0,3 0 2 0,0 2 2 0,-1-3 1 15,0 1-1-15,0 1-9 0,-1-1 10 0,1-1-1 16,0 0 1-16,-2 0-3 0,0 3 0 0,-1-1-3 16,3 0 6-16,-2 0 5 0,0 2-10 0,2-3 10 0,-1 2-11 15,2-3 5-15,5 5-6 0,-5-3 3 0,3 1-7 16,0-1-3-16,0 1 10 0,-2 1-10 0,4-1 4 16,-5 1-4-16,2-1 5 0,2 2-4 0,-6 0 1 15,5 0 7-15,-3-3-3 0,0 3-1 0,0-1 0 0,3-1 3 16,-3 0 1-16,1-2-1 0,3 2 6 0,0-1-6 15,-3-1-5-15,8 1 5 0,-4-1 6 0,3-1-5 16,-2 0 5-16,2 3-3 0,1-3-9 0,-4 1 1 0,0-1 5 16,1 2-3-16,-2-1-8 0,4 0 1 0,-6-1-2 15,2 1 6-15,-1-1 4 0,0 3 3 0,0-2-6 16,-1 1 7-16,-2-1 2 0,4-1 9 0,-1 0-10 0,-1 5 1 16,1-5 4-16,0 3-7 0,1-2 1 0,-1 3-1 15,-1-3 2-15,1 2-6 0,0 0 5 0,-2-1-1 16,2 2-6-16,-1 0 7 0,-1-3 1 0,4 2-8 0,-4 1 5 15,4 0-2-15,-2-1 5 0,-1-2-8 0,2 3 4 16,1 0 2-16,-1-2-5 0,-1 1 5 0,0 1-3 16,3-2 8-16,-2 1-4 0,0 0 4 0,1-1-2 15,-2 0-1-15,3-2 10 0,0 0-7 0,2 3 3 0,-2-3-9 16,2-3 3-16,0 3 8 0,3 0-2 0,-2 0-8 16,-1 0 5-16,1-1 2 0,-3 0-2 0,7-1 3 15,-4-1 1-15,-1 2-9 0,3 0 7 0,-3-2 4 0,2 3 2 16,3-1 6-16,0-2-1 0,1 2 8 0,1-1-2 15,1 1 1-15,0 0-2 0,3-2-1 0,-1 3-9 16,3-1 2-16,-2 0 4 0,3 0-9 0,0 1-3 0,-2-2 1 16,0 2 5-16,2 0-7 0,-1 0 5 0,1-1-6 15,0 2-4-15,-2-2-1 0,1 1 4 0,1 0-4 16,-2 0-1-16,2 0 6 0,0 0-3 0,0 0-3 0,-2 0 3 16,2 0 2-16,0 0-1 0,0 0-9 0,0 1 7 15,-1-1-1-15,-1 0 1 0,0 0 2 0,0 0-6 16,2 0 2-16,0 0-2 0,-3 0 7 0,1 0-7 0,0 0-11 15,-1 0-1-15,2 0-12 0,-4 0-15 0,0 0-16 16,-4 2-21-16,2 0-21 0,1-1-36 0,-5 2-41 16,-2-1-57-16,0 1-57 0,1 0-74 0</inkml:trace>
  <inkml:trace contextRef="#ctx0" brushRef="#br0" timeOffset="77068.0058">11455 10179 764 0,'-4'0'15'0,"0"-3"15"0,2 3 24 15,-3 0 20-15,0-2 5 0,4 4 13 0,-2-4 10 16,0 2 0-16,3 0-3 0,0 2-4 0,0-2-14 0,0 3-12 16,3-1-6-16,-3-2-14 0,0 2-12 0,0-1 2 15,0 0-10-15,-3 3-15 0,3 0-3 0,-2 0-8 16,-4 2-3-16,1 4 0 0,-1-1 8 0,-3 6-4 0,-1-1-1 15,-3 0 5-15,1 2-4 0,-4 0 2 0,2 1 10 16,-3-1 6-16,2 1-5 0,-1-4 7 0,-1 3 1 16,1 0 7-16,-2-2 3 0,4-2 1 0,-3 2-6 0,1-2 4 15,2 0-5-15,-1-1-3 0,1-2-1 0,1 1-11 16,1-3 2-16,1 5-5 0,3-3-2 0,-6-1-10 0,6 2 5 16,-3-3-1-16,0 2-4 0,3-3 5 0,1 1-3 15,-1 0-2-15,1-3 0 0,4 0 8 0,-2-1-9 16,3-2 4-16,1 1 2 0,1-2-7 0,-2 0-10 15,4 1 9-15,-1 1 1 0,1-2-10 0,-2 0 12 0,0 0-11 16,0 0 4-16,0 0 3 0,0 0 7 0,0 0-6 16,0 0 4-16,0 2 0 0,0-1-3 0,0 3 7 15,-2 1-4-15,2-1-9 0,0 2 9 0,-1 4-2 0,1-1-1 16,0 1 3-16,1 1 0 0,1 2-1 0,-1-1 1 16,3 3 7-16,1-1-9 0,2-1 4 0,-1 2-5 15,2-1 4-15,4 0-5 0,0 0 2 0,1 1 1 0,4 0-3 16,1-1 1-16,2 1 0 0,1-1-5 0,4 2 2 15,-3-3 2-15,5 2 4 0,0-2-3 0,0 0 6 16,-1-1-1-16,1 0 3 0,-2-2-1 0,1 0-1 0,-2 0 4 16,-1-1-7-16,-1 0 0 0,-2-1 0 0,-2 2-1 15,3-2-4-15,-5-2 14 0,1 4-8 0,-2-3-1 0,-2 1-3 16,0-4 6-16,-1 3-4 0,2-3 8 0,-5 2 1 16,0-3-6-16,-2-1 4 0,-1 1-4 0,-1-3 11 15,0 0-2-15,-3 4 11 0,-2-4-6 0,1 0 7 0,1 0 7 16,-2 0 3-16,0-1 0 0,-2 1 0 0,1 1 1 15,1-1-10-15,-2-1-6 0,2 1-4 0,0 1-8 16,0-1 1-16,0 0-1 0,0 0-4 0,2 0-4 0,-2 0-4 16,0 0-11-16,-2-1-29 0,2 1-42 0,-2 0-60 15,1 0-47-15,-3 1-82 0</inkml:trace>
  <inkml:trace contextRef="#ctx0" brushRef="#br0" timeOffset="81447.4662">9027 12303 2289 0,'-3'-3'9'16,"1"2"7"-16,0-2 19 0,4 3 11 0,-4-3 3 16,1 3 3-16,1 0 0 0,-3 0 4 0,3 0-5 0,0 0-1 15,0 3-9-15,0-3 1 0,3 0 2 0,-5 0 10 16,2 2 6-16,2-1 7 0,-1 0 1 0,1 0 3 15,-2-1-3-15,2 2-5 0,-2-1-3 0,1-1-9 0,-1 1-6 16,0-1-14-16,2 3-8 0,-5-3-9 0,3 2 2 16,0-2-16-16,0 3 0 0,0 2-3 0,0 2-1 0,3 1 6 15,-3 1 3-15,3 6 4 0,0 2-5 0,0 4 8 16,2 1 1-16,0 2-4 0,1 3 2 0,-1 2 0 16,1-1 1-16,-1 1-5 0,3-2-3 0,-2-3-1 15,1-1-8-15,0-4 7 0,3-2-1 0,-2-1-1 0,2-5 0 16,0-2-3-16,0-4 8 0,-1 2 12 0,2-3 12 15,-1-1 6-15,4-2 7 0,-3-4 3 0,6 1 10 0,-1-4 1 16,3-3-8-16,2-4-14 0,2-3-6 0,4-4-6 16,2-3-5-16,2-4-6 0,1-3-11 0,0-4-1 15,2 1 12-15,0-3 9 0,0 2 3 0,-2 1-2 0,-1 0 3 16,-2 2 5-16,-2 2 5 0,-2 3 2 0,0 2-4 0,-3 1-6 16,0 6-4-16,-4-1 3 0,1 2 2 15,-5 3-10-15,-1 2-7 0,0-2 1 0,-7 4-4 0,3 1 5 16,-2 3-5-16,-1-1-4 0,-4 1-5 0,1 3 6 15,0 0 4-15,-1 1 2 0,-2 1-10 0,1 0-27 16,-1 0-9-16,-1 0-29 0,2 0-30 0,-2 0-30 0,1 0-41 16,0 1-56-16,0-1-38 0,0 2-36 0,0 0-29 15,0 0-44-15,0 4-60 0</inkml:trace>
  <inkml:trace contextRef="#ctx0" brushRef="#br0" timeOffset="98615.797">6386 10239 935 0,'0'-4'2'0,"0"1"10"0,0-2 2 0,1 0 11 0,-2 4 7 15,1-2 7-15,-2-2 7 0,2 2 9 0,-2 0 7 16,1-1-2-16,1 2 20 0,1-3 3 0,-1 1 9 16,2-2 5-16,0 1 3 0,-1 0-1 0,1 2 13 0,0-2-7 15,0 1-12-15,-2 0-1 0,0 1-4 0,0-2-4 16,2 4 0-16,-4-1-2 0,2 0-19 0,0 1-4 15,-2-1-3-15,0 1-13 0,2-2-5 0,-3 0 1 0,1 1-5 16,-1-2-1-16,-2-1-4 0,3-1 10 0,-3 1-6 16,1 0 5-16,-2-1-5 0,1 1 1 0,0-2-10 15,0 1-5-15,-1 1 2 0,-1-1-2 0,2 0 7 0,-2 1-5 16,1-1 4-16,1 0-5 0,0 0-1 0,-1 0 10 16,0 0 7-16,1 1-8 0,-2-1-14 0,-1 0 9 15,1 1-7-15,-3 0-1 0,2-1 4 0,-4 2-6 0,2-3-8 16,-1 2 6-16,-3 0 1 0,1-2-9 0,1 2 1 15,-3-2 2-15,0 2-1 0,2 0 1 0,0-2-3 16,-4 2-4-16,4 0 9 0,-1 0-2 0,1 0-1 0,1 0-2 16,-1 1-2-16,1-1-4 0,-1 2 2 0,3-1 5 15,-2 1-2-15,2-1 1 0,-1 1 3 0,0 0-4 16,3 2 6-16,-5-3 3 0,4 2 0 0,-2 0-5 16,0 0-3-16,-2-1 5 0,4 3-6 0,-5 0-2 0,4 0 2 15,-1 0-9-15,-2 0 7 0,2 0-1 0,-3 0 2 16,3 3-6-16,1-3 5 0,0 2 5 0,-2-2-3 15,3 4-4-15,-2-3 2 0,6 2 2 0,-3 0-12 0,0-2 10 16,-1 2-3-16,1-1-2 0,3 2 0 0,-1 0 2 16,-2-2 0-16,-3 0-6 0,6 1 10 0,0 2-6 15,-1-4 2-15,0 4-1 0,1 1-1 0,-1-2 10 0,1 1-10 0,-3 2 5 16,-1-2-5-16,1 0 1 0,1 4 1 16,-2-2-4-16,1 1 6 0,0 0-9 0,0 1 7 0,0 0 5 15,2-1-4-15,0 2 5 0,-1 1-1 16,1-1 1-16,1 1-1 0,-3-2 1 0,3 3-3 0,-1 0-7 15,0 0 12-15,0 1-8 0,1 0 3 0,0 0-6 16,-1-1 1-16,1 0 2 0,2 0 1 0,-3 1 0 16,1-1-1-16,2 0-3 0,-2-3 8 0,3 4 4 0,-1-1-6 0,3-1-6 15,-3-1 2-15,3 3 6 0,-2-1-8 16,2 1 9-16,-1 0-11 0,1 2 1 0,0-2 7 0,0 4 8 16,0-1-8-16,1 1 2 0,1 0-2 0,-1-1 2 15,1 3-1-15,1 0 2 0,2 2-3 0,-3-3-3 16,2 1 6-16,0 2-4 0,2-4 7 0,-3 4-1 0,2-4-2 15,-2 0-3-15,0 3-2 0,2-4 4 0,-2 1 0 16,3 0 4-16,-3-1-6 0,4 0-2 0,-1-2 6 16,-1 3 0-16,4-2-2 0,-4-1 0 0,3 1-9 0,-2-1 6 15,2-2 4-15,0 1 1 0,0 2 0 0,0-4-4 16,0 3 6-16,3-1 2 0,-3-1 7 0,0 0-3 16,3 0-5-16,-2 0 1 0,1-1 0 0,1 2 10 0,0-1-7 15,-3-1-1-15,3-2 4 0,0 0-4 0,-1 0 1 16,2-1-5-16,-1 2 2 0,-3-3-5 0,3-2 15 0,-1 2-10 15,1 1-5-15,-1-3 2 0,2-1 6 0,-4 4 0 16,4-4-1-16,-2 1 1 0,0 0-14 0,0 1 19 0,0-5-5 16,2 6 1-16,-2-3-9 0,3 0 3 0,-1-2 1 15,1 1-7-15,1 1 13 0,-1-3-13 16,4 3 4-16,-3-1-4 0,3-2 7 0,-2 0 1 0,2 1-1 16,1 0 2-16,-1-2-12 0,1 0 8 0,2 0 1 15,-3-2-2-15,1-1-3 0,1-1-4 0,1 1 5 16,-2 1 4-16,0-3 2 0,-1 0-4 0,0-1-9 0,-1 1 5 15,-1 1-2-15,-2-2 7 0,1-2-5 0,-1-1-5 16,-1 1 5-16,0 1-11 0,-1-4 4 0,0 1 7 0,0-1-1 16,2-1-3-16,-1-1-4 0,-2 0-2 0,0 0-3 15,0-3 9-15,-2 1-8 0,2 0 1 0,-1-1-5 0,-3-1-5 16,1-2 7-16,-2 2 4 0,-1 0 2 0,2-1 1 16,-2-1 6-16,0 0-12 0,0 0-3 0,-1-2 3 15,0 0-12-15,2 0 1 0,-1 1 3 0,-2-1-6 16,1 3 0-16,-1-1 8 0,-1 3 11 0,1 1-3 0,-1 2 8 15,-2 2 3-15,2-1-6 0,-2 3 3 0,1-1 7 16,-2 4 4-16,1-1-3 0,-1 1-4 0,-1 1 7 16,0-3-8-16,-2 5 4 0,2-3 4 0,0 3-12 0,0-4 0 15,1 4-6-15,-4-1 5 0,6-1-6 0,-4 0-3 16,1 3-19-16,-1-1-15 0,1-1-20 0,1 1-23 0,-1-2-30 16,1 3-29-16,-1-1-39 0,1 0-31 0,1-1-42 15,-2 2-40-15,1-1-39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5:20:45.9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7062 9394 2495 0,'-2'0'7'0,"-1"0"6"15,0 0 13-15,2-5 11 0,-1 3 5 0,-1 2 0 16,0 0 0-16,1 0 2 0,2 1-8 0,-3-1-4 0,3 1-1 16,0 0 1-16,0-1-2 0,0 0 15 0,0 0 5 15,0 3 6-15,1-3-2 0,1 1-4 0,-2-1-10 16,0 0-14-16,2 3 0 0,-2-3-14 0,1 2-12 0,1-2-6 15,-2 0 0-15,0 0 4 0,1 0-1 0,1 1 8 16,-2-1-10-16,0-1-6 0,0 2 5 0,0-2 0 16,0 1 5-16,0 1-9 0,2-1 4 0,-2 0-2 15,1 2 5-15,1-2 8 0,2 2 1 0,-2 0-1 0,4-1 6 16,1-1 4-16,2 4-1 0,2-4 3 0,3 3-3 16,4 0 0-16,-1 1 1 0,7-1-6 0,1 1-6 0,-1-1 2 15,4 1 0-15,2-3-4 0,2 3 2 0,-2-1 3 16,3-3-4-16,2 3 10 0,0-2-1 0,1-1-6 15,3 1 1-15,1 1 2 0,0-2 0 0,4 0-11 0,-3-2 7 16,0 1-5-16,2-1-2 0,1 0 6 0,-3-1-2 16,0 2-7-16,-3-2 1 0,0 2 4 0,1-1-6 0,-2 0 6 15,-2 0 6-15,-4 1-5 0,3 1-4 16,-4-2 6-16,0 2-2 0,-2 0 6 0,-3 0-3 0,0 0 0 16,-1 2-6-16,-3-2 5 0,-2 0-2 0,-2 3-2 15,-1-3 6-15,-5 0 0 0,2 2 7 0,-7-1 8 0,0-1 17 16,-2 1 8-16,-1-1 15 0,-2 0 9 0,-1 0 5 15,2-1 3-15,-4 1 5 0,2 0-5 0,0 0-9 16,-1 0-8-16,1 0-4 0,0-1-5 0,0 2-14 0,0 0-3 16,0 0-10-16,-2-2 0 0,2 1-8 0,0 1 4 15,-1-1-1-15,-1-1-3 0,2 0 4 0,-2 0-7 16,1 1 3-16,1 0 0 0,0 1 3 0,0-1-4 16,0 0-13-16,0 1-6 0,0 0 10 0,1-1 0 0,1 0-5 15,-4 0-11-15,2 0-28 0,0-1-27 0,0 1-31 16,0 0-34-16,-1-1-60 0,1 0-58 0,0 1-71 15,0 0-74-15,0 2-88 0</inkml:trace>
  <inkml:trace contextRef="#ctx0" brushRef="#br0" timeOffset="1099.6916">10930 9472 2518 0,'-2'3'0'0,"2"-2"7"0,-1-3 4 16,4 0 8-16,-3-1 0 0,0 3-1 0,0 3-5 0,1-3 2 15,1 2 4-15,0-1-2 0,-2 0 16 0,3 0 11 16,-3-1 15-16,0 3 20 0,1-3 21 0,1 0 4 0,-2 1 9 16,3 0 2-16,-3-1-7 0,1 0-12 0,1 0-8 15,3-1-7-15,0 0-6 0,-1 1-5 0,4-3-10 16,2 3-7-16,1 0-4 0,2 0-10 0,4 0 0 15,2 0-15-15,2 3-2 0,7-6-3 0,0 2 3 16,6-3 1-16,5 4-12 0,0-3 6 0,6 3-10 0,2-1 9 16,2 0-9-16,-5 3-1 0,7 1 1 0,-7 2-5 15,2-2-1-15,-2 2 3 0,-2-1 4 0,0 1-5 0,-1 0-1 16,2 0-4-16,-4-3-4 0,3 2 11 0,-2-3 0 16,0 2-7-16,0-3 5 0,-2 1-9 0,-2-1 9 15,2 0-1-15,-7-1-1 0,3-2-9 0,-4 2 6 16,-2-1 6-16,-4 0-8 0,1 0 11 0,-6 1-5 0,-2-3 3 15,1 2 3-15,-4-1 3 0,-4 3 1 0,-2 0-5 16,1-1 8-16,-4-3 3 0,-4 4 6 0,-1 2-1 0,0-2 4 16,-1 2 0-16,1-2-5 0,-2-1 4 0,0 2-8 15,2 0-4-15,0-2-7 0,0 2 0 0,-1-1-7 16,2 0 3-16,-1 0-5 0,-1 3-5 0,1-6-26 16,0 3-39-16,0 3-36 0,0-6-43 0,-3 3-57 0,3 0-77 15,-2-1-86-15,-1 0-92 0</inkml:trace>
  <inkml:trace contextRef="#ctx0" brushRef="#br0" timeOffset="15114.2952">12311 9255 1571 0,'-4'2'8'0,"2"2"8"15,1-5 8-15,4 0-5 0,-5 1 4 0,2 1-6 0,0 0-3 16,-1-1 3-16,1 3-7 0,-2-3-3 0,2 4 1 15,-2 0 11-15,2 0 4 0,-1 1 13 0,-3 3 15 16,4 0 14-16,-1 3 10 0,-2 3-4 0,-1-1-5 0,0 3-3 16,2 1-3-16,-4 0-2 0,1 3-8 0,0-1-18 15,1-3-8-15,-1 1 5 0,3 1 1 0,-1-4 2 16,-3 3 0-16,1-5 8 0,2 5 7 0,-3-2 4 0,1-1 5 16,-2 1-4-16,-2 1-2 0,1-1 7 0,0 2-7 15,-1-2 2-15,-1 2-16 0,2-3 11 0,-2 3-5 16,2 0 10-16,-2 0 1 0,-1-1-1 0,0 4 5 0,0-3-4 15,-2 0 3-15,0 3-8 0,1-2-1 0,-2 0-1 16,-3 0-5-16,4-1-4 0,0 1-7 0,-3-2-1 16,2 2 19-16,0 1-8 0,1-3 5 0,-3 1-9 0,2 1 1 15,-2-1 1-15,0 2 2 0,-1-2-9 0,3 2-15 16,-5-4 9-16,0 4-10 0,3-1 1 0,-1-2 7 16,1-1-11-16,-3-1 4 0,3 3 2 0,-1-4 7 0,1 2-3 15,-2-4 6-15,0 1 1 0,-2 0 2 0,2 2 6 16,0-3-7-16,-2 2 4 0,1-1-7 0,-1 1-2 15,3-1-8-15,0 0 2 0,-1 0-11 0,1 1 6 0,0-2-2 16,-1-1-2-16,2 2-2 0,1 0-1 0,-1 0 7 16,-3-2-6-16,3 2 6 0,-3 1-11 0,0-2 4 0,2-1 2 15,-2 2 5-15,-1-3-2 0,2 2 1 0,-3-2 6 16,4 0-1-16,-4-1 6 0,-1 3 0 0,0-2-2 16,1 0-1-16,0 0 2 0,-3-1-6 0,5 0-8 15,-5-1 3-15,4 0-2 0,2 0 1 0,-2-2-3 0,1 2-11 16,3-3 6-16,-1 2 1 0,0 0 4 0,2-5-3 15,-1 4 2-15,2-2 0 0,-2 1-8 0,2-1 16 16,-2-1-18-16,0 1 8 0,2-1 0 0,-3 4-6 0,2-2-1 16,-2 0-10-16,-2 2 19 0,2-2-16 0,-4 4 11 15,2-4-1-15,-3 4 1 0,2 0-5 0,-4-3-3 16,3 3 10-16,-1-1-4 0,2-1 5 0,0 1 4 0,2 1 1 16,-3-2-4-16,3 1 4 0,0-2 1 0,2 0 3 15,-2 3-4-15,4-4-10 0,-2 1 4 0,2 1-4 16,0-2 5-16,3 0 2 0,-2 2 6 0,4-2-13 0,-2-1 7 15,0 2 9-15,0 0-9 0,-2-1-11 0,0 1 6 16,-1 2-2-16,-2 0-2 0,2-1 13 0,-3 1-20 16,4-1 12-16,-3 2-1 0,3-4 12 0,-1 3-5 15,2-1 0-15,-2 1-6 0,2-2-1 0,-1 0 7 0,1 2-7 16,3-2 1-16,-1 3-3 0,-2-4-2 0,2 1 8 16,2 2 3-16,-1-2-6 0,1 0 8 0,-2 2-2 15,1 1-4-15,1-2 8 0,-2 2 1 0,0-1-5 0,0 3 1 16,-3 0 5-16,1-1-1 0,2 0 6 0,-3-1 3 15,1 1-10-15,-1 2 3 0,1-2 0 0,2 1 2 0,-1 0 4 16,0-1-2-16,1 0-7 0,1-1 1 0,0 3-1 16,1-2 3-16,1 0-1 0,1 2-6 0,0-5 0 15,1 5 0-15,0-2 4 0,0 0-10 0,-1 2 6 0,1-2-1 16,-2 0-1-16,2 2 11 0,0-1 1 0,0 0-10 16,2 1 0-16,-4 0 13 0,1-1 0 0,5 1-11 15,-6-1 6-15,6 1-16 0,-4-2 1 0,0 3 4 0,0 0-1 16,-1-2 1-16,2 2-6 0,-1 1 9 0,0-2-9 15,-1-1 6-15,1 1-6 0,-1-2 3 0,3-2-1 0,-2 1-5 16,2-2 3-16,-1-1-4 0,1 2 4 0,0-2 0 16,0-2 4-16,-2 1-2 0,4 0-1 0,1-3 5 15,-3 4-3-15,3-5 1 0,-2 3-4 0,2-1-4 16,0-1-14-16,-2 0-8 0,2-1-23 0,0 0-27 0,0 0-21 16,2-2-18-16,-2 0-30 0,2-1-25 0,-2 1-29 15,1-1-38-15,1 2-36 0,-2-5-56 0,0 1-66 16,-2-2-66-16,1-3-26 0,-1 1-31 0</inkml:trace>
  <inkml:trace contextRef="#ctx0" brushRef="#br0" timeOffset="15528.9019">9449 11209 1358 0,'0'-4'6'0,"0"-1"21"0,1-2 22 0,3 2 19 16,-4 0 12-16,4 2 19 0,-3-1 14 0,1 4 18 15,-2-3 7-15,2 3-5 0,1-1-12 0,-1 2-8 0,-1 1-3 16,1-2-9-16,-2 1-6 0,1 2-16 0,1 0-6 16,-2 0 7-16,0 5 12 0,2 0-3 0,-1 5 16 15,1 2 5-15,-1 4 8 0,1 5 6 0,0 4 4 16,-1 2-6-16,-1 7-26 0,3-1 1 0,-3 0-16 0,-3 5-11 16,6-4-20-16,-3-4 0 0,0 0-15 0,2-4-12 15,-1-4 2-15,1-4-5 0,1-4-6 0,0-3-6 16,0-3 9-16,1-3-3 0,-1 1 4 0,0-4 3 0,3-5 11 15,-3 4 5-15,4-3 4 0,-1-1 4 0,2-2-2 16,6-1-5-16,-3-5 0 0,8-1-2 0,0 0-12 16,5-4-5-16,0 0-8 0,1-3-8 0,2 3-5 0,-2-2 6 15,-4 3-2-15,1 2-6 0,-6 2-1 0,1 1 0 16,-7 4 3-16,2 1 1 0,-4 1 6 0,-3-2-12 16,-2 3 3-16,2 0 3 0,-5 0 1 0,4 0 0 15,-2 0-4-15,-2 2 0 0,0-2 3 0,0 0 1 16,0 2 0-16,-2-2-2 0,2 0-12 0,0 1-3 0,2-2-11 15,-4 1-20-15,2 0-35 0,-2-1-32 0,2 0-57 16,4 1-43-16,-6-2-44 0,0 2-67 0,0-1-79 16,2-1-77-16</inkml:trace>
  <inkml:trace contextRef="#ctx0" brushRef="#br0" timeOffset="17171.8917">11853 9421 925 0,'-3'0'3'0,"0"0"16"0,1-2 12 0,0 2 14 16,2 0 16-16,0 2 5 0,-1-4 8 0,1 4 27 15,1-4 6-15,-1 4-4 0,0-1 8 0,0 1 3 16,0-3-5-16,0 1 9 0,0 1-1 0,0-1-17 0,0 0-4 16,0 0-9-16,2 0-12 0,0 0-22 0,-2 2-3 15,0-2-17-15,-2 0-5 0,4 0-8 0,-2 0 2 16,1 0-9-16,-1 2-7 0,0-2 10 0,2 0-10 0,-1 1 13 16,-1 1-7-16,5-2 10 0,-5 3 2 0,3-1 3 15,0 1 9-15,2-2 1 0,3 2 5 0,0 1-15 16,3-1 16-16,0 0-17 0,3 1-6 0,1-1 4 0,2 1-9 15,-1 1-1-15,3-2-2 0,0 2 6 0,3-2-4 16,0-1 13-16,1 2 2 0,3-1 2 0,-1-3 2 16,4 2-4-16,1-2 8 0,0 1 5 0,0 1-7 0,1-2-8 15,0-1 1-15,0 1 3 0,1 0-1 0,-5 1-11 16,1-1-2-16,-1 0 0 0,0 0-7 0,-4 0 1 0,1 3-5 16,-3-3-10-16,1 2 7 0,1-2 11 0,-3 2-8 15,3 0-6-15,-2 1 10 0,-1-3-6 0,2 0 4 16,0 4 2-16,-1-3-4 0,-2 2 0 0,1-2 15 15,-3-1 7-15,1 3 4 0,1 0 13 0,-3-1 5 0,0 1 5 16,-2-3 5-16,0 1 0 0,-1 0 0 0,1-1 1 16,-4 0-8-16,-1-1-2 0,-1 1-12 0,1 0 7 0,-4 1-4 15,0-2-2-15,-2 1-11 0,1 0-6 0,-3 0 10 16,1 1-13-16,-1-1 9 0,-1 0-9 0,0-1-3 16,5 2-7-16,-5-1-1 0,0-1 4 0,0 1-14 0,0 0 7 15,0 1-6-15,0 2-5 0,1-3 5 16,-1 0 7-16,0-3-2 0,-1 6-6 0,2-2 6 0,-2-1-2 15,2 3 6-15,-1-6-6 0,0 4-3 0,-1 1-3 16,1-2-22-16,0 0-19 0,0 0-42 0,0 0-29 16,-2-3-52-16,-1 3-42 0,3-1-56 0,0-2-65 0,0 3-51 15,-1-1-64-15</inkml:trace>
  <inkml:trace contextRef="#ctx0" brushRef="#br0" timeOffset="24595.0633">21755 9382 2141 0,'-7'1'1'0,"-1"-2"2"15,1-1-4-15,4-2 5 0,-2 1-8 0,1 2 4 0,-2 2-4 16,3-1 1-16,-2-2-1 0,3 3 0 0,-1 0 6 16,1-1 11-16,2 0 20 0,-1 0 9 0,1 0 17 15,0 0 1-15,0 0-1 0,1 3-4 0,-1-3 0 0,2 0-16 16,-1 0-12-16,-1 2-18 0,0-2-15 0,0 2-4 15,0-2 8-15,0 2 1 0,0-2-6 0,0 0 33 16,0 0-10-16,0 0 7 16,0 0-5-16,0 0-5 0,0 0 10 15,0 0-1-15,0 0 4 16,0 0 6-16,0 0 2 0,0 0 8 0,0 0 6 16,0 0-3-16,0 0 9 0,0 0-6 0,0 0-4 0,0 0-13 15,59 8 1-15,23 4-4 0,-63-9-6 0,2-1-2 16,1 2-6-16,-1-1-9 0,-3-1-1 0,3 1 3 0,0 1-3 15,-3-1 1-15,1 2 1 0,2-1-4 0,-2 0 2 16,0 0 7-16,5-1-5 0,-2 1-6 0,1-1 3 16,2 1-6-16,0-1 2 0,1-1 10 0,4 1-11 0,-1 1 6 15,1-1-4-15,0 1 7 0,2 0-4 0,-2-2 7 16,0 2-12-16,0-4-1 0,-2 3 9 0,0 0-14 0,-1-1 8 16,0 1-1-16,-2-3 4 0,-1 4-9 0,2-2 10 15,-4-1-2-15,1 1-2 0,-2 1 0 0,3-1 6 16,-2 1-3-16,0-3-3 0,-1 1 8 0,2-1-10 15,-1 3 1-15,0-3 4 0,2 0 5 0,1 3-8 0,2-1 3 16,0-2 0-16,1 0 3 0,-1 0 0 0,2 2-1 16,-1-1-8-16,0-1 6 0,-2 0-6 0,1 1 7 0,-2-1-7 15,0 1-4-15,-3-1 3 0,-1 0 3 0,1 3 1 16,-3-2-6-16,0-1 6 0,0 0-7 0,2 3 6 16,-4-3-1-16,2 0 5 0,1 0-3 0,0 0 4 0,0 0 2 15,0 0-8-15,0-2 2 0,0 1 7 0,2-3 2 16,-3 3-11-16,2-1 4 0,-1 0-4 0,1 0 5 15,1-1 0-15,-2 0 0 0,-2 2-7 0,2-2 2 16,2 2 1-16,-1-1 4 0,0 0 1 0,1 0-8 16,-1 2 11-16,2-1-8 0,-2 1-2 0,1 0 1 0,-5 0 2 15,4 0-3-15,-4 0-2 0,1 3 15 0,0-3 2 16,-2 2 9-16,0-1 13 0,0 0-3 0,0 0 8 16,0 2 5-16,-1-2-1 0,0-1 1 0,-3 3-12 15,1-3 9-15,-3 0-8 0,0 0 7 0,-3 0 5 0,-1 0-4 16,-3 0 20-16,2 0 0 0,-3 0 10 0,-1 0-3 15,2 0 3-15,-3 3 0 0,-3-3-8 0,3 0 3 16,-3 2-20-16,2-2-3 0,1 0-21 0,0 2 0 16,-2-2 0-16,4 0-16 0,-2 0-3 0,0 1-1 0,0-2 1 15,1-1-10-15,-2 5 13 0,1-6-6 0,0 3-7 16,-2 2 10-16,2-4-1 0,0 2-23 0,-2 0-26 16,1-2-35-16,-1 2-44 0,2 0-59 0,-1 0-70 15,-1-3-84-15,0 0-130 0</inkml:trace>
  <inkml:trace contextRef="#ctx0" brushRef="#br0" timeOffset="27226.9693">23321 8597 1930 0,'0'-6'1'0,"0"4"-4"15,-2-3-4-15,4-2 3 0,-2 4 0 0,0 3-3 16,0-2 7-16,0 0-1 0,0 2-6 0,0-1 11 16,-2 0 13-16,2-2 17 0,0-1 24 0,-2 0 14 15,2 0 0-15,-3 1 10 0,2-2 6 0,-3 3-2 0,3-2-1 16,-3-2-18-16,0 1-27 0,-1 3-7 0,1-2-2 16,-3 0-8-16,2-3 1 0,-1 3-7 0,-5-1-6 15,3 0-1-15,-2 0 9 0,-2-2-1 0,2 0-3 16,-2-1 0-16,-4 3 4 0,3-1-1 0,-1 0 4 15,0-1 1-15,-2 1-5 0,0-1-5 0,1 1 1 0,-2 1 4 16,-3-2-11-16,1-1 4 0,0 4-5 0,-1-2-5 16,-4-1 4-16,5 3-4 0,-5-1 4 0,1-2-7 15,-1 2 5-15,1 0-3 0,1-2 6 0,1 2-4 16,-3 2-1-16,1-1 5 0,0-1-6 0,-1 3 3 0,4-1 2 16,-3 0 4-16,1 0-5 0,-3 2 6 0,3-4-1 15,1 4-3-15,-4-1 4 0,-2-3-6 0,0 5-1 16,1-2 0-16,-1-1-5 0,-2 2 7 0,3-2-5 15,0 0 1-15,1 1 1 0,-1 0 5 0,1 1 1 16,0-1-2-16,2-1 1 0,0 0-7 0,-1 2 6 0,-1-3-1 16,0 1 5-16,2 0 4 0,1-2 6 0,-3 3-11 15,2-2 8-15,-3 1 5 0,2 0-10 0,1-2 0 16,-2 4-9-16,-1-2-3 0,0 0-15 0,0 1 18 0,2-1-7 16,1 1-1-16,-3-1 5 0,0 2 5 0,2 0-2 15,0-1 0-15,0 0 9 0,1 1-9 0,-4 0 0 16,2 0 3-16,0 1 7 0,0 0-12 0,0 0 10 15,2 0-2-15,-3 0-3 0,0 0 1 0,1-3 6 16,0 3-3-16,-2 0-7 0,1 0 5 0,-1 0-7 0,-2-2 5 16,4 2 2-16,-2-2 5 0,2 2-7 0,-1-2 3 15,1-1 2-15,2 3 6 0,-1 0 0 0,1 0-1 0,1-1-1 16,-3 1-9-16,3-2 2 0,1 2-6 0,-2 0 4 16,-1-1-6-16,1 0 3 0,0 1 0 0,1 0-3 15,-1 0 7-15,-1 0-3 0,1-3 6 0,-2 3-3 16,0 0 4-16,1 0-7 0,-2 0-4 0,0 0 1 15,1 0-2-15,-2 0 1 0,-2 0 1 0,3 0-4 0,-3 0 0 16,2 0 4-16,-1-1-1 0,0-1 0 0,-1 1 2 0,2 1 3 16,2 0-2-16,-4-2 0 0,4 2 0 15,-2 0-4-15,0 0 4 0,1 0-1 0,-1 0-2 0,0 0-7 16,-1 0-4-16,0 2 8 0,-2-2-3 0,2 0 10 16,-2 0-2-16,0 0 6 0,1 0 8 0,1 1 7 15,1-1 1-15,-1 2-5 0,2-1 5 0,0-1-10 0,0 0 4 16,2 0-7-16,1 0-3 0,1 3-11 0,-2-3 3 15,3 2 0-15,-2-2-2 0,2 3 2 0,-1-3-3 16,1 0 1-16,-1 5-1 0,0-5 3 0,0 4-2 16,-2-4 6-16,1 5-1 0,-4-2 0 0,2 0-10 0,-2 1 9 15,-1-2-2-15,2 3 0 0,-1-2-2 0,0 1-2 16,0-1-6-16,4 1 2 0,-3-1 10 0,1 0-9 16,0 1 6-16,1-1 7 0,-3 1-1 0,4-2-10 0,-4 1 5 15,3 2-1-15,-5 0-2 0,2-2 1 0,1 4 0 16,-4-4-4-16,3 3 3 0,-3-1 6 0,1-2 5 15,-1 3-7-15,2 0 1 0,-2-2 1 0,0 2-6 0,-2-2 5 16,4 2-1-16,-2-1-1 0,-2 0-8 0,2-1 5 16,-2 1 3-16,2 2 0 0,0-2-3 0,-1-1-3 15,1 1 6-15,0 1 1 0,-4-1-1 0,4-1 7 0,0 3-6 16,-1-4 4-16,-3 4 0 0,1-2 4 0,2-1-10 16,-3 3 7-16,3-2-1 0,-3 0-7 0,0 0 12 15,1 0-9-15,1 0 6 0,-1-1-9 0,1 1 7 16,-1-1-10-16,2 0 5 0,-3 1 2 0,3 0-7 0,-4-1 2 15,2-1 3-15,-2 2-3 0,-3-1-1 0,3 3 4 16,-1-1 0-16,-2-2-1 0,-1-1 2 0,-1 1-1 0,0 0-1 16,0 0 2-16,-2-2-1 0,-1 1-1 0,3-3 4 15,0 2 3-15,0-1-9 0,3-1 10 0,-1 0-7 16,3-1 3-16,2 1 0 0,-2-2-1 0,0 2-10 0,0 0 3 16,-1-3 3-16,0 3-6 0,1-2 5 0,-3-1 1 15,3-1 1-15,-3 3 2 0,5-6 7 0,0 3 0 16,1-3-12-16,1 1 5 0,1-3 1 0,3 2 0 0,-3-3-6 15,0 2 3-15,3-1 2 0,0 1-4 0,1-1 8 16,-1 1-9-16,1 0 4 0,0-3 5 0,1 2-2 16,2-1-6-16,2-2 0 0,-4 1 2 0,1 0 1 15,0-3 3-15,2 2-2 0,0-1-9 0,-2-1 5 0,7-1 5 16,-5 2-10-16,1-3 3 0,4 3 8 0,-2 0-6 16,2-1 1-16,-1 2 4 0,1-3-5 0,1 3 0 15,-1-1 6-15,-1 1-10 0,-1-1-1 0,2 0 7 0,1 4-7 16,-1-2 0-16,2 0 10 0,0 2-6 0,0 0 0 15,0 0 5-15,2 1 1 0,-1-1-5 0,-1 1 6 16,1 0-3-16,0 0-2 0,-2-2 6 0,0 3-6 0,1-6 2 16,-3 5-3-16,1-1 9 0,1-3-11 0,-3 4 5 15,1-2-1-15,0-1 4 0,-1 2 2 0,3 1-12 0,-1-1 7 16,-1 0-6-16,-1-2 6 0,0 2 0 0,2-1 0 16,-2 0-14-16,0 2 12 0,0-1 9 0,-3 2-1 15,0-2-6-15,1 1 6 0,-3 2-6 0,-1-1-1 0,-2-1 7 16,5 3-3-16,-7-3 2 0,3 2-4 0,-1 0 6 15,2 1-9-15,-2 0 5 0,2-2 7 0,-1 6-1 16,1-4-7-16,-1 1 1 0,3 1-1 0,-2-1-1 0,-1 1 12 16,2 1-3-16,1-2-12 0,-1 1 4 0,2 3 7 15,3-2-1-15,-2 0-1 0,3 2 1 0,0-2-15 0,1 2 6 16,1 0 9-16,0-1-3 0,2 1-10 0,-2 0 5 16,2 1 3-16,-3-1-6 0,0 2 8 0,2-2-5 15,0 0 0-15,0 2-5 0,-1 0 8 0,2-2-3 16,-1 0-5-16,1 0 12 0,2 3-11 0,-2-3 3 15,1 0 1-15,0 0 0 0,1 0-2 0,0 0 2 0,-2 0 2 16,0 0-5-16,-2 0 6 0,3 0-3 0,-4 2-2 16,3-2 4-16,-5 0-5 0,1 1-5 0,1-1 8 15,0 0-5-15,-1 1 3 0,0 0 2 0,0-1-1 0,-3 1 4 16,3-1 2-16,-2 3-1 0,2-3-10 0,-4 0 4 0,2 0-1 16,0 0 5-16,0 0-1 0,4 0-5 0,-2 3-1 15,2-3-2-15,-1 1 6 0,3 0 4 0,0 1 0 16,1-1-8-16,-3 3 5 0,3 0 2 0,0-3-1 15,0 4-1-15,-5 1 2 0,6-2-7 0,-6 3-1 0,2-1 8 16,-1 0-2-16,-1 1-4 0,0 1 3 0,2-3 2 16,-3 2-2-16,0-2 4 0,1 3-1 0,1-2-7 0,3 0 5 15,-3-2-5-15,4 1 5 0,-1-1 3 0,1-3-3 16,2 3 0-16,-2-1 5 0,4-1-2 0,-2 1-9 16,5-1 9-16,-4 1-3 0,2-1-6 0,-4 3 6 0,2 0-10 15,2-1 5-15,-6 1-1 0,3 3 9 0,-3-1-5 16,-1-2-1-16,0 4 0 0,2-2-3 0,-3 2 10 15,0-1-7-15,2 0 8 0,0 0-8 0,1-2 3 16,-1 5-2-16,3-6 2 0,-2 3 6 0,4-3-6 0,-3 3 2 16,3-1-2-16,0 1-5 0,-1-2 5 0,-1 0 2 15,5 0-7-15,-4 2 4 0,-1-2-7 0,2 1 5 0,1 1 4 16,-5-1-2-16,4 2 7 0,-3 0-8 0,2 0 7 16,-3 3-2-16,0-1 5 0,1-2-6 0,0 3-4 15,-1-2 8-15,3 2-10 0,-1-1 4 0,-2-1 6 16,4 3-9-16,-3-4 3 0,3 3 5 0,0-3-7 0,1 2 5 15,-3-2-3-15,3 3 7 0,0 1-12 0,0-3 8 16,-1 1-1-16,1 1-5 0,-1 3 4 0,0-2-2 16,1 0 1-16,0-2 3 0,0 3-2 0,1-2-6 0,0 0 10 15,1-2-3-15,-1 0 4 0,3-1-6 0,-2 0 0 16,3-1-6-16,-2 0 7 0,0-2-1 0,2 2-6 16,-1-3 6-16,1 2-3 0,0-2-2 0,-1 2 2 0,0-2 1 15,3 4 1-15,-1-3-3 0,1 0 4 0,-3 2-4 16,1 0-3-16,2-1 6 0,-3 0-1 0,3 0 1 15,1 1-4-15,-3-1 5 0,1 0 3 0,-1 0-4 0,2-2-1 16,-1 2 8-16,0-2-4 0,2 0-4 0,-1-1 1 16,1 2 4-16,0-4-11 0,0 1 10 0,0-1-1 15,0 0-7-15,0 0 7 0,-2-2-1 0,2 0 4 16,2 0-1-16,-2 0 0 0,0 0-2 0,0 0 1 0,-2 0-4 16,1-2-1-16,1 2-17 0,0 0-35 0,-4 0-45 15,4 0-52-15,-4 2-68 0,-1-4-90 0,0 2-112 16</inkml:trace>
  <inkml:trace contextRef="#ctx0" brushRef="#br0" timeOffset="27900.8354">12670 8386 1560 0,'2'-2'-6'0,"-1"0"1"0,-1-2 5 0,5 2-7 0,-5 0 5 15,1 1-4-15,-1 0 4 0,4 0 3 0,-4-1 12 16,1 2 12-16,-1 0 11 0,2 0 30 0,-1 0 6 15,1 0 10-15,-2 2 2 0,2-2-7 0,-2 1-12 0,0 0-9 16,0 0-18-16,0-1-26 0,0 2-7 0,1 0-16 16,1-2-1-16,-2 6 0 0,1-4 5 0,3 5 3 15,2-2-5-15,-2 4 12 0,3 4-3 0,1-1 13 0,-2 4-3 16,3 1 8-16,-1 0 6 0,2 3-6 0,-1 2 10 16,1 2-14-16,-2 2 6 0,0-1-9 0,3-1 2 15,-3 2 0-15,1 1-10 0,0-2 5 0,1-2-3 16,-2 2 6-16,3-3-4 0,-5 1 9 0,2-6-8 0,0 3-5 15,2-3 1-15,-2 0-1 0,0-5 0 0,-2 1-2 16,2-2-1-16,0-3-1 0,-4-2 8 0,3 0-1 16,-4-2 4-16,3-1-6 0,-4 0 3 0,1-2 11 0,-2-1 6 15,1 0 8-15,0 0 8 0,-2 0 18 0,0 0 11 16,1-1 17-16,1 1 12 0,-2-3 4 0,0 1 8 16,1-1 0-16,3-2-14 0,1-2-13 0,4-1-11 15,-1-4-8-15,5-2-19 0,2-3-11 0,1 1-18 0,5-2-8 16,0-1 3-16,5-1-9 0,-5 3-2 0,4-2-4 15,-3 4 4-15,-3 1-6 0,3-1 4 0,-5 3 1 0,-1 1 4 16,-2 1 0-16,-4 3-1 0,-2 0-2 0,1-1 2 16,-2 3 1-16,-3-2 11 0,3 4-14 0,-6-2 3 0,4 0 5 15,1 0 3-15,-3-2 2 0,1 3 2 0,0-1-4 16,0 2-9-16,-1-1 19 0,2-1-7 0,-4 1 9 16,1 0-4-16,1 4 2 0,-2-2-4 0,-2 0 7 0,1 4-4 15,0-2-8-15,0 1 1 0,0 0-10 0,0-1-1 16,0 0 1-16,-3 0-6 0,3 0-13 0,0 0-8 15,0 0-21-15,-2 3-19 0,1-3-35 0,-3 1-24 0,4 2-41 16,-1 2-37-16,-4 0-37 0,0 1-64 0,-3 3-50 16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05:21:35.85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7947 9556 935 0,'0'0'30'0,"-11"5"-2"0,11-5 15 16,0 0 15-16,0 0 7 0,0 0 14 0,0 0 5 16,0 0 0-16,0 0 12 0,0 0-6 0,0 0-4 15,0 0-1-15,0 0 8 0,0 0-1 0,0 0 9 16,0 0-4-16,0 0-11 0,0 0 2 0,0 0-9 0,0 0-9 15,0 0-12-15,0 0-21 0,0 0-6 0,0 0-12 16,0 0 3-16,0 0-15 0,0 0 9 16,0 0-23-1,0 0 13 1,0 0 17 0,0 0-4-16,0 0 2 0,0 0 0 15,0 0-2-15,89 15 15 0,-72-17-16 0,-4 1-5 16,4 0-2-16,2-2 0 0,-3 2 4 0,1-3-1 0,1 4-7 15,2-2-5-15,-2 1 1 0,2 1 3 16,0-2 1-16,0 0-2 0,0 2-7 0,2-1 5 0,-3 1 6 16,2-1-6-16,-1 1 6 0,-1 0-7 0,0 0 1 15,0 0 4-15,-3 1-1 0,0-1 0 0,0 0 0 0,-2 1 8 16,-3-1-5-16,0 0 3 0,1 0 4 0,-2 0 2 16,1 2 2-16,-2 0 3 0,3-2 3 0,-3 0 4 15,0 0 11-15,3 0 9 0,2 1-9 0,-3-2-4 16,2 0 0-16,2 0-1 0,3-1-10 0,1 2-6 0,1-2-11 15,-2-1-10-15,4 3 3 0,-2 0-6 0,-2-1 4 16,1 0-9-16,-2 0 9 0,-4-1 0 0,0 2-5 0,-1 2 5 16,-4-4-1-16,-2 4 1 0,2-2-5 0,-3 2 13 15,0-1-10-15,-1-1-2 0,0 0 15 0,-1 3-10 0,0-2-1 16,0-1 0-16,0 1 11 0,-1-1-11 0,-2 0 9 16,1 2 5-16,-1-1-7 0,0-2 11 0,2 1 1 15,-4 0 14-15,1 0-8 0,2 0 10 0,-2 0-1 16,1-2-1-16,0 2 4 0,0 0-12 0,0 2 2 0,0-4-11 15,0 4 2-15,0-2-10 0,0 0-7 0,0 0-38 32,0 0-18-32,0 0-35 0,0 0-51 0,0 0-51 0,0 0-57 15,0 0-69-15,0 0-95 0</inkml:trace>
  <inkml:trace contextRef="#ctx0" brushRef="#br0" timeOffset="891.572">9259 8182 1744 0,'0'0'14'0,"-5"-4"17"0,5 4 6 15,0-2 10-15,-1-1 19 0,1 3 4 0,-2 0-5 0,-1 0 4 16,-1 0-8-16,2 0-6 0,0-3-1 0,-1 3 2 16,0 0-15-16,0 0 3 0,1 3 5 0,0-3-3 0,1 0-12 15,-2 0-5-15,3 4-10 0,-2-3-9 0,-3 3-7 16,-2-1-4-16,2 0 0 0,-2 2-1 0,-2-1 6 16,0 2-4-16,-1 2-1 0,-1-3 0 0,0 3-2 15,-2-1 4-15,2 2-1 0,-3-1 1 0,3 4-2 0,-3-3 5 16,1-1 4-16,0 4-1 0,1-3 11 0,2 0-10 15,-1-1 1-15,0 3-3 0,1-5 3 0,1 5-3 16,0-5-3-16,0 5 3 0,3-2-14 0,-3 0 10 0,1-1 2 16,0 3-1-16,-1-1 6 0,1 1-10 0,0-2 6 0,0 0-5 15,-1 3 14-15,0 0-5 0,0-2-6 16,0 2 10-16,-1 0-10 0,0-1 4 0,0 0 7 0,2 1 1 16,-2 0-6-16,-2 0 1 0,4-1 0 0,0-2-8 15,3 1 4-15,-2-1 7 0,0 1-4 0,0-3-1 16,3 0-5-16,-1 1-2 0,1-1 4 0,-1 0 1 0,0 0 3 15,2 1-5-15,-2 0-2 0,0 1 1 0,0-2 6 16,0 1 3-16,-1 1 0 0,2 1-2 0,-1 0-1 16,-2 1 5-16,2-3-4 0,-2 2 2 0,2 1-1 0,0-1-4 15,2-1 2-15,-3 1-3 0,1 1 1 0,2-2-9 16,-2 0 8-16,2-1-3 0,0 1-1 0,0-1-2 16,-1-1 1-16,3 1-1 0,1-2 2 0,-3 0 5 15,3-2-7-15,0 1 0 0,-2 0 2 0,2-2-4 0,0 2 1 16,2-4 2-16,-4 2-2 0,2-2-5 0,0 1 9 15,0-2-3-15,2 0 1 0,-2 0 1 0,0 0-4 0,-2 1 7 16,2-2-1-16,0 1 3 0,0 0-6 0,2 0 1 16,-2-1-1-16,-2 1 5 0,2 0 8 0,2 0-4 15,-2 2-10-15,-2-1-22 0,2-1-39 0,0 0-39 16,0 3-51-16,0-3-61 0,0 0-79 0</inkml:trace>
  <inkml:trace contextRef="#ctx0" brushRef="#br0" timeOffset="1442.1318">8482 8799 764 0,'0'0'20'0,"0"0"-3"0,0 0 10 0,0 0 12 16,0 0 10-16,15-46 9 0,-15 46 19 0,0 0 0 15,0 0 15-15,0 0 1 0,0 0 17 0,0 0-7 16,0 0 1-16,5-12-4 0,-5 12-14 0,0 0-7 16,0 0-15-16,0 0-10 0,0 0-34 0,0 0-13 15,0 0-25-15,23 46 23 31,-5 15 17-31,-15-42-18 0,0-2 1 16,0-2 5-16,0 1-3 0,1-1 1 0,1-1 1 16,-1-2 5-16,0 0 3 0,1-2 4 0,-1-3 6 0,1 1 3 15,1-3 1-15,-3 0 9 0,2-1-5 0,0-1 12 16,1-1 5-16,-1-1 15 0,1 0 2 0,0-2 5 16,4-2 9-16,-1 0-8 0,1 1 8 0,4-5-18 15,-1-1-9-15,4 2-19 0,-1-5-4 0,3-1-6 0,-2-2-21 16,4-1 4-16,-3 2-9 0,3-3 5 0,-2 3-9 15,0 0 3-15,-3 3-3 0,-2 0-3 0,-1 3 6 16,-3 0-6-16,0 3 3 0,-3 0-1 0,-4 2 16 0,-2 0 1 0,3 2 4 16,-4-3 9-16,0 6 5 0,1-6 4 15,-1 3-6-15,0 0 0 0,2 0-15 0,-2 0 6 16,-2 0-8-16,4 0-5 0,-2-2-3 0,0 4-1 0,-2-2 2 16,1 0-2-16,1 0 3 0,0 0-7 0,0 0-7 15,-2 0-17-15,0 0-16 0,2 0-35 0,0 0-35 0,0 0-49 16,0 0-53-16,0 0-66 0,0 0-73 0</inkml:trace>
  <inkml:trace contextRef="#ctx0" brushRef="#br0" timeOffset="3983.3687">9747 9615 527 0,'-3'0'9'0,"2"-1"5"15,-1-1 18-15,-1 0 5 0,0 0 15 0,-1 1 13 0,3 0 9 16,-4 2 16-16,5-2-1 0,-1 1 7 0,1 0-5 16,0 0 7-16,0-1-1 0,0 1 1 0,0-2-2 15,0 2-15-15,1 0 3 0,-1 0 0 0,2 0-5 0,-2 0-7 16,0 0-3-16,3 2-10 0,-3-2-3 0,0 1 4 15,1-1-7-15,-2 0-5 0,2 1-5 0,1-1 4 0,0 0-10 16,-2 0-5-16,3 0-2 0,-3 0-2 0,1 1-2 16,1-2-8-16,0 1 1 0,-2 0-4 0,0 0-11 0,3 0 11 15,-2-1 3-15,3 1-1 0,2 0 11 16,2 0 5-16,3 0 2 0,-1 0 13 0,5-3 10 0,0 2 2 16,5 0-11-16,0-2 1 0,0 2-2 0,3-3-10 15,1 1-8-15,1 1-12 0,0 0 2 0,1 0-7 0,-1-1-3 16,0 3 3-16,1-2-12 0,-3 2 1 0,0-1 6 15,-5 2-2-15,1-1-8 0,-1 0-6 0,-4 2 8 16,-1 0 0-16,-2-1 0 0,-4 0 0 0,1 0-1 0,-3-1-1 16,0 3 1-16,0-3 4 0,-2 1-2 0,-3-1-2 15,1 0-2-15,1 0 7 0,-2 0-8 0,0 0 2 16,0 0 3-16,0 0-4 0,0 0 6 0,0 0-4 0,0 0 2 16,0 0 6-16,0 0-1 0,-2 0 3 0,1 0 2 15,1 0 8-15,0 0-7 0,0 0 5 0,0 0-3 16,0 0-5-16,-3 0 6 0,3 0-4 0,0 0-3 15,3 0-5-15,-6 0 3 0,3 0-3 0,-2 0 2 0,2 0-2 16,0-1-12-16,0 1-26 0,-1-1-37 0,1 1-44 16,0-3-71-16,0-1-108 0</inkml:trace>
  <inkml:trace contextRef="#ctx0" brushRef="#br0" timeOffset="4728.3885">10935 8095 2108 0,'-4'-5'4'16,"1"-1"-1"-16,0-2-8 0,5 1 0 0,-4 2-2 0,-1 2-6 16,-1-1-4-16,4 4 1 0,0-2-3 0,0 1 7 15,-1-1 6-15,-1 2 19 0,2 0 29 0,2-3 28 0,-8 3 12 16,4-4 7-16,-2 2-2 0,2-1 5 0,-1 0-5 16,-2 1-12-16,-2-1-28 0,3 3-22 0,-4-3-9 15,2 2-6-15,-2 1-4 0,0-2-12 0,-3 2 2 0,3 0-1 16,-3-3-6-16,-2 6 5 0,2-3-3 0,-3 2 2 15,3 1 4-15,-2-2-5 0,1 2 14 0,0-1-6 16,0 4 2-16,1-2-5 0,-1 1 13 0,2-1-4 0,-2 1-6 16,-1 0 10-16,0 2-11 0,0 1-1 0,-1-3 8 15,1 2-1-15,-3 2-7 0,2-1 1 0,-2 1 4 16,2 0-2-16,-2-1-11 0,0 4 14 0,-2-1-1 0,3 0-2 16,-2 1-1-16,1-1 5 0,2 1-4 0,1-1 4 15,-3 1 8-15,7 0-11 0,-3 0-2 0,2-1 3 16,-1 0 0-16,0 1-3 0,1 1 7 0,1-3-7 15,-1 1 9-15,2 1-12 0,0-1 12 0,2 0 1 0,-3 0-10 16,1 2 0-16,0-1-1 0,3 1 4 0,-4 1-6 16,2-2 9-16,-1 2-9 0,2-1-1 0,0-1 7 0,0 1-5 15,1-4 5-15,-3 3-4 0,3 0 1 0,-1 0 4 16,3-2-7-16,0-1 2 0,-2-1 1 0,3-1 11 16,0-2-14-16,1 0 5 0,1-3-7 0,0 0 7 15,0-2 11-15,0 0-5 0,0 0 1 0,0 2-3 0,-2-4 8 16,2 2 1-16,0 0 9 0,0 0-10 0,0-2-7 15,0 2 4-15,-1-2-11 0,1 2-24 0,-2 0-23 16,2-1-34-16,0-1-58 0,-2 0-74 0,1-2-63 0,1 0-83 16</inkml:trace>
  <inkml:trace contextRef="#ctx0" brushRef="#br0" timeOffset="5157.7606">10048 8444 2289 0,'0'-4'5'0,"0"0"1"16,0 3-3-16,3-4-2 0,-3 4 0 0,0-1-1 15,0 2-4-15,0-1-2 0,2 1-5 0,-2 1-2 0,0-1 6 16,0 0 4-16,1 0 9 0,1 2-3 0,-2-1 10 16,0 1 1-16,0-2-6 0,0 1 1 0,0 1-8 15,1-1-4-15,-1 2-4 0,0 2-1 0,0 0-6 0,0 3-2 16,2 3 13-16,-2 2-2 0,0 1 6 0,0 2 0 15,2 1-8-15,-1 0 6 0,2 1 2 0,-2 1-4 16,1-2-5-16,0-1 8 0,1-1-4 0,0-2-1 0,0 1 4 16,1-4 1-16,-1-1 3 0,0 1 8 0,3-6 0 15,-5-1-1-15,4-1 3 0,-1-1 8 0,-1-1 12 16,-3 1 12-16,3-3 13 0,0 0 13 0,2-1 13 0,3-1-5 16,0-1 7-16,3 2-6 0,4-6-9 0,2 0-9 15,3-2-15-15,2 0-14 0,-1-4-12 0,2 3 3 16,3-1-5-16,-3-3-3 0,2 3 20 0,-1 0 0 0,0 0 0 15,0 1-2-15,1 0 1 0,-4 4 3 0,1-1-1 16,-4 4-3-16,-1 0-19 0,-2 1-7 0,-4-2-2 16,-3 6 1-16,0-1-4 0,-3-2-3 0,-4 3-2 0,3-1 7 15,-4 1 4-15,0-1 2 0,-2 1-3 0,4 0 1 0,-4 0 1 16,2-1-17-16,-2 1-33 0,1 1-42 16,1-2-79-16,0 1-86 0,0-2-101 0</inkml:trace>
  <inkml:trace contextRef="#ctx0" brushRef="#br0" timeOffset="7050.3243">5565 9753 1974 0,'-3'3'-6'0,"0"-2"1"15,3-1 2-15,0-2 1 0,0 2 0 0,0 0 0 16,0 1 0-16,1-1 0 0,1 0 5 0,0 0 7 16,-1 0 3-16,1 0 18 0,-2-1 13 0,4 1 2 0,-2-2 13 15,-1 2-2-15,1 0 6 0,1-1-12 0,-3 1-3 16,2 0-18-16,-1 0-11 0,1 0-5 0,-2 0-12 16,2-1 7-16,-1 1-8 0,2 0 9 0,4-1-1 0,-1-1-3 15,2 1 8-15,1-3 1 0,1 1 6 0,2 3-8 16,3-5 5-16,-1 1-2 0,0 1-3 0,5-1 6 15,0 2-11-15,0-2 2 0,0 0-2 0,2 1-1 0,1-2-4 16,0 1 3-16,0 2-2 0,-3-1-2 0,0 0 4 16,-3-1-5-16,-1 3-4 0,-3-1 6 0,2 0-3 15,-6 2 0-15,-2 0-1 0,-1 0 1 0,1 0-3 16,-3 0 3-16,-3 0 3 0,2 0-2 0,-2 0 5 0,0 2-2 16,0-4-1-16,0 2 2 0,-2 2-1 0,2-4 1 15,0 2 2-15,-2 0-4 0,1 2 6 0,1-4 1 16,-2 4 9-16,-2-2-1 0,2 0-8 0,-2 2 7 0,-1-1-11 15,-2-1 7-15,1 3-8 0,-5-2-2 0,0 2-8 16,-3 4-1-16,-2-1 8 0,-1-2-8 0,1 1 6 16,-5 2-6-16,5-2 7 0,-3 2-4 0,4-2 3 0,0-1 0 15,4-1 6-15,2-2-1 0,1 1 5 0,3-2-1 16,0 2-2-16,4-2-1 0,-3 0-3 0,4 0 3 16,-1-2-4-16,1 2-1 0,3 0-7 0,-3 0 3 0,2 0-4 15,-2-1 2-15,3 0-2 0,0 1-1 0,-1-3 1 16,4-2 3-16,1 2 4 0,2-1-8 0,2-1 1 15,0-3 1-15,5-1-2 0,0 2 4 0,1 0-7 0,0 0 1 16,-2 1 0-16,2 0-2 0,-4-2 6 0,1 3-3 16,-6 2 11-16,3-1-7 0,-6 2 7 0,0-1 1 15,-1 3-6-15,-1-3 16 0,-1 3-3 0,-2 0-1 16,-2 1-4-16,-1-1 2 0,1 0-6 0,0 0 1 0,-3 0-10 16,1 2-15-16,0-2-22 0,-3 0-30 0,1 0-26 15,-3 0-47-15,2 0-46 0,-1 0-64 0</inkml:trace>
  <inkml:trace contextRef="#ctx0" brushRef="#br0" timeOffset="7967.2837">6326 8915 2859 0,'-5'3'0'0,"0"-1"1"0,2-7 1 16,3 5-2-16,0 0 1 0,-2 0-4 0,2 0 2 0,0 3-10 15,0-3-1-15,0 1-1 0,2-1-2 0,-2 1 8 16,3-1 5-16,-2 0 14 0,1-1 8 0,0 0 26 16,-1 1 16-16,3-3 15 0,-3 3 19 0,3 0 12 0,0-2 14 15,2-3 6-15,4-2-2 0,4-3-6 0,3-4-10 16,9-3-7-16,4-7-16 0,8-5-22 0,9-5-23 16,8-3-12-16,10-6-9 0,5-3-8 0,12-3-9 0,4-4-7 15,5-2-2-15,3-3 5 0,1 0 1 0,-1-1-6 16,1 6-1-16,-5-2-9 0,-3 1-3 0,-7 5-26 15,-5 5-37-15,-9 4-37 0,-6 2-62 0,-11 5-64 0,-9 3-90 16,-9 1-101-16</inkml:trace>
  <inkml:trace contextRef="#ctx0" brushRef="#br0" timeOffset="8368.3805">7980 7444 3929 0,'5'-12'-13'0,"-2"0"-7"16,-1 3 6-16,3-3-4 0,-4 3-6 0,-1 1-13 16,2 3-19-16,2 2-18 0,1-1-2 0,0 1 4 15,1 0-2-15,1 1-2 0,0 2 2 0,3 0 9 0,-4 2 20 16,4 2 16-16,-1 2 12 0,1 2 3 0,-2 1-2 15,4 2 10-15,-2 2 0 0,1 1 6 0,0 2 1 0,0 0-1 16,-1 1 5-16,2 0-1 0,-1-2 4 0,2-1-11 16,-2-2 3-16,-2-2 3 0,2-3 4 0,-4 0 4 15,-1-3 6-15,-1-3 20 0,0-1 12 0,1-4 13 0,-3 1-7 16,2-6 8-16,1-4-14 0,1-3 4 0,3-4-7 16,0-2-27-16,0-4-12 0,2-2-7 0,-2-2 17 15,1 1-14-15,-4-3 5 0,3 2 0 0,-2 0-2 0,-3-4 9 16,2 2-8-16,-2 3 3 0,0-2-5 0,0 4-4 15,-2 1 3-15,0 3-8 0,-1 5 4 0,-1 3-9 16,-1 1-15-16,5 5-15 0,-5 2-37 0,0 1-38 16,1 0-46-16,1 3-57 0,-2-1-64 0,2 1-58 0,-1 2-43 15</inkml:trace>
  <inkml:trace contextRef="#ctx0" brushRef="#br0" timeOffset="8637.8279">8674 6941 2164 0,'3'2'27'0,"-1"-1"30"0,1 0 19 0,-1-2 14 16,-4 2 5-16,2 0-2 0,0 2 1 0,-3 0 6 0,0 1-29 16,-1 2-30-16,0 2-17 0,-4 1-13 0,2 3-5 15,1 1 1-15,-3-1-1 0,-1 0-4 0,4 0 2 16,2-2-1-16,-2-3-1 0,3 1 1 0,1-3 1 16,1-1 1-16,0-1-2 0,3-1 1 0,0 0 2 0,0 1-1 15,0-2 7-15,2 0-6 0,3-1 0 0,0 0-3 16,1 0 7-16,2-1 4 0,0-2-8 0,1 0 2 15,2-2-10-15,-1 1 8 0,0-1 0 0,-1 0 5 0,-1 1-6 16,-2-2-5-16,-2 1 1 0,-1 0 5 0,-3 1-12 16,-1-1-29-16,-2-2-30 0,-3-1-35 0,-2 2-53 15,-2-5-40-15,-3 3-38 0,0-2-51 0,-5 1-32 0,0 2 1 16,-1 0-2-16</inkml:trace>
  <inkml:trace contextRef="#ctx0" brushRef="#br0" timeOffset="8855.9531">8783 6845 1581 0,'21'-3'20'0,"-3"1"10"0,-1-1 13 16,-3 1 26-16,-5 2 15 0,1 0 11 0,-5 1 7 15,4 0 5-15,-6 4-13 0,3-2-3 0,-1 1-8 16,2 1-14-16,0 2-13 0,0 3-14 0,1 2 1 16,0 0-4-16,2 3-6 0,-1-1-3 0,0 1-11 0,2 2-6 15,-1 0-6-15,-2 0 10 0,1 0-10 0,-3-1-1 16,1-1-4-16,-1 0 1 0,-1-2-6 0,-2-2-18 15,1-3-14-15,-2-2-22 0,-2-1-22 0,0-1-27 0,-2-2-22 16,-2-1-37-16,1-5-32 0,-2 1-34 0,0 1-19 16,-1-4-19-16</inkml:trace>
  <inkml:trace contextRef="#ctx0" brushRef="#br0" timeOffset="9359.1084">8973 6711 2243 0,'-2'-12'14'0,"-1"4"22"16,-1-1 19-16,2 2 17 0,-3 0 1 0,2 4 1 15,1-1 4-15,-1 1-5 0,1 2-29 0,1-1-33 0,2 0-47 16,-1 2-38-16,4-1-30 0,-1-1-21 0,2 1-15 16,3 0-16-16,2-1 8 0,5 0-2 0,0-1 11 15,3 2 5-15,4-1 13 0,2 0 16 0,1 1 10 16,-1 0 18-16,3-1 6 0,0-1 17 0,0 0 20 16,-2 1 15-16,-2-2 13 0,-3 1 22 0,-2 1 21 0,-3-1 35 15,-4 1 43-15,-3-1 27 0,-4 3 31 0,0 0 20 16,-4-3 12-16,1 2-1 0,-1 0-13 0,-1-1-14 15,1 2-30-15,-2 0-29 0,0-1-28 0,1 2-28 0,-1-1-13 16,2 3-22-16,-1 0-6 0,1 0-18 0,-2 3-15 16,-1 3-5-16,0 2-1 0,-2 2 3 0,-1 4 5 15,-1 3 7-15,1 2-5 0,0 1 7 0,2 1-1 0,1-1-1 16,0-1-4-16,8-1 5 0,-2-1 2 16,2-3 2-16,3-3 1 0,0-2-5 0,1 0 4 0,1-4 8 15,-2-4 5-15,1 1 2 0,0-2-8 0,-2-3 1 16,3-5 5-16,-1-2-3 0,-1-4-25 0,3-3-29 15,0-3-30-15,0-4-25 0,-1-5-26 0,2-4-21 0,-4-1-17 16,-2-6-16-16,2 0 14 0,-3-3 16 0,-2-4 28 16,-3 0 28-16,0-1 52 0,-2-4 32 0,1 3 45 15,-3 1 55-15,0 3 51 0,-1 1 49 0,1 4 32 16,-1 7 15-16,0 2-5 0,-3 7 12 0,2 4-14 16,0 5-30-16,1 2-42 0,0 3-43 0,2 5-39 0,-1 1-25 15,4 1-25-15,0 1-31 0,0 1-20 0,0 4-4 16,0 2 3-16,-1 2-1 0,-1 7 8 0,-2 5-7 15,1 4-1-15,-2 6-1 0,0 4-10 0,-1 3-15 16,1 9-27-16,-3 3-36 0,0 5-67 0,0 6-66 16,-1 2-78-16,-5 3-96 0</inkml:trace>
  <inkml:trace contextRef="#ctx0" brushRef="#br0" timeOffset="9669.2135">8757 7797 1875 0,'-17'5'20'0,"2"-4"22"0,7-4 13 16,1-2 3-16,4-1 3 0,0-2-8 0,3-4 3 15,2-3 4-15,2-2-10 0,6-5-7 0,2-2-6 16,5 1 11-16,1-5 3 0,4 2 20 0,2-2 11 16,3 0 2-16,3 2 0 0,2-3-3 0,1 4-2 15,3-4-9-15,-1 3-7 0,3 0-10 0,2 0-11 0,2 0-2 16,1 1-11-16,0 1-5 0,2 1-7 0,0 0-7 15,-1 5-3-15,-4-2 4 0,-6 8-3 0,-4 1-7 16,-3 5-7-16,-6 0-6 0,-9 3-7 0,-1 3 7 16,-6 1-2-16,-3 5 0 0,-7 3-1 0,0 4 10 0,-6 4 4 15,-2 8 5-15,-2 5 4 0,-5 2-4 0,-1 10-5 16,-3 0-31-16,-1 2-14 0,2-1-35 0,1-1-19 16,3-4-31-16,5-6-14 0,3-3-31 0,5-8-40 15,3-4-40-15,3-4-82 0</inkml:trace>
  <inkml:trace contextRef="#ctx0" brushRef="#br0" timeOffset="20106.5665">8719 9653 616 0,'-5'-4'-3'0,"3"2"3"0,0-3 0 0,1 2-1 15,1 3 0-15,-2-3-2 0,2 2 10 0,0 0 5 16,0 1 12-16,2-2 10 0,-2 1 20 0,0 0 31 0,1 0 17 16,-1 1 16-16,0-2 8 0,0 1 8 0,0-1 6 15,4 0 0-15,-4 2-9 0,0 0-10 0,0-3-12 16,0 2-1-16,0 0-16 0,0 1-13 0,0-2-14 0,0 4-11 16,0-1-7-16,1-2-18 0,1 2-1 0,-2-1-10 15,0 1 6-15,0-1 2 0,0 0 3 0,0 0 5 16,2 0 2-16,-2 0-8 0,0 0 4 0,0 3-9 0,0-6-8 15,1 3 3-15,-2 3-9 0,1-3-6 0,0 0-17 16,0 0 7-16,0 2-8 0,0 0 8 0,0 1-2 16,0 0-3-16,0 4 1 0,0 2 3 0,0-1 10 0,1 6 4 15,-1-1-5-15,-1 4 2 0,1 0 6 0,0 0-5 16,-2-1 5-16,-1 1 0 0,-1-2-4 0,3 2 3 16,-2-2 1-16,1-2 2 0,-4-1-5 0,1 0 8 0,-1-1-5 15,1 1-2-15,-1-1-2 0,-5 0-2 0,3-1 4 0,-3 2 0 16,3-3-4-16,-5 3-7 0,2-3 13 15,-1-1 0-15,2 3 6 0,-1-5-1 0,-3 2-2 0,2 0-3 16,-3 0 5-16,0-1 2 0,0 0-5 0,-1-1-4 16,-1 1 5-16,-1-2 2 0,1 0 2 0,1 1 4 15,-1-3 1-15,-1 0 4 0,4-1 4 0,-3 1 3 16,2-2-3-16,0 0-3 0,-1-1 4 0,-1 0-10 0,-1 0 6 16,2 0-3-16,2 2-6 0,-5-4-8 0,1 2 7 15,3 0 4-15,-2-1-9 0,1 2 2 0,2-2-5 16,-1 0 3-16,1 1 0 0,-4 0 4 0,6 0-4 0,-7 1-5 15,2 0-4-15,-1-2 4 0,1 2-3 0,1-1-3 16,-3 0 0-16,0 2 7 0,2-2-4 0,-1-2 0 16,2 2 0-16,-2 0-2 0,0 0 7 0,-1 2 0 0,0-2-3 15,0 0-5-15,0 1 4 0,-1-1-2 0,1 0 6 16,0 0-7-16,1 2 7 0,-2-2-5 0,1 0 0 16,0 2 5-16,1-2-11 0,-2 0 4 0,2 2-4 15,-2 0 9-15,0-1-10 0,4-1 5 0,-6 3 2 0,2 0-9 16,0-2 6-16,0 2-1 0,-1-1 2 0,2 1-4 15,-1-1 2-15,0 1-1 0,3-1 2 0,1 0 0 16,2 0 3-16,-2-1 0 0,4 0-3 0,-1 0 6 0,-4 1-3 16,2 0 2-16,1-1-2 0,-2-1 5 0,1 2 0 15,0-2-2-15,-4 0 8 0,3 0-7 0,-1 0 2 0,0 0-1 16,-1 0 2-16,1 0-4 0,-2 0-5 0,0 0 6 16,-1 0-9-16,2 0 7 0,1 2 0 0,1-1-7 15,0-1 5-15,0 2 2 0,2-2 0 0,0 2-2 16,1-1 5-16,2 0-5 0,-3 0-3 0,0-1 2 0,2 3-4 15,-2-2-2-15,0 2 4 0,-2-3-5 0,3 2 2 16,-2 0 0-16,2-1-1 0,-2 3 1 0,2-3 2 16,-1 1-1-16,1-1-3 0,2 3 2 0,-2-4-4 15,2 2 4-15,-1 1 2 0,2 1 2 0,2-1-2 0,-3 0 1 16,3 2-5-16,2-1-3 0,-2 1 3 0,3-1-4 16,-4 2-2-16,4 3 0 0,-3 0-5 0,1 1 2 0,0 1 8 15,-3 1 0-15,4 2 0 0,-2 0 1 0,-1 1 0 16,1 2-2-16,0-3 7 0,-1 1 1 0,2-3 2 15,2 2-3-15,-1-6 2 0,3 2-2 0,-2 0 0 0,2-6 11 16,-2 1-13-16,4 0 5 0,-1-2-4 0,2-1 5 16,0 0-4-16,-2-2 2 0,4 0 1 0,-2 3-9 0,0-6 10 15,0 3-13-15,0 0 1 0,0 0 7 0,0 0-2 16,0 0 6-16,0 3-8 0,2-3 7 0,-4-3 1 16,4 3 12-16,-2 0-1 0,0 0-6 0,0 0 8 0,0 0-7 15,0 0 10-15,0 0-3 0,1 0 0 0,-2 0-2 16,1 0 0-16,0 0-1 0,0-2-5 0,0 2 1 0,1-1 2 15,-2 1-5-15,1 0-7 0,0 0-14 0,0 0-38 16,0 1-28-16,0-2-47 0,0 0-57 0,0 1-76 16,0-3-67-16,1 2-84 0</inkml:trace>
  <inkml:trace contextRef="#ctx0" brushRef="#br0" timeOffset="21769.5335">10083 9503 1919 0,'1'0'0'0,"1"0"1"0,-1-2-7 0,4 0 8 15,-2 4-4-15,-3-2 0 0,0 0-1 0,0 0-3 0,1 0-7 16,-1 2 4-16,2-2 8 0,-2 1-2 0,2-1 3 16,-2 0 4-16,0 2-1 0,1-2 7 0,-1 0 5 15,0 2-6-15,0-1 4 0,0-1-8 0,0 1-7 16,0-1 4-16,2 1 4 0,-4 2-10 0,4-2 5 0,-2 2-2 15,0 0 1-15,0 1 3 0,0 2 1 0,2-2-4 16,-2-1 0-16,1 3 5 0,1 1-2 0,-2-1 4 16,0 3-3-16,3 1 10 0,-1-1 5 0,-2 1 1 0,1 2 1 15,1 0 3-15,-1 3 1 0,1-1 3 0,0 3 7 16,-2 0-13-16,0-2 1 0,0 5 0 0,1-2-2 16,-1 0 1-16,-1 1 2 0,-1-2 2 0,0 0-6 0,1 2 6 15,-1-4 5-15,1 2 2 0,-4 0 2 0,3-2 0 16,-1 2-1-16,-2-4-6 0,2 4 4 0,-3-4 0 15,3 5-3-15,-2-4-4 0,-1-1 1 0,1 3-2 16,-3-3-2-16,3 0 6 0,1-1-6 0,-3 0-4 0,4-1 6 16,-4-1-2-16,2-2 1 0,0 1 2 0,-2-3 1 15,2 1 1-15,-1 0-3 0,-1-2 1 0,0 3-2 0,1-2 3 16,-2 3-5-16,1-4-5 0,-2 3 1 0,-1-1-6 16,2 1-1-16,-2-1 8 0,0 2-7 0,-1-3 8 15,-3 0 4-15,3 0 8 0,-3 1-2 0,1-1 2 0,-1-2 9 16,1 1-3-16,-4 0 8 0,4-1-17 0,-2 1 4 15,-2-1-15-15,0 1 5 0,3-2-2 0,-4 4-4 16,2-5-8-16,1 1-5 0,-3 1 5 0,1-1-5 0,1 0 10 16,-3-1-9-16,0-1 0 0,0 1-3 0,0 0 4 15,2 0 3-15,-2-1 6 0,-2 0 3 0,4 0-6 16,0 2 15-16,0-4-7 0,-1 2 2 0,3 0 3 0,0-1-7 16,-2 2-1-16,2-2-9 0,0 0 1 0,0 0-8 15,1 1 0-15,0-1 5 0,-2 0-13 0,2 0 8 16,-1 0 0-16,-2 0-5 0,2 2 0 0,0-2 3 0,-2 1 7 15,2 0-11-15,0 0 15 0,-1-1-9 0,0 0 0 16,2-1 5-16,1 0 6 0,-3 1-11 0,2 0 5 0,0-1-2 16,1-1-4-16,1 2 4 0,0 0-3 0,-2 2 3 15,3-4-1-15,0 2 1 0,-1 0-1 0,2 0-2 16,-3 2 0-16,1-4 0 0,-1 5 1 0,1-1-1 0,-1-2 0 16,-1 3 2-16,2-2-7 0,0 0 8 0,-2 1-6 15,1 0 2-15,-3 1-7 0,2-3 4 0,0 5-1 16,-2-2-1-16,-1 0 6 0,2-2 5 0,0 3 1 0,2-3-9 0,-1 3 13 15,1-3-6-15,2 1-2 0,0 0 3 16,3 0-8-16,-2-1-5 0,3-1 4 0,-3 2 11 0,2 0-12 16,-4-1 7-16,2 3 2 0,-3-1 1 0,1-3-3 15,-1 5 3-15,-3-2-5 0,3-1 0 0,0 2 5 16,-2-1-9-16,0 2 0 0,0 0-4 0,0 0 9 0,0 0-4 16,-2 1 0-16,2-1-1 0,0 1 4 0,-1-1-3 15,0 1 0-15,3-1 5 0,-1 0-4 0,2 2-1 16,0 0 3-16,0-1-2 0,4 0-8 0,-3 0 10 0,0 0-3 15,3 1-3-15,-2-2 4 0,3 0 2 0,-1 0 0 16,1-2 2-16,1 5-4 0,-2-2 1 0,3 0 5 16,-3 2 4-16,-1-3-11 0,0 4 2 0,-1-2 4 0,2 2-5 15,-4-1 6-15,2 0 0 0,-1-2-8 0,0 1 2 16,5 1 4-16,-4-2 2 0,2-1-2 0,0-2 1 16,2 2 1-16,1-2-4 0,0-1 1 0,2 0-4 15,-3 1 3-15,3-1-2 0,0 2-3 0,0-1 4 16,-2-1 1-16,1 1 0 0,0 1 5 0,0 0 1 0,0 0 0 15,-5 1-2-15,2 2-1 0,-1-2-1 0,-1 3-2 16,-1-4 1-16,1 5-1 0,-2-3 0 0,3 1 7 0,-3-1 2 16,2-1 11-16,2 0-1 0,1-1 4 0,-2-1-4 15,4-2 5-15,-1 1-4 0,1-1 1 0,3 0-10 16,-1-1-9-16,2 0 3 0,0 0-5 0,0 1 4 0,0-1 0 16,0 0-4-16,0 3-2 0,0-3 10 0,-2 0-6 15,4 0 0-15,-4 0 4 0,2 0-3 0,0-3-3 16,0 3 5-16,-1 0-6 0,1 0-3 0,1 0 11 0,-1 0-9 15,0 0 4-15,0 0-5 0,2 0 3 0,-4 0 5 16,2 0 1-16,0 0-1 0,-1-1-2 0,1 0-3 16,0 0-23-16,0-1-38 0,0 1-49 0,0 1-40 15,-3-3-43-15,3 0-32 0,-5 1-45 0,0-2-37 0,0 0-32 16,-2-3-7-16,2 2 7 0,0-3 0 0</inkml:trace>
  <inkml:trace contextRef="#ctx0" brushRef="#br0" timeOffset="22172.009">7988 10418 1842 0,'2'2'13'0,"-67"-2"7"15,65-2-1-15,2 2 0 0,1-1 0 0,-3 1 1 16,0 0-3-16,1-2 1 0,-1 1-14 0,2 2-4 0,-2-2-1 16,0 2 1-16,-2 1 0 0,2-1 0 0,0-1 7 15,-1 2-3-15,1-1-4 0,0 1 2 0,-3 1 7 16,3-1 17-16,0 2 23 0,-2 2 12 0,-1 3-3 0,-2 3 8 15,0-2 9-15,-2 2-1 0,2 4-1 0,0 0-11 16,-3 1-18-16,1-3-8 0,0 2-7 0,1 0 6 16,-1-2-1-16,1 3 0 0,1-2-1 0,-1-2-5 15,-1 0-7-15,4 1-2 0,0-1 7 0,0-2-11 0,0 1-9 16,1-1 1-16,2-2-5 0,0 2-2 0,0-2 7 16,0-1-7-16,0 0 5 0,2 0-7 0,-2-1 5 15,3 0-3-15,0-2 8 0,0-1-4 0,0 0-1 16,2 0 8-16,3-1-5 0,-3-1 13 0,4 1 7 0,-1-2 6 15,3-1 4-15,2 0 13 0,1 0 2 0,0 0 1 16,2-1 5-16,-2-2 0 0,2 1-3 0,0-1-6 16,-3 0-5-16,4 1-11 0,-4-1-8 0,1 1-8 0,-3-1-2 15,-2 1-9-15,-2 0 3 0,-1 2 1 0,-1 0-11 16,-5-1 6-16,0 1 0 0,0 1 6 0,-2-1-15 16,2 0-17-16,0-1-34 0,-1 1-40 0,1 0-44 0,-2 0-70 15,0-1-77-15,2 0-104 0</inkml:trace>
  <inkml:trace contextRef="#ctx0" brushRef="#br0" timeOffset="22975.6546">5943 11217 1853 0,'-2'0'0'0,"-1"0"1"0,3-3 6 0,3 3 1 0,-3 0 4 15,2 0-5-15,-2 0 3 0,1 0-5 0,2 0 10 16,-1 0 3-16,1 0 13 0,-1 0 11 0,0-2 10 16,-1 4 27-16,1-2 11 0,1 0 17 0,-1 0 6 15,2 0 0-15,-1 0-10 0,0 3-5 0,0-2-5 0,1-1-23 16,1 1-13-16,1-1-6 0,1 0-12 0,0 0-3 16,3 3-2-16,2-3-11 0,1 0-3 0,1 0-2 0,5 0 7 15,3 0-11-15,2 0 2 0,0-3 3 0,6 2-2 16,0 0 2-16,3-2-4 0,3 1 3 0,-1 0-8 15,0 1 15-15,1-2-11 0,-1 3-7 0,0 1 6 16,1-1 1-16,-1 0-7 0,-1 1 4 0,3 0 5 0,-1-1-12 16,2 1 1-16,2 1 6 0,-1-2-11 0,1 0-2 15,4-2 4-15,-1 1-4 0,2 1 2 0,-3-2-6 16,0-3 6-16,-4 4-3 0,0-3 3 0,-3 3 3 0,-3-3 10 16,-2 0 3-16,-5 1 4 0,-2-2 5 0,-2 4 4 15,-5-2 7-15,-5 0-2 0,2 2 4 0,-5 0-11 16,-2-2-5-16,-3 3-3 0,1-1 4 0,-2-1-4 15,-2 1-5-15,0 0-6 0,-2 0-9 0,2 1-25 0,-1 1-30 16,-2-2-56-16,0-1-92 0,0 1-109 0,0-2-114 16</inkml:trace>
  <inkml:trace contextRef="#ctx0" brushRef="#br0" timeOffset="24825.7053">5017 10272 804 0,'-10'-4'5'15,"2"1"-10"-15,-1-2 11 0,1-1 1 0,0 3 0 0,0 0-7 16,-1-1 6-16,2 3-1 0,1-3-4 0,-2 4 28 16,-3-2-2-16,3 2 25 0,0-2 25 0,-3 2 19 0,1 0 12 15,1 0 16-15,-2 0 5 0,1 0-10 0,1 0-13 16,0 0-21-16,-1 0-13 0,-1 0-10 0,2 2-20 0,-1-2-17 15,2 2-8-15,0 2-3 0,-1-3-3 0,1 2-2 16,3 1-10-16,-2-1-5 0,-2 1 6 0,3 2 9 16,-2-2 2-16,0 0 7 0,-1 2 7 0,-1 1-4 0,2-2 9 15,-3 2 1-15,2 0 3 0,-1-1 5 0,-1 2 0 16,2 0-9-16,-3 0 4 0,0 0 8 0,-1-2-11 16,1 1 9-16,1 6-8 0,-2-6-7 0,-1 3 5 0,3-3-2 15,-2 1-2-15,2 1-3 0,0 0 2 0,-3 3-6 16,1-4 5-16,1 1 1 0,2-2-4 0,-1 3-2 15,0-2-1-15,3-1-2 0,0 0 2 0,0 0-2 16,0 2-2-16,2-1-6 0,-1 4 0 0,1-2 1 0,-1 1 4 16,0 0-8-16,-1 2-1 0,0-1 5 0,-1 1 2 15,2 0 4-15,1-1-3 0,-2 1 4 0,0-1-7 0,2 1 11 16,0-3 2-16,-1 0-4 0,4 1-2 0,-2-1-10 16,-1-2 7-16,3-1-8 0,0 0 4 0,1 2-7 15,2-3 4-15,0 1-8 0,-1 2 4 0,2 0 1 0,-1 0-6 16,0 0 7-16,0 4-2 0,2-2 1 0,1 1-5 15,0 2 4-15,3-1-2 0,-3-1 1 0,0 5 4 16,4-5-4-16,-2 5-5 0,0-2 5 0,-1-1-4 0,4 0 0 16,-3 1 5-16,3-1 2 0,-2-2-2 0,2 1 2 15,0-1 7-15,3 0-10 0,-2 0 5 0,1-2 9 16,3 2 1-16,-3 0-9 0,3-1 2 0,0-2 2 0,1 0-3 16,-3 3 4-16,3-2 4 0,-1 1-9 0,1-2-8 15,1 2 8-15,0-2 4 0,-2 1-3 0,0 1-3 16,2-2 10-16,0-1-13 0,-1 1 1 0,-1-1 6 0,2 0 2 15,0 0-2-15,-1-1 2 0,0-1 6 0,2-2-8 16,-3 1 10-16,4 0 2 0,-4-3-4 0,2 1-1 16,1-1 1-16,-2 1-3 0,2-1-3 0,1 0 1 0,0-1 1 15,0 0-4-15,-1 1 7 0,1-2-5 0,0 1 0 16,1-1-5-16,-1 0-1 0,-1 0-1 0,4 0 1 0,-2-1 2 16,-2-1-11-16,2 1 8 0,0 1-4 0,-1-3 3 15,1 1 7-15,-1-1-6 0,-2 1 1 0,2-1-3 16,0-1 6-16,-3-1-12 0,1 1 3 0,2-1 7 0,-2-1-3 15,2 1-8-15,-2-3 2 0,1 2 2 0,0 1-1 16,-2-1 4-16,3-2 2 0,0 3-4 0,-2-3-4 16,0 3 7-16,0-2 0 0,0-1 6 0,0-1-10 15,-2 1 7-15,1 0-3 0,-1-1-4 0,0 1 9 0,-1-2-5 16,1 0-5-16,-1 1 1 0,1-2 7 0,-2 0-6 16,2 0-1-16,0-2 1 0,-1 0-2 0,-1 4 5 15,-1-6 3-15,0 3-1 0,-1 1 0 0,-3 0-1 0,2-1 4 16,-2 0 3-16,-3 0-4 0,2-2 1 0,0 2 0 15,-2-1-10-15,-1-2 9 0,1 1-1 0,-3 0 0 0,1-1 6 16,1 2-4-16,-2-3 3 0,0 3-3 0,0-3 6 16,0 2-4-16,0-3-12 0,0 2 8 0,3-2-9 15,-2 0 8-15,1 1-6 0,-2 0-1 0,3 2 0 0,-1-2-1 16,-1 3 10-16,1-3-10 0,-2 3 1 0,-2-4 2 16,1 5 1-16,1-2 1 0,-2 2-4 0,-1-3 6 15,-3 3-3-15,3 1-1 0,-4-3 0 0,1 3-5 0,0 0 2 16,-5-1 2-16,3 2 4 0,0-1-6 0,0-1-1 15,0 2 3-15,2-2 1 0,-2 3-2 0,0-2 4 16,0 2 4-16,0-3-14 0,0 3-1 0,0 1 9 0,-1-1-2 16,-1 1-1-16,1-1 6 0,-2-1-13 0,3 4 2 15,-3-1 10-15,1 1 0 0,-1-1-2 0,0-1 0 0,-1 3 0 16,2 1-2-16,-4-1 8 0,1 0-7 0,0 0 4 16,-1 0 0-16,0 2-1 0,-3-1-1 0,2 1-1 15,-2 0-1-15,0-1 1 0,-1-1-2 0,-1 4 4 0,2-5-4 16,-2 4 0-16,0-1-1 0,2 1 0 0,-1 0 6 15,-1 2-6-15,4 0 5 0,0-3-7 0,1 3 10 16,1-1 0-16,1 0-2 0,4 0 0 0,0-1-6 16,3 2 6-16,-3-1 0 0,4 0-1 0,0 1-7 0,1 0 0 15,0 0 7-15,-2 0-2 0,2 0 0 0,0-3 0 16,0 3-2-16,-2 0 2 0,2 0 2 0,0 0 1 16,1 0-5-16,1 0 4 0,-1 0 0 0,2 0 2 0,-2-1-12 15,2 1-6-15,2-2-13 0,-2 2-40 0,-2-1-46 16,2 1-41-16,0 0-48 0,-1 0-53 0,-2 1-39 15,1-1-46-15,-6 3-49 0</inkml:trace>
  <inkml:trace contextRef="#ctx0" brushRef="#br0" timeOffset="26691.821">3651 11314 1571 0,'-3'0'2'0,"3"0"4"16,-2-2 3-16,4-2 3 0,-2 1 7 0,1 2 3 16,1-2 6-16,-2 3 6 0,2-1 9 0,-2 1 14 0,3 0 19 15,-3-2 17-15,0 2 5 0,0 2 10 0,1-1 6 16,2-1 1-16,-3 3-12 0,0-3-15 0,0 1-22 16,0 0-19-16,2 1-22 0,-2-1-6 0,0 0-7 0,0 0-15 15,0 0 7-15,1 0-5 0,2 0-10 0,-1-1 10 16,1 0 5-16,2 3-1 0,2-3-1 0,3 0 13 15,3 0-7-15,4-3 9 0,1 3 17 0,4-2-6 0,3-2 11 16,4 0-4-16,-1-4 2 0,2 1-6 0,2 0-1 16,1-3-3-16,-1 2-9 0,-2-1-6 0,0 2-3 0,-5-1-3 15,2 3 0-15,-8-1-1 0,0 3 1 0,-5 2-3 16,0-2 1-16,-6 3 1 0,-1-3-5 0,-1 3 1 16,0 3-2-16,-6-3 2 0,3 0-5 0,-3 0-2 15,2-3-3-15,-2 3-19 0,0 0-18 0,0 0-40 0,0 3-56 16,0-3-62-16,0 3-77 0,-2 1-90 0</inkml:trace>
  <inkml:trace contextRef="#ctx0" brushRef="#br0" timeOffset="28876.5383">5565 12605 1401 0,'-6'5'17'0,"1"-4"11"0,2-2 13 0,-1 2 5 16,1-2 9-16,0 1 5 0,3 1 16 0,0-1 8 0,-3 1-1 16,2-1-5-16,2-1 6 0,2 1 12 0,-3 0 0 15,0 0 15-15,0-1 0 0,2 1 2 0,-2 1-7 16,1 0-5-16,-2-1-7 0,2 1-9 0,1 1-10 0,-2-1-14 16,1 1-16-16,-1-2-10 0,2 0-10 0,0 2 2 15,-2-4-15-15,1 1-4 0,1 1 6 0,1 1-5 16,-1-1 7-16,6 2 9 0,-1-2 3 0,3 2-2 0,3-2-1 15,2 0 0-15,3 0-4 0,4 0-2 0,2 0-5 16,1-1-6-16,0 0 4 0,3-2-9 0,0 1 3 0,0 0 1 16,1 1-3-16,-3 1 1 0,0-1-2 0,-1 0-4 15,-3 0-1-15,-1 1 10 0,-1 0-8 0,-5-1 2 16,2 2-9-16,-6-1 9 0,-2 0 4 0,-2 1-6 0,-1 0 2 16,-1-1-8-16,-5 1 15 0,0-1-2 0,0 0 7 15,0 0-3-15,-3 1-8 0,1-1 7 0,-1 2-1 16,0 0-6-16,-2-1-3 0,-3 3 3 0,2-1-4 0,-2 1-2 15,-2 1 0-15,-2 1 4 0,-1 0-9 0,-1-1 10 16,1 1-12-16,0-1-13 0,-1-1-18 0,3 1-32 16,-3-2-16-16,3-1-37 0,1 1-40 0,1-3-50 15,-1 1-43-15,2-1-53 0,1 0-45 0</inkml:trace>
  <inkml:trace contextRef="#ctx0" brushRef="#br0" timeOffset="36998.0974">19350 5584 3333 0,'9'0'-3'0,"-4"0"-2"16,-2 0-3-16,-3-5 4 0,3 5-7 0,-3 0-8 15,2 0-17-15,0 3-1 0,-2-3-1 0,1 2 0 16,3 0 1-16,-3 1-9 0,2 1 14 0,-2-1 7 0,3 1 16 16,-4 2-2-16,1 0 10 0,1-1-2 0,-1 3-5 15,1 1 13-15,0-1-10 0,-1 1 2 0,-1-1-1 0,4 2 4 16,-4-1-6-16,1 1 7 0,1-3 4 0,-1 2-5 16,1-1 0-16,0-3 0 0,1 2 9 0,-1-2-9 15,2 0 7-15,-3-1 1 0,2-1 8 0,1-1 15 0,-3 1 13 16,3-3 14-16,0 0 2 0,5 0 17 0,-2-2-1 15,4-1 3-15,3-4-2 0,2 0-8 0,5-3-17 16,1 0-8-16,3-5-10 0,5-2-12 0,6 1-3 16,1-3-9-16,1-3-4 0,5 0-9 0,1-3 8 0,0 4-7 15,2-1 4-15,-2 1-2 0,2 0 5 0,-3 2-2 16,-3 5 2-16,0 0-2 0,-3 4 0 0,-6 0-3 16,-1 0 5-16,-5 3 3 0,-1 0-5 0,-5 2 0 0,-3 1 10 15,-5 0 6-15,0 2 9 0,-5 0 16 0,-1-1 3 16,-2 3 2-16,-1 0 0 0,-2 0 0 0,0 0-13 15,2 3 3-15,-2-3-14 0,0 0-9 0,0 0-13 0,1 2-4 16,-1-2-9-16,0 0-13 0,-1-2-29 0,1 2-47 16,-2 0-33-16,2-3-50 0,-2 3-43 0,1 0-49 15,1 0-55-15,-2 3-65 0</inkml:trace>
  <inkml:trace contextRef="#ctx0" brushRef="#br0" timeOffset="38594.2975">19174 7125 2426 0,'0'-10'-9'0,"0"2"7"0,0-1 0 0,3-1 0 16,-3 3 1-16,2 3-2 0,0 1 1 0,1-1 1 0,2 1 6 15,-2-2-3-15,0 3-1 0,3-1 12 0,-3 3 11 16,0-3 2-16,1 3 11 0,-4-1 13 0,1 1 4 0,3 1-4 16,-3-1-2-16,-1 3-14 0,0-3-13 0,0 5-1 15,0-2-11-15,3 2-12 0,-3 2-3 0,0 2 2 16,0 4 8-16,2 3-2 0,0 1 7 0,-4 3-1 0,4 0-3 16,-2-2 2-16,0 4-1 0,0 1-1 0,0-5-8 15,0-1 7-15,1-2-10 0,1-1 5 0,-1-6 1 16,2 1-4-16,0-2 11 0,-1-3 8 0,-2-3 22 0,1-1 13 15,3 0 32-15,-4 0 10 0,0-1 24 0,1-2 17 16,1 1 12-16,4-4-2 0,1 1-24 0,4-4-10 16,1 0-27-16,7-5-9 0,2 0-26 0,4-4-15 0,5-2-20 15,5-1-7-15,4-4 6 0,3-2-9 0,3 0 4 16,1-2-6-16,5 1-1 0,-4-2 1 0,1 3-4 16,-1 3 1-16,-3 3-5 0,-6 2 3 0,0 5-3 0,-6 1-4 15,-7 3 16-15,0 4-4 0,-6 0-7 0,-1 1 2 16,-4 0-13-16,-4 4-24 0,-2-1-32 0,-1 0-26 0,-2 2-42 15,-2-2-44-15,-1 2-34 0,-1 0-64 0,-1 0-42 16,2 0-38-16,1 0-47 0</inkml:trace>
  <inkml:trace contextRef="#ctx0" brushRef="#br0" timeOffset="43370.9619">19715 9651 1181 0,'-1'0'-11'0,"-3"-3"13"16,1 2-1-16,3-3 7 0,-1 3 5 0,-3-2 5 15,3 1 10-15,-1 1 2 0,2 1 18 0,0 1 1 0,0 1 17 16,2-2 10-16,-4 0 5 0,4 0 14 0,-2 0 4 16,1 0 10-16,-1 0-3 0,0 0-5 0,0 0-6 15,0 0-16-15,0 3-5 0,0-3-15 0,2 0-4 0,-2 0-15 16,0 0 8-16,2 1 2 0,-2-1-5 0,-2 0 10 15,4 0 1-15,-4-1 0 0,2 2-4 0,-2 0 15 0,2-1-4 16,-1 2-4-16,1-1-1 0,0-1-9 0,0 0-2 16,0 1-6-16,0-1-4 0,0 0-11 0,0-1-4 15,0 0-10-15,1-1-4 0,-1 4 3 0,4-4-5 16,-3 2 3-16,1 0-1 0,3 2 9 0,2-1-6 0,1 0 6 16,2-1 2-16,4 1-8 0,3-1 0 0,2 0-2 15,3 0-3-15,1 0-4 0,2 0 2 0,3 0-5 16,-1 0-2-16,3-1 0 0,-1 1 1 0,-3 0 5 0,1 1 5 15,2-1-13-15,-7 2 2 0,3 0 5 0,-3-1-7 16,-1 1 10-16,-5-2 0 0,-1 3-7 0,-3-3 0 16,-12 0 19-1,11 2-9-15,-26 1-9 32,-86 1-16-17,77-1 23-15,3-1-8 16,-5-2 4-16,1 3-7 0,1-2 2 0,-3 0 9 15,2 2-1-15,-2-2-5 0,0 0 0 0,2 1 0 16,3-2 8-16,-4 3-5 0,6-2 3 0,1-1-6 0,3 1 2 16,1-1 3-16,3 0-5 0,4 0-3 0,3 0-4 15,0 0 4-15,5 0-22 0,0 0 0 16,0 0-1-16,0 0 2 0,0 0-10 0,0 0-1 16,0 0 2-16,0 0 5 0,0 0 5 0,0 0 2 15,26 3 7-15,44-7 15 16,-53 2-1-16,4 0-3 0,1-1 0 15,-1 1 1-15,2-2-1 0,-1 1-3 0,2 1 0 16,-5-1 1-16,0 0 2 0,-5 3-1 0,-1 0 8 16,-5 0-4-16,-2 0 8 0,-3 0 3 0,-3 0 15 15,0 0-1-15,-5-2-19 0,1 2 2 16,-3-2-15-16,-2 1 1 0,-1 0-1 0,-4 1-17 16,-3 0 6-16,-4 0-8 0,-1 1 0 0,-3 0 4 15,-2 3 9-15,0-4-4 0,-1 3 2 0,2-1 9 0,1 0 7 16,1-1-5-16,2-1 7 0,2 3-6 0,0-3-3 15,2 2-5-15,3-2-3 0,1 3-5 0,3-2-14 16,-1 0 10-16,4 1-7 0,0-2 3 0,4 0 6 0,0 2 3 16,-1-2-2-16,4 1 10 0,1-1-1 15,0 0-11-15,0 0 7 0,1 1-5 0,4-1-13 0,-5-1 5 16,3 2 6-16,0-1-8 0,3-1 11 0,-1-2 6 16,5 3-10-16,1-3 10 0,0-1 4 0,4 2-3 15,3-2-8-15,-1 0 0 0,3 1-9 0,-2-1-2 0,3 2-1 16,-4-1-6-16,1 3 6 0,-2 0 2 0,-2-2 5 15,-5 2 2-15,2-1 8 0,-5 1 6 0,-1 0 9 16,-3-2 3-16,1 2-4 0,-3 0 5 0,0 0 2 16,-2 0 5-16,2 0 2 0,-1 0-2 0,-1 0 2 15,1 0 1-15,-3 2-1 0,4-2-4 0,-3 0-1 0,0 0-3 16,-3 1-4-16,1-1 3 0,0 0-4 0,-3 2-3 16,-1-4 2-16,0 4-1 0,1-2 7 0,-5 0-7 15,4 0 4-15,-3 0-7 0,2 0 3 0,-2 3 3 16,4-3-1-16,-1 0 2 0,1 0-5 0,3 0 6 0,1-3-9 15,0 3-3-15,3 0 1 0,1 0-4 0,1 0-6 16,-1 3 8-16,0-3-13 0,4 0 0 0,-3 0 8 16,2 1 2-16,1-1 0 0,-1 1 3 0,0-1 10 0,4-1-9 15,2 1 11-15,0 0-1 0,4 0-4 0,-4-1-1 16,6 1-3-16,0-3-8 0,1 3-13 0,3 0-7 16,-2 0 0-16,3-3-2 0,-2 1-2 0,3 0-2 15,-2 1 6-15,1 1 4 0,-2-1 16 0,1-2-1 0,1 3 11 16,-2 0 4-16,1-1-7 0,-5 2 6 0,2-1-3 15,-3 0 4-15,-3 2-2 0,-2-1 3 0,-1 0-4 16,-2-1 1-16,-4 0 13 0,-1 0-5 0,0 0 8 16,0 0-2-16,-1-1-11 0,-3-2-21 0,0 3-45 0,-1-1-54 15,-2 1-61-15</inkml:trace>
  <inkml:trace contextRef="#ctx0" brushRef="#br0" timeOffset="46096.1825">20507 6246 2153 0,'1'0'4'0,"1"0"-6"0,-1-4 1 0,6 2-6 16,-5 2-3-16,1 0 3 0,2 0-3 0,-1 0-1 16,5 0-8-16,1 0 4 0,1 2 3 0,3 1 12 15,1-1 5-15,0 0 0 0,3 2 7 0,-2 0 5 16,2 0 1-16,-2 1 10 0,3 3-8 0,-1-1 0 15,2 3-5-15,1-1 1 0,1 3-1 0,0 0-3 0,0 2 3 16,2 0-5-16,-3 1 2 0,2 0-2 0,-2 0-2 16,-2 2 2-16,0-1-2 0,1 3 5 0,-4 1-6 15,1 0 3-15,1-1 0 0,-1 4-4 0,1-2 4 0,-3 1 0 16,3-1-4-16,-6 3-5 0,1-2 4 0,0 2-10 16,0-2 8-16,-3 1 1 0,-2-2-5 0,0 1 1 15,0-1-1-15,-2 3-2 0,-1-2 1 0,2-2 8 16,-4 1-6-16,0 1-6 0,0 1 10 0,0-2-4 0,-3 0-1 15,4 1 1-15,-4 1-4 0,0-2 1 0,-2 1 6 16,0-1 10-16,1 4-10 0,-2-4 4 0,-1 3 3 16,1-2 2-16,-2-1 5 0,-1 1-1 0,0 1-6 15,-2 0-4-15,2-1 5 0,-3 0-8 0,0 3 0 16,1 0 3-16,0 0 1 0,0-1-9 0,1 2 10 16,-3-1-4-16,2 0-4 0,-3 3 4 0,2-2-2 0,-3 2-1 15,2-2-5-15,2 4 5 0,-5-3-5 0,4 1-3 16,-1-1 2-16,-1-1 1 0,0-1 1 0,3 2 0 15,-2-1-2-15,-2-1-1 0,2 1 4 0,1-2 8 16,-2 1 2-16,1-1 3 0,1 2 5 0,-4-1-1 0,5 0 3 16,2 0 0-16,-2 0-4 0,-1-1-5 0,2-1 0 15,2 3 1-15,1 0 3 0,-3-3 0 0,1 2 4 16,0-1 5-16,-1 2 0 0,1-3 4 0,-1 0-6 0,-2 0-9 16,1-2-3-16,2-3-4 0,1 0 2 15,-1-3-4-15,1 0-4 0,5-4-2 0,-3 0 7 0,2-3 3 16,1-2-3-16,0 1 3 0,-2-2-11 0,4-1 7 15,-2-4 2-15,1 3-5 0,-1-3-7 0,0 0-21 16,0-3-65-16,0-1-94 0,0-4-136 0</inkml:trace>
  <inkml:trace contextRef="#ctx0" brushRef="#br0" timeOffset="46862.159">20540 7461 1496 0,'1'-1'1'15,"-1"-1"-2"-15,2 0-1 0,1 0-2 0,-3 2-1 16,4 0-7-16,-4 0 4 0,1 3-2 0,-1-3 2 16,3 3-3-16,-3-2 2 0,2-1 2 0,-2 3 3 0,2-2 8 15,-1 0-12-15,1 1 8 0,-1 2-1 0,5-2 1 16,-2 2 3-16,0 4-1 0,4-1 6 0,-1 3 7 15,4-1 7-15,-2 3 5 0,4 0 2 0,3 1 13 16,-2 2 3-16,2-1 11 0,1 1-2 0,1-1-5 16,0 3 3-16,3-3-7 0,-2 1 0 0,1 2-2 0,0-2-9 15,2-1-5-15,-4 2 0 0,0-2-4 0,2 2 1 16,-3-1-4-16,1-2-5 0,-1-1 1 0,-4 0-5 16,4 1 9-16,-4-3-5 0,0 2 2 0,0 0-4 0,-4 2-2 15,4-2 8-15,-4 0-9 0,-2 1 8 0,1 2-13 16,-1-3 1-16,1 1 1 0,0 0-1 0,-3 1 5 15,4 1-4-15,-2-1 1 0,-1 2-3 0,1 0-3 16,2 1 0-16,-6 0 1 0,2 0 0 0,1 2 5 16,-4-2-8-16,3 3 2 0,-1-1 2 0,1 0 6 0,-2 1 1 15,0-1-3-15,0 0-5 0,2 0-3 0,-3-2-1 16,3 0 2-16,-2 0 1 0,0-2-4 0,3 2-2 16,-3-2-1-16,4-1 11 0,-4 1-3 0,2-1 6 15,-2 3-4-15,2-2-2 0,1-1-1 0,-3 2 3 16,0-3 1-16,0 3-7 0,0-3 1 0,1 2-2 0,-3-4 1 15,1 1 3-15,-2 0 2 0,1-1-4 0,1-1 1 16,0-1-1-16,0 1 9 0,0-4-4 0,1 2 2 16,-3-1-8-16,2-2 5 0,-1 0 1 0,-1-2-1 0,2-2 1 15,-2-1-1-15,0 3 4 0,-2-3 2 0,4 0 13 16,-4 2-11-16,4-2 8 0,-2 0 8 0,-2 0-3 16,4 0 1-16,-4-2 1 0,2 4 2 0,0-2-1 15,0 0 7-15,0-2 1 0,0 2-4 0,0 0 2 16,-1 0-4-16,1-3 0 0,-2 3-5 0,4 0-6 0,-4 0 0 15,2 0-9-15,0 0 2 0,0 0-3 0,0-1 3 16,0 2-8-16,0-3-26 0,0 0-22 0,0 0-53 16,-1-1-57-16,-1 3-100 0,2-5-114 0</inkml:trace>
  <inkml:trace contextRef="#ctx0" brushRef="#br0" timeOffset="49717.5637">8813 9489 2576 0,'2'2'-3'0,"2"1"-3"0,-2-3-7 16,-1-3-4-16,3 4-4 0,-4-1-2 0,3 0 6 0,7 1-10 15,-7 0-1-15,-2 2 11 0,7-1-3 0,-3 2 4 16,-2-3 6-16,5 1 4 0,-3 3-8 0,-5-1 13 16,5 2 3-16,4-1-2 0,-1 2 15 0,0 2 3 0,6 1 1 15,-5 4 3-15,9 3 5 0,-2 3-1 0,1 2-2 16,1 6 1-16,4 2-8 0,0 4-1 0,-2 6 0 16,6 2-1-16,-1 3 1 0,2 7 3 0,3 0 7 0,1 1-8 15,1 4 2-15,-2 0-1 0,3-4 10 16,0 0-1-16,1-4 10 0,-4-2 1 0,0-4 0 0,0-2 12 15,0-2 10-15,-3-5 11 0,-1-3-3 0,-2 1 5 16,0-5-8-16,-3 1-5 0,1-2-2 0,-2-1-10 0,-2 0 0 16,2-4-15-16,-1 4-2 0,-3-4-4 0,3 2-7 15,-2-3 4-15,0 2-12 0,1-4 4 0,-1 3-6 16,0-4 3-16,0 2-7 0,-2-2-2 0,0-2-1 16,-3 0-4-16,2-3 12 0,-2 1-1 0,0-5-5 0,-4 4 2 15,0-4 5-15,1-2-3 0,-2 0 1 0,-3-1-3 16,3-1-3-16,-4-3-1 0,2 3-5 0,-1-4-25 0,-1 0-31 15,-1 2-30-15,0-4-44 0,-1 2-49 0,1 0-61 16,-2-4-96-16,0-1-103 0</inkml:trace>
  <inkml:trace contextRef="#ctx0" brushRef="#br0" timeOffset="51683.8083">10528 11183 754 0,'15'14'8'16,"-15"-14"29"-16,0 0 5 0,0 0 7 16,0 0 12-16,0 0 11 0,0 0 2 0,0 0-2 0,0 0 1 15,0 0 17-15,0 0-6 0,0 0 7 0,0 0 10 16,0 0 16-16,0 0 10 0,12 5 6 0,-12-5 6 0,0 0-15 16,0 0-4-16,0 0-5 0,0 0-10 0,0 0-20 15,0 0-6-15,10 3-13 0,-10-3-10 0,0 0 3 0,0 0-10 16,0 0-6-16,0 0-14 0,0 0 1 0,0 0-4 15,0 0 3-15,0 0 6 0,0 0-2 0,0 0-3 16,0 0 8-16,0 0 2 0,0 0-5 0,0 0 2 16,0 0 2-16,0 0-14 0,0 0-3 0,0 0 14 0,0 0-11 15,0 0 8-15,0 0 0 0,0 0 4 0,0 0 3 16,0 0 9-16,0 0 2 0,0 0-9 0,0 0 2 16,0 0-4-16,0 0 0 0,0 0-2 0,0 0-12 0,0 0-2 0,0 0-3 15,0 0-4-15,0 0-1 0,0 0 2 16,0 0-19-16,0 0-22 15,0 0 0-15,0 0 1 16,0 0 6 0,8 9 18-1,-8-9 27-15,0 0-3 0,0 0 2 16,0 0 0-16,0 0-6 0,31 3 2 0,-31-3 0 16,0 0-8-16,0 0 2 0,119-3-19 15,-105 3 6-15,2 0-9 0,-2 4-5 0,-1-3 7 16,1 5-2-16,-2-2 3 0,0 1 7 0,-2-2-2 15,0 3-6-15,0 1 1 0,-1-2 10 0,-3 3-7 0,1-3-10 16,1 2 11-16,-2 2-9 0,-2-1-3 0,1 1 8 16,0 3 6-16,-3-2-7 0,3 4 10 0,-5-1-1 0,0 4 1 15,0-3 0-15,-2 2-1 0,-1 1 5 0,0-1-12 16,-1 0 16-16,-1-1-6 0,1 0 0 0,-2-2-5 16,-1-1 0-16,1-3 5 0,6-9-58 15,0 0-46-15,0 0-67 0,0 0-80 0,0 0-84 0,0 0-106 16,0 0-95-16</inkml:trace>
  <inkml:trace contextRef="#ctx0" brushRef="#br0" timeOffset="51873.278">10543 11151 3100 0,'-26'-25'13'16,"26"25"26"-16,0 0 18 0,0 0 19 0,0 0 15 0,0 0 8 15,0 0 1-15,0 0 4 0,13-16-11 0,-13 16-21 16,0 0-15-16,0 0-11 0,0 0-7 0,0 0-3 15,0 0 3-15,0 0-6 0,90-71-2 0,-90 71-2 0,68-47 1 16,-44 36-7-16,-4 1-15 0,2-1-22 0,0 1-47 16,2 2-44-16,-6 0-57 0,4 2-68 0,-2 2-76 0,-2-1-93 15,-1 3-76-15</inkml:trace>
  <inkml:trace contextRef="#ctx0" brushRef="#br0" timeOffset="52082.8833">11361 11127 2991 0,'9'6'-3'0,"-2"-2"-2"15,-2 1 4-15,4-5-8 0,-5 4 3 0,-4 1 1 16,3 0 7-16,1 3-2 0,-2 1 6 0,1-2-5 16,-1 3 5-16,2 0 2 0,-4-1-1 0,0-1-2 0,2 1-2 15,-4-1 3-15,1-2-8 0,-2 2 11 0,-4-1-12 16,0 1 5-16,-1 1-17 0,0-1-26 0,-1-2-26 15,-1 1-46-15,2-2-52 0,-2-2-60 0,-1 1-76 0</inkml:trace>
  <inkml:trace contextRef="#ctx0" brushRef="#br0" timeOffset="53230.1035">11959 10385 2705 0,'1'-4'7'0,"1"4"14"0,-2-1 11 0,5-2 13 16,-5 3 3-16,1-1-4 0,1 2 0 0,-2-1 1 15,2 2-18-15,-2-1-9 0,1 0-13 0,2-1-14 0,-3 1 4 16,0 2 2-16,0-3 4 0,1 1-2 0,-1 2 13 16,2 0-1-16,0 1 7 0,1 1 11 0,-1 3 12 15,2 3 22-15,4 4 15 0,-1 1 24 0,4 4 16 16,0 2 3-16,3 4 3 0,-1 2-5 0,1 0-16 0,2 2-14 16,-2-1-14-16,-2-1-23 0,3-1-22 0,0-2-2 15,-2 0-6-15,1-3-9 0,-2 0-2 0,1-4 3 16,-1-2-11-16,-1-3 6 0,0-1 2 0,-6-3 1 0,4-2-17 15,-1-4-18-15,-2 0-38 0,-3-2-39 0,1-1-38 16,-1-1-56-16,-2-3-75 0,4-5-96 0,-2 0-68 16,1-6-72-16</inkml:trace>
  <inkml:trace contextRef="#ctx0" brushRef="#br0" timeOffset="53545.7576">12376 10421 3371 0,'-3'-7'7'0,"-2"-1"15"0,1 3 25 0,4-4 10 0,0 4-6 15,-4 3-4-15,3 2-8 0,-1 0-5 0,4 0-23 16,-2 0-17-16,1 2-30 0,1 0-6 0,0 3 4 16,-1 2 3-16,1 1 12 0,4 1 1 0,-3 3 11 0,2 2 3 15,0 2 5-15,3 0-6 0,1 4 2 0,2-3 9 16,-1 1-2-16,2 0 6 0,2-3 5 0,4 0 0 16,-2-6 4-16,4 0 4 0,0-2-9 0,0-5-15 15,2-3-15-15,0-4-20 0,-1-3-11 0,-3-4-20 16,1 0-16-16,-1-6-11 0,-4-2 0 0,-1 0 0 0,-9-1 8 15,3 0 12-15,-7-3 4 0,-3 2 18 0,-5 0 20 0,-4-2 17 16,-3 3 19-16,-5-3 17 0,-2 4 21 0,-1 2 15 16,-4 3 13-16,0 1 5 0,-3 3-6 0,2 5-5 15,-2 2-6-15,0 4-11 0,1 4-17 0,-1 0-10 16,-1 1-5-16,1 4-3 0,4-1-2 0,-2 4-2 0,2-3-11 16,3 1-7-16,1-2-28 0,6 2-43 0,2-3-57 15,1 0-70-15,2 0-89 0</inkml:trace>
  <inkml:trace contextRef="#ctx0" brushRef="#br0" timeOffset="58927.9915">8662 12126 2752 0,'0'0'-5'0,"-2"3"-1"16,0-3 0-16,2-4-4 0,2 4-3 0,-4 0 3 15,2 0-5-15,0 0 0 0,0 0 1 0,2 1-2 16,-2-1 0-16,0 0-6 0,0 0 0 16,0 0 3-16,0 0 16 15,0 0 20 1,0 0 4-16,9 17-11 0,-9-17 9 16,0 0 3-16,0 0 7 15,0 0-4-15,43 46 2 0,-43-46 13 0,0 0-7 16,0 0 2-16,79 49-2 0,-60-40-2 0,2 4-4 15,2-2-6-15,0 0-4 0,-1 0-19 0,-2 1 7 0,-1 0-2 16,2 0 4-16,-4-2-4 0,-3 2-3 0,0-4 0 16,-2 1 5-16,-4-1 1 0,1-1 1 0,-4-2-2 15,-2 0-8-15,0-1 4 0,-3 0 5 0,0-1-1 0,0 1-5 16,-2-2 6-16,1 2 3 0,-1 2-3 0,-1 0 12 16,-3 1-6-16,1 3-22 0,0-2-29 0,-4 2-38 15,-2 1-70-15,0-3-71 0,-1-1-69 0,-1-3-105 0</inkml:trace>
  <inkml:trace contextRef="#ctx0" brushRef="#br0" timeOffset="59142.1453">8789 12071 3124 0,'-72'-36'16'31,"72"36"-55"-31,0 0 9 0,-16-30-2 15,27 21-5-15,2-3-4 0,6-1-3 0,-1-3 8 0,5 2 11 16,2-4 12-16,4 1 5 0,-1-2 2 0,0 4 2 0,1-2 2 16,-2 3 1-16,-2-1 4 0,-3 3-5 15,0 0-10-15,-1 2-24 0,-5 3-34 0,-2-2-44 0,-5 1-58 16,1 4-52-16,-2-2-89 0</inkml:trace>
  <inkml:trace contextRef="#ctx0" brushRef="#br0" timeOffset="59377.3037">9311 12143 3358 0,'5'3'-10'0,"0"-1"4"0,-4-4 3 15,4-1-5-15,-3 3 1 0,-1-4-1 0,4 1 2 16,1-2 1-16,4 0 4 0,3-4-1 0,2 1-3 15,4-4 5-15,-1 0 2 0,4-1 4 0,1 0-9 16,-2 1-3-16,-1 0 12 0,1 2-9 0,-5 1-14 0,1-2-10 16,-6 6-24-16,0 1-40 0,-5-3-32 0,1 1-48 15,-4 3-66-15,-1-1-68 0,-2-1-58 0</inkml:trace>
  <inkml:trace contextRef="#ctx0" brushRef="#br0" timeOffset="59594.3708">9281 11871 2859 0,'0'0'21'16,"43"-4"-14"-16,27 13 22 16,-53 2-22-16,1 3 2 0,3 1 0 0,3 4-7 0,0 1 10 15,1 4-3-15,-3 1-9 0,0 0 7 0,2 1 2 16,-2-1 3-16,-4 3-1 0,0-3 2 0,-2 0-4 15,0-3-1-15,-3 2-7 0,-1-4-41 0,-5-2-46 0,-1-3-60 16,-1-5-73-16,-5-10-85 0</inkml:trace>
  <inkml:trace contextRef="#ctx0" brushRef="#br0" timeOffset="59813.8307">9880 11748 3826 0,'5'6'-10'0,"-2"-4"2"0,-1 1-8 0,9-3 5 15,-11 3-1-15,3 2 1 0,2-1 0 0,4 5-12 0,-1 3-10 16,0 1-3-16,6 2-4 0,-4 2-15 0,3 0-14 16,0 0-18-16,4-1-18 0,-5 1-10 0,1-3 1 15,-3 1-27-15,-2-2-11 0,4 0-24 0,-3-1-10 0,1-3-21 16,-4-1-26-16,-1-5-38 0</inkml:trace>
  <inkml:trace contextRef="#ctx0" brushRef="#br0" timeOffset="60080.9308">10151 11727 2635 0,'4'-5'1'0,"-2"5"-4"0,-1-1 7 0,4-2-5 0,-3 4-7 15,-2 2 3-15,3-3-4 0,-2 4-3 0,4 0 2 16,2 3 3-16,-1 1-6 0,2 2 5 0,0 0 1 15,1 0 4-15,4 2 0 0,-2-2 6 0,3 2-3 0,-1-3 2 16,-2-1-2-16,3-1 3 0,-1-2 14 0,1 0-11 16,-5-5 8-16,1 3-3 0,-1-6 2 0,-1 1 1 15,0-1-4-15,-3-4 5 0,3-2-18 0,-4-1 11 0,0-2-1 16,-4-3-7-16,0-2-3 0,-2 3-2 0,-4-3 4 16,-4 1-3-16,-1 0 12 0,-3 3-3 0,-5-3-4 15,-1 4 10-15,-1 0-1 0,-3 3-3 0,0-1 1 0,-1 2-10 16,-1 1-14-16,0 3-20 0,1-1-39 0,-1 4-46 15,1 1-45-15,0 1-50 0,3 4-61 0</inkml:trace>
  <inkml:trace contextRef="#ctx0" brushRef="#br0" timeOffset="60936.4802">9776 12939 1820 0,'-5'0'8'15,"2"-2"17"-15,1-1 8 0,4-1 20 0,-2 2 0 16,0-4 1-16,0 4 3 0,0 0 7 0,1-1 5 0,-1-1 0 16,4-2 4-16,-4 2 4 0,1 1 16 0,1-2 14 15,-1-1 25-15,1 0 7 0,0 1 3 0,-1 0 6 0,-1 1 3 16,2 3-19-16,-2 0-7 0,2 0-8 0,-1 1-29 15,1 2-12-15,-2-1-23 0,4 2-17 0,-2-1-25 16,-2-2 0-16,1 4-12 0,2-1-1 0,1 2-1 0,-1 0-4 16,5 2 14-16,3 2-7 0,0 4 13 0,2-1-5 15,4 4 2-15,-3 1 0 0,4 0 4 0,-1 3 0 16,-1 0-3-16,1-2 0 0,-1-1 4 0,1 0-5 0,-4 0-3 16,3-5-17-16,-5 1-21 0,0-3-16 0,0-1-33 15,-3-4-39-15,-2-1-43 0,-1-3-43 0,-1-1-56 0,3-1-60 16,-1-3-68-16</inkml:trace>
  <inkml:trace contextRef="#ctx0" brushRef="#br0" timeOffset="61281.3665">10263 12768 3458 0,'-5'2'-2'0,"-2"-2"0"0,0 1 7 0,5-4 14 16,-1 5 0-16,-3-2-8 0,2 0-11 0,3 1 3 0,-2 0-7 15,3 2 11-15,0-1-7 0,0 0-15 0,1-1-5 16,1 3 7-16,-2-1 7 0,1 1 5 0,3-1 8 16,-1 3 11-16,2-2 7 0,1 1 18 0,2 4 11 0,0-2 10 15,1 1 8-15,4 1-4 0,0-1 0 0,1 4-15 16,2 0-10-16,1-2-14 0,0 4-1 0,1-1-8 16,0-2-5-16,2 4-9 0,-2-1 2 0,-1 1-1 0,3-1 1 15,-3 1-3-15,-2-1-3 0,0 2 1 0,0-2-3 16,-4 0 5-16,0-1 1 0,-3 0-4 0,-2-2 0 15,-1 0-2-15,-3-3-7 0,-2 2-6 0,0 0-5 16,-5-2-29-16,-2 2-30 0,-2-2-30 0,-5 1-35 16,-4-2-35-16,-2 1-30 0,-6-4-28 0,0 1-31 0,-4-2 7 15,1-3-8-15,1-4 10 0,-1-2 9 0,2-1 14 0,-2-3 20 16,6-4 2-16,1-3 27 0,4-4 16 16,3-2 20-16,2-3 9 0</inkml:trace>
  <inkml:trace contextRef="#ctx0" brushRef="#br0" timeOffset="61382.4324">10163 12759 1306 0,'5'-20'33'15,"0"3"30"-15,3 3 27 0,-1-1 29 0,0 2 12 16,-1 1 6-16,2 2 6 0,3-2 1 0,-2 0-35 0,1 0-29 16,2 1-28-16,3-4-31 0,0 5-25 0,0-4-37 15,2 2-47-15,1-1-48 0,-1 1-52 0,1-2-57 16,-1 2-55-16</inkml:trace>
  <inkml:trace contextRef="#ctx0" brushRef="#br0" timeOffset="61850.4672">10435 12402 2729 0,'-21'-10'16'0,"1"-2"18"0,-2-2 14 15,-2 2 11-15,-1 0 2 0,-5 3-2 0,-2-2-1 16,-1 5 6-16,-5 0-22 0,-1 4-19 0,-3-1-12 0,-1 6-7 16,-2 1 9-16,-1 2 10 0,-3 5 14 0,-1 2 13 15,-1 4 23-15,0 4 28 0,1 2 12 0,-1 3 15 16,2 5-3-16,0 4-2 0,5 3-8 0,4 3-20 0,3 5-15 15,2 2-18-15,6 5-16 0,7 4-15 0,0 6-11 16,5 4-3-16,7 5-9 0,7 3 9 0,3 3-7 16,6 0-3-16,8 6 0 0,4-4 0 0,10-2 3 0,6-1 0 15,4-5 7-15,6-4 2 0,3-5 3 16,7-5 1-16,3-5-1 0,3-5 3 0,3-7-4 0,2-4 5 16,4-10-2-16,2-3-12 0,6-12 0 0,1-8-7 15,4-8 2-15,5-8-9 0,1-12 2 0,2-5-29 16,2-8-39-16,-1-6-24 0,-1-6-36 0,-1-3-29 15,-2-3-20-15,-4-4-15 0,-4-2-18 0,-3 1 17 16,-4-4 19-16,-5 0 26 0,-5 1 29 0,-5-1 31 16,-11 1 11-16,-1-1 2 0,-8 1 5 0,-7 0 7 0,-9 4 14 15,-3-1-1-15,-11 2 8 0,-6 4 7 0,-9-1 17 16,-4 5 17-16,-10-1 27 0,-7 2 15 0,-7 0 19 16,-11-1 22-16,-7 4 24 0,-5 0 16 0,-10 5-13 15,-4 4 15-15,-9 3-8 0,-7 8-6 0,-4 5-9 0,-4 9-9 16,-5 6-19-16,-4 6-21 0,-5 7 1 0,4 4-18 15,-1 4-13-15,4 8-38 0,1 1-51 0,4 3-66 16,7 6-77-16,4 4-74 0,5 6-76 0,1 5-87 16</inkml:trace>
  <inkml:trace contextRef="#ctx0" brushRef="#br0" timeOffset="66530.8905">11521 12884 1996 0,'1'-2'9'16,"-1"-1"9"-16,0 0 10 0,2-1 8 0,-1-1 3 16,-2 4 9-16,2-1-6 0,-1 0-2 0,0 2-15 0,0-3-4 15,4 6-9-15,-4-6-12 0,0 6-3 0,0-1-4 16,3-2 15-16,-3 1 21 0,2 0 19 0,1-1 14 0,-2 1 14 15,3 2 24-15,0-3 9 0,2 2 10 0,-1 0-6 16,2 0-14-16,-1 1-8 0,0-1-15 0,2 0-17 16,0 2-10-16,-3-3-13 0,1 0-11 0,1 3-2 0,2-3-4 15,-4 1-1-15,1 2-2 0,0-3 11 0,2 3-8 16,0 0 3-16,-2-1 3 0,6 2-3 0,-3-1 6 0,-1 2-4 16,2-1-2-16,2 0-2 0,-3 3 2 0,4-2 10 15,1 0-8-15,1 0 0 0,-1 2-5 0,-1-3 4 16,4 2-6-16,-4-2-1 0,2 2 2 0,0-2-15 15,-1 0 4-15,-2 2-2 0,4-2 3 0,-3 0 2 0,1-1-7 16,-3 2 3-16,0-1-6 0,0-1 5 0,2 1-5 16,-5-1 7-16,3 1-4 0,-2-2-8 0,1 2 20 15,1 0-6-15,-2-1-2 0,1 3 3 0,1-3 3 0,-2 2 3 16,3-1 2-16,-2 1 15 0,2-2-9 0,-3 3-4 16,4-2 8-16,-2 0-3 0,1 0 5 0,-2 2-6 15,1-2-4-15,1 0-7 0,0 2-1 0,1-4 5 0,-1 3-1 16,-2-1 1-16,3 1-4 0,0-2-3 0,3 1 7 15,-3 0-5-15,0 2 11 0,1-2-3 0,2 0-9 16,-1 2 12-16,1-2 1 0,1 2-2 0,1-2-5 16,-2 3 2-16,2-1-6 0,2-1-3 0,-5-1 14 0,6 2-14 15,-4-1 1-15,2 1-1 0,1-3 4 16,0 1-4-16,0 1-10 0,0-1 10 0,3 1-8 0,1-3 0 16,-2 1-2-16,2-3 3 0,-1 3-3 0,3-1 0 15,0-3 9-15,0 3-6 0,-1-2 2 0,-3 2 0 16,5-1 0-16,-2 2-3 0,1-3 0 0,-3 2 8 15,0-3-12-15,2 4 2 0,0-1-3 0,0-1 3 0,-1-1-2 16,0-1 7-16,1 4-1 0,0-4-8 16,1 3 13-16,-1-3-8 0,0 3 1 0,1-3-4 0,1 1 8 15,-1 0-5-15,3 1 6 0,-2 0-5 0,3-2 0 16,0 3 1-16,0-3 9 0,1 4 0 0,3-3-1 16,-1 1-4-16,0 0-1 0,3-1 1 0,-1 3 0 15,0-3-2-15,0 1-3 0,1-2 7 0,-1 0-2 16,0 2 1-16,2-1-8 0,0-1-5 0,-2-1 2 15,-1-1 6-15,0 2-8 0,1 0-3 0,0-2-3 0,-1 1 4 16,-1 1 5-16,-1 0 6 0,1-2 3 0,-2 0 0 16,3 2 1-16,-3-1-6 0,1-1 3 0,1 2-5 0,-1 0 3 15,-1-2 1-15,3 2-2 0,-3 0-6 16,-1-1 3-16,0 1 4 0,3-1-1 0,-3-2-6 16,2 0 3-16,-2 3 1 0,0-2-4 0,0 0 1 0,1 0 10 15,1-1-7-15,0 3 0 0,1-3 0 0,-1 1 1 16,-1-1 1-16,2-1-2 0,-2 2 0 0,2-1-5 15,-2 3 3-15,4-3 4 0,-3 3 1 0,0-2-3 16,-1 0 4-16,1 1-6 0,-2-1 11 0,-2-1-13 16,2 2 6-16,-1-2-6 0,-2 0 6 0,1 2 2 15,0-2-6-15,-2-2 5 0,0 3-4 0,1-1 4 16,2-4 4-16,-4 2 2 0,2 1 0 0,0-2-8 16,1 1-6-16,1 0 2 0,-2-1-6 0,-1 0 9 0,3 2-12 15,-1-2 7-15,-1-1 0 0,0 3 1 16,0-1 6-16,0-2 1 0,1 2 2 0,-1 0-5 0,-2 1 0 15,4-1-5-15,-2 0 0 0,-1 0 3 0,-1 0 7 16,0 0-10-16,0 2 5 0,0-2 5 0,0 0-1 16,-4-2 4-16,3 3-4 0,-2-1-3 0,1 0-1 15,-2-2 4-15,1 2-6 0,0-2-2 0,-2 2 3 16,0-3-3-16,0 1 4 0,1 0-1 0,0 0-3 0,-1-1 8 16,-1 2-4-16,2-2-5 0,1 1 6 15,-3-1-8-15,3-1 6 0,0 2 1 0,2 0-2 0,-2-3-3 16,2 2 10-16,-1-1 7 0,2 1-8 0,2-2 4 15,-3 1-9-15,5 0-1 0,-1-1 2 0,-1 1 2 0,3-1-8 16,-1 0 3-16,2 1 5 0,-1 0-9 0,0 1 12 16,0-2-3-16,-1 0 3 0,1 2-3 0,0-1 3 15,0 1-14-15,0-1 0 0,-2 1 9 0,1 0-5 16,-1 0 5-16,0 0-10 0,1-1 8 0,1 1 0 16,-2 2 2-16,1-2 9 0,-4-2-4 0,6 1 2 15,-1-1-7-15,-4 1 7 0,3-1-10 0,-2-3-2 0,-1 2 13 16,1 0-11-16,0 0-1 0,-2 1-1 0,1-2 5 15,1 2-2-15,-2-2 2 0,2 3 2 0,-2-2-7 16,0 3 6-16,0-3-2 0,-1 0-1 0,2 1 2 0,-4 2 3 16,1-2 3-16,0-1-1 0,0 1-9 0,1 2 8 15,0-1 1-15,-1-3-5 0,0 0 0 0,-1 2-2 16,3-2 2-16,-2 0-5 0,-2-2 9 0,3 1-11 16,0-2 5-16,-1 1 4 0,0 0-6 0,-1-3 4 0,0 3-2 15,-3-1 13-15,5 2-8 0,-6 0-3 0,3 0-10 16,-4-2 5-16,0 6 12 0,1-4-2 0,1 1-6 15,-1 1-12-15,-1 1 13 0,2-2-1 0,-2 0 6 0,0 2 0 16,1-5-7-16,-1 5 0 0,4-3 2 0,-5 0 4 16,2-2-8-16,0-1 11 0,1 1 2 0,0-1-8 15,-2 0-1-15,2-3 2 0,2 2 2 0,-1 1-8 0,-1-2 2 16,1 0-3-16,2 0 0 0,-2 1 2 0,-2 0-3 16,2-2 5-16,-1 0 1 0,0 2 0 0,1-3-6 15,-1 2 3-15,-1-2 3 0,1 3-3 0,-2-3 3 16,4 3-11-16,-3-1 11 0,-1-2 2 0,1 0 0 15,-2 3-2-15,3 0-9 0,-3-2 6 0,1 1-2 0,1 0 5 16,-2 0-5-16,-1 0 3 0,1 1 0 0,1 2-2 16,0-2 10-16,0 0-5 0,-1 0 1 0,3 0 6 15,-2 0-6-15,0 2 5 0,2-2-7 0,1-1-2 16,-2 1 4-16,3 0 2 0,-7-3-4 0,5 4-2 0,-1-2-5 16,-1-1-9-16,-1 1 18 0,1 0 0 0,2-1-7 15,-5-1 3-15,3 1-3 0,1-1-7 0,-1 1 12 16,-1 1-2-16,1 0-5 0,0-1 9 0,0 1-4 15,-2-1-8-15,1 2 5 0,0 0 1 0,-2-3-3 0,4 3 11 16,-6 0-1-16,1 1-11 0,1 1-6 0,1 0 21 16,-1-1 0-16,0 1-2 0,-2 0-3 0,3-1-4 15,2-1-2-15,-2 0 3 0,2-2 6 0,-3 0-10 16,3-1 5-16,-1-1-6 0,3 0 3 0,-2 0 0 16,-1 1-6-16,3-1 9 0,-3 1 4 0,3 2-11 0,-3 1-3 15,1 0 13-15,-2 1-1 0,2 3-6 0,-4-2 6 16,2 1 1-16,0-1-13 0,0 3 12 0,0-2 1 15,0 0-6-15,2-2 1 0,0 4 4 0,1-5 3 16,0 1-9-16,-1-1 3 0,3-4-6 0,-2 0-4 0,3 2 1 16,0-5-3-16,-1 2 1 0,0-4-4 15,0 1 6-15,0 0 5 0,0-1 0 0,-2-2 3 0,-1 1-3 16,1 3 0-16,-2 1 10 0,-2 2-2 0,0 1-3 16,-3 3 4-16,2-1-1 0,-4 5 1 0,-1 1 6 15,1-1 9-15,-1 1-16 0,-3 0 4 0,2 3 8 0,-1-3 1 16,3 2-8-16,-1-2 1 0,-1 0-1 0,1 3-9 15,2-6 2-15,0 3 1 0,1-1-5 0,-2-1-4 16,1 2 12-16,1-2-2 0,0-1 2 0,-1 5 4 16,-2-1 10-16,3-2 0 0,-5 5 3 0,0 1 8 15,-1-2-1-15,1 6-1 0,-3-2-6 0,1 1 6 0,-1-1-12 16,2 2-7-16,-2-1-2 0,0-1-4 0,2 0-3 16,1 0 2-16,0-2-4 0,1 2-7 0,1-2 9 15,-1 0 7-15,3 0-1 0,-1-4-3 0,1 2 4 16,2 2 4-16,0-3 5 0,-2 1 12 0,0-1-6 0,0 3 0 15,0-1-3-15,-3 1 0 0,-1 2-5 0,1-2 6 16,-2 2-6-16,0 2-7 0,-1 2 0 0,-3-3-1 16,1 2 6-16,0 0-3 0,-2 2 0 0,0 0-4 15,0 0-5-15,-2 2 7 0,0-2-12 0,2 2 5 0,0-1-12 16,-1-1 5-16,-1 2-1 0,-1-1-8 0,-1 3 13 16,-4 0-20-16,-2 1 3 0,-4 3 10 0,-2 2 4 15,-4 2 1-15,-1 3-9 0,-5-1 4 0,-4 5-3 16,-3-2 3-16,-3 3 4 0,-3 1-27 0,-3 1-7 15,-2 0-2-15,0-3 14 0,-2 3-10 0,3-2 1 0,-1-4 9 16,6 1 1-16,7 0 16 0,2-5 6 0,7-2 3 16,6-3-8-16,5 2 12 0,0-6-4 0,6 0 0 15,2-1-1-15,1 0-6 0,1 0-3 0,1-3 12 16,0 1 0-16,0 0-3 0,1 1 0 0,-1-1-6 0,2-2-1 16,-2 0 5-16,2 2-4 0,-1 0-10 0,1-2 6 15,0-1-1-15,-1 3 3 0,6-2 8 0,-2 1 1 16,4-3-4-16,3 2 9 0,1-1-3 0,3-4-5 15,3 2-2-15,3 0-8 0,-2-3-6 0,2 0-2 16,4-1 6-16,-1-2-7 0,-1 1-1 0,1 1-4 0,0-3-3 16,2 1 2-16,-2-1 10 0,1-2-2 15,0 2 0-15,0-2 6 0,3-1 1 0,-4 0 5 0,0 1 6 16,-1 0 9-16,-3 3-13 0,-1 0 10 0,-1 1-5 0,-7 2-1 16,-2 4 1-16,2-1 0 0,-3 3-4 0,-1 0-1 15,2-1 1-15,-2 3 0 0,-3 2-3 0,3-1-4 16,3 0 0-16,-3 0 0 0,-2 1 2 0,2 3 2 15,-2 2-1-15,-1 0 2 0,2 1 3 0,-3 3 9 16,0 0 2-16,3 5 6 0,0-1-4 0,-1 4-4 0,0-2 10 16,-1 3-9-16,3-2-3 0,-2 2-2 0,1-3-7 15,-6-1-19-15,4-2 0 0,-2-1-29 0,-3-2-27 16,2-2-35-16,1 0-31 0,-3-4-44 0,-5-2-49 16,4 2-67-16,-4-2-91 0</inkml:trace>
  <inkml:trace contextRef="#ctx0" brushRef="#br0" timeOffset="67103.3272">19470 9801 1306 0,'-5'3'-6'0,"2"-3"8"0,0 0-1 0,3-3 0 16,0 3-7-16,0 3-5 0,0-1 1 0,0 0-3 16,2 0 4-16,-2-1 5 0,0 2 10 0,1-2 13 15,-2 2 17-15,2-3 19 0,-1 3 17 0,0-3 11 16,0 1 6-16,0 0 0 0,0-1-1 0,2 0-3 0,-1 0 0 15,-1 2-9-15,2-2-3 0,-2 1 12 0,2 0 12 16,3 0-3-16,0 2 3 0,2-1 0 0,2 0 1 16,4 2-1-16,1 1-10 0,7-2-16 0,2 1-17 15,0-3 0-15,7 4-6 0,3-2 1 0,4-1-11 0,3 0-1 16,5 1-5-16,0-1 1 0,6 1 2 0,0-2-9 16,4 0 8-16,2 1-3 0,1-2 4 0,2 0-2 15,2 3 11-15,1-3 1 0,4 0 1 0,-3 2 6 16,3-2-10-16,-1 0-6 0,-3 2-2 0,0 0 4 15,-3-2-11-15,-3 1-7 0,-4-1 2 0,-3 0-7 0,-3 0-1 16,-4 3-6-16,0-3 5 0,-2-3-3 0,-3 6-2 16,-1-3 5-16,-4 1-6 0,-2-1 7 0,-4 0-1 15,-2 2 7-15,-6-1 3 0,-6-1 3 0,-2-1 12 16,-3 2 12-16,-5-1 3 0,0 0 0 0,-3 0 7 16,0 0 0-16,-1 0-3 0,1 0-5 0,0 0-8 0,0 0-17 15,-2 0-1-15,0 0-1 0,2 0-18 0,0 0 0 16,0 0-5-16,0 0-6 0,0 0 2 0,0-1-8 15,0 1-27-15,0 0-37 0,0-2-19 0,0 2-43 16,-1 0-46-16,-1-1-47 0,2-2-71 0,-1 3-73 16,-4-3-85-16</inkml:trace>
  <inkml:trace contextRef="#ctx0" brushRef="#br0" timeOffset="67785.1713">20899 10560 3533 0,'4'-2'-2'0,"-2"0"-4"0,0 4 7 0,4-4 1 16,-8 2-4-16,4 0-1 0,-2 2 1 0,3-2-1 16,-1 2-3-16,0-2 1 0,-2 1-4 0,0-1-4 15,0 3-1-15,1-3 0 0,-1 1-3 0,0 2 5 0,0-3 2 16,0 3 9-16,0 2-1 0,2-1 2 0,-1 4 8 15,1 1 3-15,0 4 4 0,2 0-4 0,-1 3 2 16,0 0-4-16,2 1-4 0,-2 0 2 0,2 3 4 16,2-3-4-16,-6 0-6 0,5-2-1 0,-3-1 5 15,1-1 1-15,-3-2-1 0,2-2 0 0,1-2-2 0,-3-1 0 16,1 1-28-16,-1-1-42 0,1-2-61 0,0 0-62 16,-1 0-70-16,3-3-75 0,1 3-110 0</inkml:trace>
  <inkml:trace contextRef="#ctx0" brushRef="#br0" timeOffset="68123.1055">21256 10592 3124 0,'-3'-3'-5'16,"-2"2"10"-16,4-2 4 0,1-2-1 0,0 5 2 15,-2 0-5-15,0-1-2 0,2 2-5 0,0-1 8 16,2 0-4-16,-2 3 7 0,0-1 11 0,0-2 7 0,2 2 19 15,-2-1 9-15,-2-1 5 0,2 0 1 0,-2 0-8 16,2 0-10-16,0 1-15 0,0 0-9 0,0 1-14 16,2 2-7-16,0 0-4 0,-1 3-2 0,2 3 10 15,2 2-5-15,0 2 3 0,4 3 0 0,-1 0 0 0,2 4-4 16,1-1 8-16,0 2-4 0,0 2-5 0,3 1 8 16,-3-1-1-16,2 0-4 0,0-1 5 0,-4 0 5 15,2-1-5-15,-1-2-1 0,-2-2 1 0,-1-1-3 16,-2-2 0-16,-2-1 13 0,0-3-10 0,-1-2 0 15,0 0 0-15,-2-4 3 0,-4 2-6 0,3-4-14 0,-2 1-17 16,-4-2-51-16,1-1-36 0,-3-1-53 0,-4 0-47 16,-3-1-60-16,2-3-29 0,-3-2-30 0,-2-2-24 15,3-4-7-15</inkml:trace>
  <inkml:trace contextRef="#ctx0" brushRef="#br0" timeOffset="68300.1498">21229 10645 2895 0,'0'-6'7'15,"2"0"14"-15,2-1 29 0,0 0 14 0,-1 2 10 16,2-2 10-16,1 0-1 0,1 1 0 0,5-3 0 16,-1 3-5-16,5-5-21 0,0 3-7 0,2-1-5 0,0 1-7 15,3 0 0-15,-3-1 4 0,2 2-10 0,-3-2-10 16,0 3-11-16,1-2-11 0,-4 1-24 0,2 1-30 16,-3-1-31-16,-1-1-46 0,-1 1-48 0,-3 1-36 15,3-2-58-15,-5 1-59 0,-1-1-51 0</inkml:trace>
  <inkml:trace contextRef="#ctx0" brushRef="#br0" timeOffset="70125.5237">22247 9689 1411 0,'5'-7'-2'0,"-2"1"8"16,0-5-5-16,2 2 2 0,1 0 2 0,-3 1-3 0,-3 0 3 15,4-1-5-15,-1 1 8 0,2 0-4 16,-2 0 21-16,0-1 14 0,0-1 8 0,2 0 24 0,1 0 27 16,-3-2 19-16,-1 0 13 0,-1 3 8 0,3-3-13 15,-1-1-15-15,0 1-2 0,0-2-26 0,2-1-21 16,-1 1-15-16,0-1-14 0,0-2-8 0,1 0-8 15,-2-2 9-15,2 0-6 0,1-1 17 0,-1 5-2 0,-2-4 5 16,0 0-8-16,-1 1 5 0,1 2 12 0,-3-1-2 16,0 0-4-16,0 2-7 0,0-2-3 0,-1 0 4 15,1 4 21-15,-2-3-3 0,2 0-15 0,0 2-4 16,0-2 3-16,0 0-3 0,-2 2-4 0,1-1-11 16,-1-2-10-16,1 3-9 0,-3-3 7 0,1 1-3 0,2 0 1 15,-5 2-1-15,1-1-5 0,0 0 4 0,0 1-11 16,0 2 7-16,-2-2 0 0,0 1 3 0,-1 1-5 15,0-2-3-15,-1 4 12 0,1-2-4 0,0-1 10 16,2 3-9-16,-3-1 3 0,1-1-6 0,0 2 4 0,-3-5 1 16,1 4-2-16,0-1-4 0,-2 0 1 0,-1-3-1 15,0 2 0-15,-2 1 8 0,-1-1-2 0,0 0-4 16,-2 1-7-16,-2-2 7 0,0 2 1 0,-1-1-6 16,1-2 8-16,-4 3-10 0,2 1-2 0,1-1 12 15,-3 1-5-15,2-1-5 0,0 3-4 0,2-2 12 0,-1 2-9 16,1 0 4-16,0 1 7 0,-1-2-15 0,-1 2 10 0,1 1 5 15,-3-1-3-15,0 1 1 0,-1 0 5 0,-2-1-5 16,1 3-3-16,-3 0 7 0,-1-2-3 16,0 3 3-16,-1-1-1 0,-1-1-4 0,0 1-1 15,-3 3 1-15,2-2-7 0,-2 1 10 0,4-2-4 0,-4 3-9 16,3-1 8-16,1-1 3 0,0 2-9 0,3-2-2 16,3 3 8-16,0-2-9 0,1 1 6 0,2-1 6 15,0 0-14-15,-2 3 4 0,0 0 4 0,-1-2 3 16,3 2-3-16,-5 0 3 0,0 0-5 0,-1 2 5 15,-1-2 8-15,-1 3-9 0,0-3 7 0,0 3-1 0,-1-1-2 16,0-2-3-16,-3 4 8 0,0-1-8 0,3 0-2 16,-3-1 4-16,0 1-5 0,1-1-1 0,1 2 1 15,1-1 10-15,2-2-9 0,2 1-3 0,0 0 4 16,0 1-2-16,4-2 1 0,-1 2 7 0,1-1-8 16,0 1-7-16,-1 2 2 0,2-1 8 0,-1-1-3 0,0 2 3 15,-2 0-6-15,3 1-6 0,-1-1 11 0,2 0 4 16,-3 2-4-16,0-1-6 0,2 1 6 0,0-2-1 15,-2 2 2-15,2 1 6 0,0-2-6 0,3 2-6 16,-1-1 6-16,4 1 1 0,-5-2-8 0,6 1 0 16,-1 1 1-16,-2-3-5 0,2 4 10 0,-1-1-1 0,-1 1-7 15,0 2 4-15,-1-2 12 0,1 3-6 0,-2-2-3 16,2 0 4-16,-1 1 0 0,2-1-4 0,0 0 4 16,-2-1-2-16,3 2-4 0,-5-2 3 0,4 0-4 15,-1-1-2-15,0 1-4 0,2 1 3 0,0-3 3 0,3 1-3 16,-1 1-4-16,5 1 4 0,-3-3 13 0,3 0-7 15,1 4 1-15,0-2 1 0,2 3-4 0,-2-3 11 16,0 6-14-16,0-2 6 0,3 1-5 0,-4 1 4 16,4 1-1-16,1 1 2 0,-4 0 1 0,3 0-8 0,-1 0 14 15,-1 4-7-15,3-3-1 0,-3 2 4 0,1 1 1 16,-2-1-5-16,3 1-3 0,1-1 1 0,-1-2 1 16,1 2-2-16,1 1-1 0,3-3-2 0,-1 1 2 15,-1 1 3-15,2-1 0 0,0-2 1 0,2 2 2 16,-1 1-3-16,-1-1 3 0,3-2 3 0,1 2-8 0,1-2 2 15,-4 0 8-15,2 0-11 0,1 0 0 0,-3 0 6 16,2 0 3-16,0-1-11 0,0 0 10 0,0 0-2 16,1-2-2-16,-3 3 8 0,4-2 2 0,-2 0-8 0,4-1-3 15,-1 1 14-15,0 1-5 0,1-4 3 0,1 3-3 16,1-2 7-16,0 0-1 0,3 0 11 0,-2-1 2 16,2 0-1-16,-1 2 1 0,1-2-8 0,3 0 8 0,-1 1-7 15,-1-1 0-15,2-3-8 0,0 6 1 0,0-5-9 16,0 1 6-16,0-1 9 0,0-2-6 0,2 2 2 15,-4 0-5-15,4-3 11 0,-3 0 6 0,2 0 7 16,-2 2 3-16,3-1 7 0,0 0-8 0,0-2 13 0,0 2 1 16,2-1 1-16,1 1-15 0,-2-1 0 0,6 3-13 15,-1-3-3-15,-2-1 5 0,3 4-16 0,-1-3-2 16,-1 1-10-16,-1-1 8 0,3 0-3 0,-2 0 7 16,0-1-9-16,-3 0 4 0,3 0 6 0,0-1-5 15,-1 0 7-15,1-1 3 0,2 1 2 0,-2 0 0 0,0 0 0 16,2 0 2-16,-1-3-3 0,4 2 5 0,0-1 1 15,1 0-14-15,2 2-3 0,-1-3 6 0,2 4 1 16,0-5-5-16,-1 4 0 0,1 0 2 0,-1-2-11 16,0-1 9-16,-1 0 9 0,-2 1-6 0,0-2 2 15,-2 0 4-15,-1-1 6 0,-2 3 7 0,0-6 1 0,0 3 8 16,3 0-4-16,-1-2-3 0,1 1 2 0,1-3-4 16,2 2 0-16,1-3-15 0,1-3 7 0,1 3-7 15,3-2 0-15,0 0-4 0,-1-3 1 0,4 2-2 16,-3-4-5-16,5 1 4 0,0 1-4 0,-1 1-2 15,1-2-5-15,0 0 8 0,0 0-4 0,-3-1-1 0,2 3-3 16,-5-1 5-16,1-1 0 0,-1-2 0 0,-3 3 8 16,-2-4-13-16,2 1 9 0,-3 0-3 0,2-3 1 15,-3-1-5-15,1-1 8 0,2 0-2 0,-1-5-8 16,0 3 10-16,4-1-8 0,0-4 0 0,-1 3 4 0,3-2-2 16,-1 0-10-16,0 4 6 0,-1-1 5 0,-2 4-2 15,-3 2-1-15,-4 1 1 0,-4 6 2 0,0-2 0 16,-6 3 5-16,1-2-7 0,-6 4-3 0,0-3 7 15,1 4-5-15,-4-3 1 0,2 2 0 0,-3 0-5 16,0 5-3-16,-3-4-24 0,-1 1-22 0,0 3-50 0,0-2-36 16,-1 2-47-16,-1 0-59 0,0 1-77 15,-1-3-68-15,-2 3-48 0,-3 0-47 0</inkml:trace>
  <inkml:trace contextRef="#ctx0" brushRef="#br0" timeOffset="73881.3982">20840 10960 2414 0,'0'0'4'0,"0"0"10"0,0 0 5 0,5-5-1 0,-5 5-1 16,2 0 0-16,-2 0 4 0,0 0-4 0,0 0-2 15,1 0-11-15,-1 2 2 0,0 1 19 0,0-3 14 16,0 0 21-16,0 0 5 0,0 0 19 0,-1 0 1 0,-1 2 5 16,2-2 0-16,0 0-11 0,0 0-21 0,0 0-18 15,0 0-14-15,0 0 0 0,0 0-21 16,0 0-24-16,0 0 2 15,0 0 12-15,0 0-12 16,0 0-4 0,0 0 16-16,0 0 27 15,-47 43-10 1,-35 16-17 0,72-54 7-16,-1 2-5 0,0 1 3 15,0 1 3-15,-2-1-3 0,-1-1 3 16,0 0-3-16,0 0 0 0,-2 0-1 0,2 0 7 15,-2 0 0-15,0-2-3 0,3 2 3 0,-2-2-4 16,2-1 4-16,-3 0-1 0,3 1-2 0,1-2 0 0,1 1-2 16,-1-1 1-16,-1-1 2 0,0 2 3 0,-1-1-9 15,2-2 1-15,-2 3 2 0,-2-1-7 0,2-2 10 16,-2 3-7-16,-1-2-1 0,1 0 1 0,-3 1 6 16,3-1 1-16,-1-2-4 0,-1 3 10 0,1-2-12 0,1 0 8 15,1 2 1-15,-1-3 0 0,0 0 7 0,0 0-3 16,4 0 8-16,0 0 4 0,-2 1 9 0,3-2-4 15,-3 1 2-15,3 0-5 0,0 0-14 0,-2 0 4 16,2 0 1-16,-1 0-12 0,0 0-1 0,1 0-5 0,-1 0 0 16,2 0-1-16,1 0 10 0,-4 1 1 0,2 1-12 15,1-1 9-15,0-1-11 0,-2 0 11 0,3 0-1 0,-4 3 9 16,0-2-12-16,1 0-4 0,-1-1 14 0,1 0-3 16,-1 2 7-16,-1-2-6 0,0-2-4 0,-1 2-2 15,0 0 7-15,0 0 7 0,0 0-14 0,0-1-1 16,-4 1 1-16,2 0 2 0,1 0 4 0,-3-1-7 0,2-2 3 15,-2 3-5-15,1-1 11 0,-1-1-6 0,1 1 12 16,-2-2 4-16,3 2-3 0,3 1 8 0,-5-1-1 16,4-2 4-16,0 1-3 0,0 0 3 0,2 1-16 15,0-3 3-15,-3 1-1 0,2-2-4 0,0 1 11 16,-1 1-9-16,1-2-2 0,0 0 1 0,-2 1 7 16,3 0-6-16,1 0 4 0,-2 0-1 0,1-2-8 0,0-1 4 15,0 0 4-15,0 2 4 0,1 0-3 0,-2-2-9 0,1-1 4 16,2 2-2-16,1 0 3 0,-3-1-6 15,0 0-1-15,0-1-1 0,2-1 2 0,-3 0 6 0,1 2-3 16,-1-3 2-16,2-2-16 0,-2 3 14 0,1-2-7 16,0-1 2-16,-3 0-1 0,3-1-7 0,-2 0-6 15,0 0 11-15,0 1 6 0,0 0-1 0,0 3 3 16,2-2 2-16,-1 2 0 0,0 0 6 0,1 4 0 16,0-3-8-16,4 1-3 0,-4 2 0 0,4-3 1 0,1 2-3 15,-1-1-8-15,-1-1 1 0,2 3 9 0,-3-4-2 16,5 2 2-16,-2-1 3 0,0 0 7 0,-3-2-4 15,1 1 4-15,2-1 5 0,2 1-1 0,-3-3-6 16,-3 3 7-16,6-4-6 0,-3 4-13 0,2-2 5 0,-1-1-1 16,0-1-9-16,-1 0 4 0,1-1 10 0,2 1 0 15,-1 1-7-15,0-2 4 0,0 1 3 0,3 1 12 16,-1-2-2-16,1 2-1 0,0 3-11 0,-1-2 2 16,2 0 2-16,2 0 5 0,-3 2-7 0,3-3-5 0,-2 3 0 15,-1-2 0-15,3 0 4 0,-4 1-11 0,2 0 5 16,-2 0-2-16,2 1 2 0,0 0-3 0,0 0 3 15,-1 1-6-15,1 0 1 0,0-1 6 0,0 2-6 16,0-3-1-16,-2 0 6 0,4 5-7 0,-2-4 6 0,-1-2 1 16,3 1-2-16,-3 1 3 0,1-2 8 0,2 2-9 15,-3-2-2-15,3 1 9 0,-1 0-1 0,1 1-6 16,-1-1-3-16,-1 2 3 0,2 0-5 0,-2-2 9 16,3 3-1-16,-2-1-6 0,2-1-4 0,-2 1 4 0,2 0 2 15,-1-1-8-15,-1-1 1 0,0 1 1 0,2 1-3 16,0-1 8-16,-1 0 4 0,-1 1-10 0,1-2 13 15,1 1-4-15,-2-1 4 0,0 2-13 0,1-3 4 16,1 1-1-16,-2 1-7 0,2 0 14 0,-1 1-14 16,-1 0 4-16,-1 0-6 0,3-1 12 0,0 5-6 0,-1-4-2 15,1 3 10-15,0 1-5 0,0-2-2 0,0 2 2 16,0-1 5-16,0-1-3 0,0 2-2 0,0-1 2 16,0-2-6-16,0 0-3 0,0 2 9 0,0-2 3 15,0 0-6-15,0-1 2 0,0 1 3 0,0-1 3 0,0 2-9 16,0-2 15-16,0 0-13 0,0-1-7 0,1 2 10 15,-1 0-3-15,0 1 4 0,-1 0-8 0,2 0 0 16,-1 0-1-16,0 0 9 0,0 2 1 0,-1-1-9 16,1 3 3-16,0-1 2 0,0 3-2 0,0 0 6 15,-4 0-7-15,4 0 4 0,0 0 0 0,0 0-6 0,0 0 1 16,0 3-4-16,0-3 1 0,-1 1-2 0,-1 0 1 16,2-1-13-16,0 3 6 0,-1-2 1 0,1-1-5 15,-2 1-1-15,0 2 3 0,1 1 10 0,-1-1-5 16,-1 1 6-16,0 1 0 0,-4 3 3 0,-2-1 7 0,3 0-3 15,-1 5 0-15,-3-3-11 0,0 3 4 0,-1-1 7 16,3 1-4-16,-3 2 2 0,1-2-3 0,1 4-4 16,-4-2 1-16,2 2 12 0,0 1-10 0,0 0-1 15,-2 0 8-15,-1 3-3 0,3-2 2 0,0 2 0 0,0-1 1 16,1-2-8-16,0-2 15 0,0 0-6 0,2-3-8 16,1-3-3-16,0 4-1 0,2-5 13 0,0-1-7 15,1-3 4-15,0 1-7 0,3-3 5 0,-3 3-2 16,3-3 11-16,-2-2-2 0,3 2-4 0,-1-1-3 15,1 0 4-15,0-1-4 0,0 1-2 0,0-2-3 0,0 0-4 16,1 1 2-16,-1-1-9 0,0 1-4 0,3-2-4 16,-3 4 8-16,1-2-1 0,1 0-9 0,0 0-5 15,-1 0-3-15,-1-2 2 0,0 2 7 0,0 0 1 0,2 0 2 16,0-2 1-16,-2 2 20 0,0-2 1 0,0 2-2 16,3-1 9-16,-3-1 6 0,0 2 4 0,0-2-14 15,0-1 4-15,1-2-5 0,3 1 1 0,2-4 9 0,1 1-12 16,-2-3 4-16,7-2-6 0,-3-1 2 0,5-4-7 15,1-1-5-15,-1-1 4 0,-2-1-9 0,1 0 5 16,0-1-5-16,1 2 0 0,-3-1 6 0,0 6-1 16,3-1 0-16,-3 2 2 0,-3 1 3 0,1 1-1 0,1 1-7 15,-3 2 10-15,1 1 1 0,-3 1 8 16,0-2-4-16,0 1 3 0,2 2-5 0,-3 0 7 0,0-2 7 16,2 2-9-16,-3-2 2 0,2 1-8 0,-1-1 8 15,1 1-8-15,-2-2 8 0,2 0-2 0,3 0-3 16,-2 0-5-16,-3 0 0 0,2 1 5 0,2 0 7 0,-3 4-4 15,-1-1 1-15,-3 1-8 0,3 1 8 0,-3 0 2 16,2 2-7-16,-2 0 4 0,0-1-5 0,0 1-4 16,2 0 1-16,-2 1 1 0,0-1 1 0,0 0-5 15,1 0 4-15,-1 0-7 0,0 2-5 0,0-2 5 16,0 0-4-16,0 3 1 0,2-3-3 0,-1 1 6 0,-1 2-3 16,4 0 3-16,1-1 2 0,4 1 14 0,0 2-8 15,4 0 0-15,3-1-5 0,1 3 8 0,5-1-2 16,0-2 7-16,4 5-8 0,-1-3-2 0,2 1 6 15,-2 2 6-15,1-1-1 0,-1-1-6 0,-2 2 4 16,-2-1-8-16,-4 0-1 0,0-1 2 0,-5-1-5 16,1 1 1-16,-4-1 2 0,-3 1-5 0,1-3 5 0,-3 1-1 15,1-2 9-15,1 2-5 0,-3 0 1 0,1-1-4 16,0-1 1-16,0 1 13 0,-1-1-8 0,-3 0 4 16,2-3-9-16,1 3 0 0,-2-3 6 0,-1 2 1 15,0-2-1-15,0 0-1 0,2 0-2 0,1 2 2 0,-6-2 6 16,1-2 0-16,2 2-1 0,0 2-4 0,2-2 3 15,-4-2-3-15,2 2 6 0,0 0-6 0,0 0 4 16,0 0 2-16,0 0 1 0,0-2-1 0,0 2 5 16,0 0-6-16,-1 0-5 0,1 0 6 0,1 0-1 15,-1 0-2-15,0 0-2 0,0 0 14 16,19 9-20 0,-19-9-13 15,19 12 22-31,3 0-2 31,0 3 8-15,-6-6-25 15,-2 0 14 0,-14-9 5 0,0 0 12-31,0 0 2 16,0 0-3-16,0 0 1 0,0 0-56 16,0 0-39-16,0 0-60 15,0 0-83-15,0 0-128 0,0 0-185 0</inkml:trace>
  <inkml:trace contextRef="#ctx0" brushRef="#br0" timeOffset="75037.5582">17017 8697 725 0,'-16'-2'-8'0,"2"-3"6"15,0 4 0-15,1-2 1 0,-3 3-4 0,2 3-4 16,-2-2 3-16,2-1-3 0,-3 0 8 0,2 6 2 0,0-4 5 15,-2 1 12-15,0 1 19 0,-1-2 16 0,0-2 13 16,1 3 17-16,1-1 13 0,-3 0 1 0,3-1 1 16,0 4-11-16,2-3-11 0,1 0-14 0,2 1-14 0,-3 2-16 15,5-1-12-15,-3 2-5 0,-2-1-10 0,5-1-1 16,-3 1-2-16,-2 3-2 0,-2-1 4 0,2 0 4 16,-2 0 3-16,1 2 2 0,-1 2 13 0,-5-1 1 0,4 1-1 15,-2 2 4-15,3-2 1 0,-1 2-1 0,-2 1-3 16,2 1-8-16,1-1-9 0,-2 5 5 0,2 0-3 15,-2 1 2-15,1 1-11 0,-1 1 2 0,1 2 1 0,1-1-5 16,0 1 3-16,1 0-5 0,2 2 6 0,0-3-2 16,1 0 4-16,2-3-3 0,0 4 0 0,0-2 2 15,3-3-1-15,0 0 4 0,3-1-11 0,-3 1 9 0,2-2-7 16,4 2-1-16,-2 0 2 0,-2-1 6 0,5 1-3 16,0 0 2-16,5 2 3 0,-2-3-6 0,2 3 13 15,1-1 3-15,2 0-5 0,3-2 7 0,-2 5 4 0,3-2 9 16,0-2 1-16,3 3 2 0,-2-2-5 0,4 1 6 15,0-2 6-15,-1 2 2 0,3-5-3 0,1 1-4 16,-1 0 4-16,6-5 3 0,-3 2 1 0,4-3 1 0,-2-2 2 16,1-1-23-16,2-4 12 0,0 1-7 0,-1-1 1 15,0-3-5-15,-1 2 0 0,1-6-6 0,-3 3-4 16,2 0 14-16,-4-1-14 0,1-3 4 0,2 2-8 16,-2-1-4-16,-2 0-1 0,-1-1-4 0,3-1-2 0,-1 0 0 15,-2 0 6-15,0-2-9 0,-1 3 3 0,0-4 1 16,-1 0 1-16,0 4 1 0,0-4 0 0,-4 1-1 0,4-3-5 15,-3 1 1-15,2 1 5 0,-2-1-3 0,2-3-3 16,-2-1 0-16,2 1 0 0,0-2-3 0,-1-3-1 16,3 0 2-16,1-4-6 0,0 1 1 0,0-4 1 15,1 0 3-15,-2-1-3 0,-1-4 3 0,-2 3-3 0,0-6-8 16,-2 3-10-16,-4-5-16 0,-1 1-31 0,-3 1-31 16,-3-4-31-16,-2 3-52 0,-3-4-54 0,-1 0-71 15</inkml:trace>
  <inkml:trace contextRef="#ctx0" brushRef="#br0" timeOffset="79114.3714">26082 11192 3161 0,'-2'1'-2'0,"-1"2"0"15,2-3 7-15,5-3 1 0,-4 3 0 0,0 0 14 16,0 0 6 0,0 0-6-1,0 0 16-15,0 0 6 0,0 0 16 0,0 0 9 0,0 0 18 16,0 0 3-16,0 0-3 0,0 0 12 0,0 0-2 15,0 0-3-15,0 0-19 0,0 0 1 0,0 0-31 0,0 0-4 16,0 0 1-16,0 0-12 0,0 0-1 0,0 0-2 16,0 0 3-16,0 0-11 0,0 0 15 0,0 0-10 0,112 38 3 15,-85-32-6-15,3-1-12 0,4 0 3 0,2-1-7 16,2 2 2-16,6-1-1 0,-3 0 6 0,6 0-9 16,-4-1-7-16,0 1 6 0,1-1-7 0,-4 0-2 15,-2 1-1-15,-2-2-13 0,-3 1 1 0,-6-1 2 0,-3-2 4 16,-5 3-2-16,-2-2 3 0,-6-1 13 0,-3 0-1 15,-4-1 13-15,1 0-2 0,-5 0-1 0,2 0 5 16,-2-2 1-16,-2 1 2 0,4 1-8 0,-4 0 0 0,2-1-1 16,-4 1-9-16,4-1 1 0,-5 2-10 0,1-1-9 15,-3 0-11-15,-5-1-5 0,0-1-3 0,-5 2-6 0,-7 2-4 16,-4-1-6-16,-5 2 8 0,-7-1 3 0,-3 2 4 16,-4 0 7-16,-2 3 8 0,-3-1 3 0,4 0 5 15,-4 0 8-15,3-1-1 0,0-2 3 0,5 2 8 16,4-1-5-16,4-4 3 0,4 3 2 0,7-2 5 15,5-1-3-15,4-1 1 0,5 1 4 0,3 0-11 0,8 0-21 16,0 0-4 0,0 0 8-16,0 0 5 15,55-12 13-15,-55 12-28 32,321-38 4-32,-267 33-8 0,4-1 0 0,-1 1-2 0,0 1-10 15,-3 0 10-15,-3 0 9 0,-3-2 3 0,-5 4 14 16,-8-2 6-16,-3 2 2 0,-9-1 4 0,-7 2 12 0,-2-2-2 15,-5 3 21-15,-5 0 15 0,-4 0-2 0,0-2-9 16,-4 0 6-16,-1 1-9 0,-3-2-3 0,-4 3-1 16,-5-3-26-16,-5 0-4 0,-8 2-6 0,-3-1 7 15,-8 2-3-15,-2 0 1 0,-6 2 7 0,0-1-2 16,1 0 2-16,-2 2-5 0,6-1 0 0,4 1 0 0,7-1-1 16,5 1 4-16,7 0-6 0,4-2-4 0,5-1 7 15,5 0-8-15,5 3 0 0,-1-3 0 0,3 1-2 16,2-2-6-16,-1 1-1 0,1 0 6 0,2 0-1 15,-1 0 6-15,2 0 1 0,3 1-1 0,6-1-4 16,-1 0-4-16,9-1-3 0,1 1-33 0,7-3-42 16,4 0-40-16,4-3-66 0,0 0-83 0,5-3-95 0</inkml:trace>
  <inkml:trace contextRef="#ctx0" brushRef="#br0" timeOffset="79660.2072">27911 9976 2334 0,'-2'-16'-2'0,"2"0"2"0,-3 2-3 0,2-6-1 0,1 7-6 16,-4 2-7-16,1 1-3 0,0 3-2 0,-2 0-4 15,2 0-1-15,-3-1 3 0,-1 0 6 0,1 0 9 16,-2-1 19-16,0 1 10 0,-3 0 20 0,2 0 17 16,-1-1 9-16,-2 2 13 0,0-3 4 0,0 3-5 0,1 0-8 15,-5 0-9-15,2-1-19 0,-2 4-12 0,-2-1-2 16,0 0-19-16,0 2-6 0,-4 1 0 0,-2 2-8 16,1 2 7-16,-3 3-2 0,1-1 0 0,-4 4-6 15,-1 2 2-15,0 1-1 0,0 2 1 0,0 2-1 0,2-1-2 16,3 3 1-16,0 0 0 0,4 2-2 0,0-2 2 15,-1 3 0-15,3 3-4 0,-1-3 7 0,-1 6-5 16,4-2 2-16,-5 1 1 0,3 1 0 0,3-1 4 16,0-1-2-16,3-3 1 0,1 0 0 0,4-5 6 15,-2 1-3-15,7-5 1 0,1 2 5 0,-3-3-8 0,3-2 5 16,0-2 4-16,2-2-8 0,0 0-30 0,-1-2-40 16,-1-1-43-16,0-3-72 0,1 0-82 0</inkml:trace>
  <inkml:trace contextRef="#ctx0" brushRef="#br0" timeOffset="79951.1576">27065 9815 2495 0,'3'2'-2'0,"0"-1"-8"15,-3 2 1-15,5-1-1 0,-3 3 2 0,-1 5-4 16,1-1 2-16,0 6-1 0,-1 2 0 0,-1 4 7 15,0 1 6-15,0 5-2 0,-1 2-5 0,-6-1 7 0,2 2-14 16,-1-1 5-16,-2-2 6 0,3-1-2 0,-3 0-9 16,2-4 2-16,1-2 3 0,3-3-1 0,0-3 11 15,4-4-3-15,0 2 0 0,3-3 11 0,3-1 9 16,2 0 9-16,2-4 7 0,3-1 3 0,3-1-1 0,2 1-1 16,3-3 2-16,4-3-7 0,0 2-1 0,1-4-6 15,2-1-13-15,-1 1-1 0,-1-4 7 0,0-3-7 16,1 1-25-16,-5-3-23 0,1 0-48 0,-1-1-56 15,-1-4-58-15,-3 1-81 0</inkml:trace>
  <inkml:trace contextRef="#ctx0" brushRef="#br0" timeOffset="80101.3464">27694 10353 1027 0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0:39:52.57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10878 6656 1592 0,'-3'0'12'0,"-2"-3"11"0,1 3 12 16,3-4 16-16,-2 3 11 0,1-1 1 0,0 0 8 15,1 2 8-15,1 0-9 0,0 0-2 0,0 0 4 0,0 0 1 16,0 0 7-16,0 0 11 0,0 1 8 0,0 0 0 16,0 1 2-16,0-1 0 0,0 0-16 0,0 1-1 15,1-2-19-15,-1 1-6 0,0-1-12 0,2 0-4 16,-2 0-3-16,0 0-1 0,2 0-2 0,-2 0-11 0,0 0 4 16,0 0 2-16,0 0 1 0,0 0 14 0,1 0 9 15,1 0 3-15,-2 0 3 0,1 0-2 0,-1 2 1 16,2-2-10-16,-2 0 4 0,0-2-23 0,0 2-6 0,2 0-13 15,-2 0-2-15,0 0-1 0,0 0-4 0,0 0-4 16,0 0-7-16,0 0 7 0,3 2-2 0,-3-1 1 16,2 1-1-16,1-2 4 0,3 3 4 0,2-1 12 0,0 2 1 15,0-1 2-15,2-1 0 0,2 1 2 0,2 1 5 16,-1-1-11-16,1 0 1 0,2 2 0 0,-4-3-12 0,4 1 0 16,-1-1-3-16,0 0 0 0,0 1 0 0,0-1 3 15,-2 2-3-15,2-2 4 0,0-1 1 0,0 1 3 16,0 0-4-16,1-1 2 0,0 2-2 0,1-1-1 0,-1-2 5 15,3 0-4-15,-2 3 8 0,0-3-9 0,2 1 1 16,-1-1 2-16,1 0 1 0,-1 0 5 0,0 0-5 16,1-1-6-16,-1 1-2 0,0-1 1 0,3-1 8 15,-4 2-6-15,1-2-9 0,-1 2 9 0,2-3-2 16,-2 3-5-16,1-1 5 0,1-3 1 0,-3 4-5 0,1 0 1 16,1-1 10-16,-1-1-14 0,-4 0 4 0,5 0 6 15,0 0-4-15,-2-1 3 0,2 3-2 0,0-3-2 16,1 2 6-16,1-3-6 0,0 0-1 0,-3 2-1 0,0-1 4 15,4 0-6-15,-2 2 1 0,-2-3 2 0,2 0 3 16,0 4 0-16,-1-3 0 0,2 1-7 0,-2 0-1 0,0 2 3 16,3-2 3-16,-4 2 2 0,4 0-13 0,-2 0 8 15,1 0 0-15,2 0 6 0,0 2-2 0,-1-4-6 16,1 2 2-16,0 0-3 0,0-3 4 0,1 6-1 0,-1-6-1 16,0 3-1-16,-1-2 9 0,1 1 6 0,0-1-4 15,0 1-2-15,-3-1-4 0,0 0 6 0,-2-1-2 16,1-1 0-16,-1 3-6 0,-1-3 1 0,-2 3 3 15,0-2 9-15,-1 0-6 0,-1 2 3 0,1 0 2 0,-4-2 1 16,-1 3 3-16,-1 0-6 0,-1 0-3 0,-2 0-2 16,0 0 6-16,-3-2-4 0,3 2 5 0,-3 0-5 15,-1 0-1-15,0 0 2 0,-1 0-2 0,1 2 1 0,0-2-2 16,0 0-6-16,-2 0 5 0,0 0-7 0,4 0 5 16,0 0 3-16,-2 0-5 0,0 0 1 0,-2 0 0 15,0 0-2-15,2 0-24 0,0 2-6 0,0-2-41 0,0 1-40 16,-1-1-45-16,1 1-45 0,0 0-28 0,0 1-35 15,0-1-29-15,0 1-42 0,0-1-17 0,1 0-29 16,1 1-43-16</inkml:trace>
  <inkml:trace contextRef="#ctx0" brushRef="#br0" timeOffset="2654.6123">18527 6854 1443 0,'-4'3'10'0,"3"-6"33"0,-1 2 14 16,4 0 11-16,-4-2 16 0,4 3 2 0,-4 0 3 15,4 0 4-15,-2 0 1 0,0 0-19 0,0 3 3 0,0-3-1 16,0 0-7-16,0 1 15 0,0 0 3 0,0-1 5 15,0 0-3-15,0 3-8 0,0-3-15 0,0 0-6 16,0 0-1-16,0 0-26 0,0 0 4 0,0 0-3 16,0 0-6-16,0 0-8 0,0 0 3 0,0 0-2 0,0 0-2 15,0 0 10-15,0 0-2 0,0 0 6 0,0 0 3 16,0 0 1-16,9 4-4 0,-9-4 0 0,26 7-11 16,-19-5 2-16,-1-1-6 0,6-1-13 0,-4 3-4 0,4-2 1 15,-1 2 8-15,0-3-3 0,2 3 6 0,1-1 2 16,0 0 0-16,3-1 8 0,0 1-1 0,1-1 9 15,0 0-6-15,2-1 3 0,-2 0-5 0,3-1-5 0,-1 1 2 16,-1-1-7-16,2 0 5 0,-1-3-9 0,-1 4 8 16,2-5 0-16,-3 5-1 0,0 0 4 0,-1-3-3 15,1 2 1-15,-1-2-4 0,0 2-2 0,-1-1-11 0,-2 0-10 16,2 2 11-16,-3-2-5 0,1 2 2 0,-1 0-5 16,-1-3-1-16,1 3 1 0,0 0 3 0,-1 0 14 15,-3 0-12-15,1-1-5 0,1 1 0 0,2 0 11 0,-4-1-1 16,3 1 2-16,0-2-6 0,-1 2 1 0,2 0 0 15,0 0 4-15,-1-3 4 0,1 2-4 0,0 0 4 16,-1 1 0-16,1-3-4 0,0 3 1 0,1-2-2 0,0 2 3 16,0 0-1-16,1-1-9 0,0 0 5 0,0 0-1 15,2 1 6-15,-3-2-6 0,2 2 5 0,-2 0 1 16,3 0-3-16,1 0 3 0,-1-2-11 0,4 2 1 16,-4-3 3-16,4 3 1 0,-4 0 0 0,5 0-4 0,-1-1 7 15,0-1-7-15,2 2 9 0,-1 1 0 0,2-2-9 16,-2-1 4-16,2 2-4 0,-2 0 2 0,3 0-8 15,-4 2 1-15,3-4 9 0,-6 2-2 0,3 0-2 0,-2 0 2 0,1-1 3 16,1 1-6-16,-4-3 8 0,4 0 3 16,-2 3-11-16,3-2 1 0,0-1 6 0,0 3 1 15,1-5-4-15,0 4 6 0,2-1-2 0,-1-2-7 0,1-1 5 0,-1 4 1 16,3-3 4-16,-2 1-10 0,2-1 2 16,-2-1-3-16,2 4-4 0,0-2 9 0,-3 0 1 0,1 1-4 15,1-1-6-15,-1 3 10 0,-3-3-3 0,0 3 2 16,0-1 0-16,0 1 1 0,-1-1-3 0,1-1-2 15,2 2 4-15,-7-1-4 0,5 1-1 0,-1-2 5 16,1 3 1-16,-5-1-5 0,2-1-1 0,1 1 6 16,-2-2-4-16,1 4-3 0,-3-2 9 0,3 0-5 0,-5-2 2 15,2 2 1-15,0 0-3 0,0 0 3 0,0-1 1 16,-1-1-1-16,1 2-6 0,0 0 4 0,1 1-2 16,1-1-4-16,0 0 10 0,0-1-13 0,-1 1 6 0,1 0 2 15,1 0 10-15,-1-2-12 0,0 2-3 0,1 0 7 16,-1 0-9-16,0 0 9 0,0 0 1 0,-2 0-1 15,2 0-5-15,0 2 4 0,-1-2 7 0,-2 0-8 0,4 1 2 16,-2-1 1-16,-3 0-4 0,3 0 1 0,1 0-2 16,-2 0 2-16,1 0-3 0,0 0 6 0,0 0-2 15,1 0-4-15,3 1 0 0,-4 0 1 0,0-1-4 0,4 0 6 16,-2 0 0-16,3 3-7 0,-2-3 2 0,-2 2 9 16,6 1-3-16,-1-2 1 0,0 0 3 0,1 1-12 15,-3 2 2-15,3-3 7 0,-1 2 1 0,2-1-3 0,-2-1-1 16,-1 0-1-16,-1-1 2 0,3 3-2 0,-1-2 2 15,-1 0 2-15,-2 1 0 0,0-1-7 0,1 0 6 0,-2 0-1 16,1-1-1-16,-1 0 11 0,0 0-4 16,2 0-6-16,1 0 0 0,-3-1 5 0,1 0 2 0,4 1-12 15,-1 0 1-15,2 0 4 0,-2 0 0 0,4-1 4 16,-2 2-1-16,4-1-5 0,-3 1-4 0,1-2 9 16,1 1 2-16,-2-1-8 0,1-1-1 0,2 2 0 0,-3-1 2 15,1-1 2-15,-2 0 1 0,1 2-4 0,-5 0 3 16,2 0-3-16,-1 0 5 0,-3 0-1 0,0 0-6 0,2-2 10 15,-7 1-3-15,5 0 4 0,-1-2-1 0,0 3 2 16,-1-2-7-16,0-1-2 0,1 3 11 0,-2-2-11 16,3 1 5-16,2 1-6 0,-2-1 5 0,1 1 3 15,0-1-4-15,2 2 9 0,-1-1-18 0,-2 0 10 0,2 0-6 16,-2-1 7-16,-3 2-8 0,1 0 0 0,-2-1 4 16,-1 1-2-16,-5-1 9 0,2 0-4 0,-3 2 4 0,-5-2 6 15,2 0 8-15,-2 0 7 0,-3 0 8 0,0 0 3 16,0 0-3-16,0 0 2 0,0 0-9 0,0 0 1 15,0-2-14-15,0 2-7 0,0 0 1 0,0 0-16 16,-1 0-1-16,-1-1-9 0,2 2-10 0,0-2-39 0,0 2-39 16,-2-2-46-16,2 1-64 0,0-1-81 0,-1-2-120 15</inkml:trace>
  <inkml:trace contextRef="#ctx0" brushRef="#br0" timeOffset="3531.1344">21363 4528 2414 0,'2'-4'7'0,"-2"0"16"16,0 1 27-16,0-3 17 0,0 2 22 0,0 4 1 15,-2-2 4-15,2 2 5 0,-1-1 1 0,1 1-11 0,-2 0-19 16,2 1-7-16,0-1-22 0,0 2 7 0,0-2 2 16,0 0-2-16,0 2-9 0,0-2-6 0,0 2-8 15,0-1-14-15,0 1-2 0,0-1-15 0,0 1-2 0,0 1-3 16,2 1 0-16,-2 6 0 0,1 0 1 0,-1 6 4 15,2 4 1-15,-2 4 7 0,0 8 1 0,0 2 0 16,0 3-1-16,0 2 2 0,0 6 0 0,0 0-3 0,0-1 9 16,0 1-4-16,0 1-9 0,2-1 3 0,-1-2 0 15,1 0 0-15,0-2-5 0,-1-2 10 0,2-2-13 16,2-2 6-16,-2-3 4 0,5-1-6 0,-3-6 0 0,1 1 2 16,1-3 5-16,0-4-6 0,0 0 3 0,1-2 0 15,-4-5-1-15,3 0-4 0,-1 0 11 0,0-4-4 16,-1-2 3-16,-2 1-7 0,0-3 7 0,1-2 4 15,-1 0 1-15,-1 0 9 0,-1-2-5 0,2-2 2 16,-2 0-4-16,-1 2-4 0,0-2-16 0,0-1-48 0,0-2-40 16,0-2-62-16,0-3-62 0,-1 1-63 0,-2-2-74 15,0-2-57-15</inkml:trace>
  <inkml:trace contextRef="#ctx0" brushRef="#br0" timeOffset="3920.8732">21218 5337 2800 0,'-1'-8'-2'0,"-3"4"23"0,1-1 29 0,3-2 32 0,0 5-3 16,-1-2 3-16,-3 2 4 0,4 0-1 0,-2 2 2 16,2 0-18-16,0 0-34 0,0 1-32 0,0 0-4 15,0 1 4-15,0-1-6 0,0 2 1 0,0 2-3 0,0-1-4 16,2 5 1-16,-2 7-1 0,0-2 9 0,4 7-9 15,-3 3 6-15,1 4-2 0,3 2 7 0,-1 0-4 16,3-1 2-16,0 0 3 0,1 0 0 0,4-5 4 0,-2-2-4 16,3-1-2-16,-1-1-2 0,0-4 1 0,-1-3 6 15,3-4 2-15,-1 1 3 0,0-4 1 0,2-2 2 16,1-4 5-16,3-3 2 0,3-1-1 0,2-4-6 0,2-2 4 16,0-3-9-16,3-2-2 0,1-2-6 0,-2-3 1 15,1-1-1-15,-4-1-1 0,0-4 5 0,-1-1-11 16,-3 2 6-16,0-3-3 0,0 1 9 0,-3 3-9 15,0 2 1-15,-3 2 4 0,-1 3-7 0,-5 3 7 16,-1 5-2-16,-2 2 3 0,-1 2-6 0,-3 2 3 0,-1 1-18 16,-1 2-5-16,-1-1-18 0,1 1-27 0,-2 0-24 15,1 0-34-15,-1 0-45 0,2 0-50 0,-6 0-50 16,4 0-70-16</inkml:trace>
  <inkml:trace contextRef="#ctx0" brushRef="#br0" timeOffset="6422.573">25430 6883 2611 0,'-4'0'4'0,"-1"-2"-3"0,1 2 10 0,5-4 20 16,-4 2 16-16,1 2 10 0,1-1 2 0,-1 2 3 15,2-1 5-15,-1 0 8 0,1 2 5 0,0-1-10 0,0-1-1 16,0 0 4-16,0 3 6 0,0-3 12 0,0 2-6 15,0-2 8-15,1 0-12 0,1 0 1 0,-1 2-15 16,-1-2-7-16,2 0-5 0,-2 1-12 0,3-1-1 0,-3 0-10 16,0 0 2-16,0 0-11 0,3 0 0 0,-3 0-4 15,3-1-1-15,-3 2-3 0,3-1 8 0,0 0 16 16,2 1-1-16,2 0 5 0,1 0 11 0,4 0-2 0,4-1-1 16,3 0 7-16,3 0-12 0,2 2-14 0,6-1-3 15,0 1-4-15,6-2-15 0,-3 0 5 0,5 3-3 16,-1-1-8-16,1-2 3 0,3 3-7 0,-2-2 1 15,-1 1 10-15,0-2-11 0,-2 1 0 0,-1 1 2 0,0-1 1 16,-2 1-1-16,1-2 0 0,-3 0-4 0,-1 3-7 16,2-3 15-16,-2 2-6 0,2-2 1 0,-1 0 1 0,2 0 0 15,0 1 3-15,2 1-1 0,0-3 4 16,-2 0-2-16,4 0-6 0,1 1 1 0,2 0 6 16,-3 0-8-16,3 0 1 0,0-2 0 0,-3 2 0 0,2 0-4 15,-2 2 9-15,0-2-5 0,-2 0 0 0,-2 1 0 16,-1-1-1-16,1 1 4 0,-1 0-7 0,1-1 3 15,-1 0-1-15,1 0 2 0,2 0-5 0,1 0 10 0,0 0 0 16,1 0-6-16,-1-1 1 0,2 1 1 0,0 0-1 16,-2 0 6-16,1 0-8 0,-1 1-2 0,-1-1 1 15,-2 2 6-15,0 0-1 0,0-2 1 0,-3 0-4 16,-1 0-6-16,-3 3 7 0,0-3 1 0,-2 0 1 0,0 1-7 16,-3 0 7-16,-1-1-6 0,-3 0 2 0,2 0 1 15,-3 0 4-15,-3 2-4 0,-1-4 6 0,-2 2-5 16,-1 0-2-16,0 0 4 0,-1 0 1 0,-3 0 1 0,2-1-6 15,-1 1 5-15,-2-1-8 0,1 1 7 0,-1 0 3 16,-1 0-5-16,-2 0-4 0,1 0-6 0,1 0-7 16,-1 0-35-16,-2-3-31 0,0 3-35 0,-2 0-54 15,1 0-24-15,-1 0-58 0,2 0-53 0,-3 0-64 16,0 0-72-16</inkml:trace>
  <inkml:trace contextRef="#ctx0" brushRef="#br0" timeOffset="8159.9648">12180 3649 2788 0,'-1'-3'16'0,"-3"0"37"0,-1-2 27 0,4 4 7 15,-6-2 5-15,2 1-3 0,1 0 12 0,3 0 20 16,-2 2 3-16,3-2-21 0,-2 2-10 0,2 0 2 0,0-2 11 16,0 2 15-16,0-3 2 0,2 3-7 0,-2-3-13 15,0 2-14-15,3-2-11 0,-2 1-12 0,1-4-18 0,2 0-9 16,-1-2-20-16,1-1-8 0,0 0-11 0,1-2 1 16,2-1-9-16,0 0 6 0,1 0 2 0,0-1-12 15,4 1 10-15,-2 1-3 0,2-1-2 0,0 0-3 16,1 4 1-16,0 0-1 0,2-1 3 0,1 6 0 0,1 1-5 15,1 2-2-15,-2 2 8 0,2 4-1 0,0 3 7 16,1 1-4-16,-5 5-4 0,0 2 11 0,1 4 1 16,-4 3 2-16,0-2 0 0,-3 6-5 0,-1-1-2 0,-2 1 2 15,-3 0 1-15,-2-2-4 0,0-1 4 0,0-3-5 16,-3-1-4-16,-1-2 2 0,-2-6 3 0,5-3-8 0,-2-3 1 16,1-2 6-16,0-2-9 0,2-1 0 0,-1-4-4 15,1-1-11-15,-2-2-15 0,1 1 0 0,-1-1-10 16,0-4-17-16,1-2 7 0,-1-3-6 0,1-5 6 0,-1-2 11 15,2-4 7-15,2-4 6 0,-2-5 15 0,3-3 10 16,2-1 2-16,1-2 6 0,0 0 0 0,0 4 5 16,2-1 8-16,0 6 7 0,1 6 1 0,0 4 5 15,-6 1 1-15,2 8 4 0,-2 4-5 0,2 3-1 0,-4 4-12 16,-1 1-10-16,2 1-3 0,-2 4-8 0,3 0-1 16,1 6 4-16,0 0 3 0,2 4 2 0,1 5 5 15,1 1 5-15,2 7 0 0,0-1 0 0,0 4 2 0,2-1-7 16,-1 0-2-16,1 0 2 0,1-3 3 0,0-2-6 15,3-3 1-15,0-3 2 0,1-5-3 0,3-1-12 16,0-4-17-16,-2-3-37 0,6-5-25 0,-1-1-38 0,0-5-57 16,2-5-38-16,1-4-55 0,0-3-69 0,1-2-88 15</inkml:trace>
  <inkml:trace contextRef="#ctx0" brushRef="#br0" timeOffset="8736.8899">13323 2970 1897 0,'-7'-10'23'0,"1"1"25"0,2 0 35 0,2-3 32 16,-1 4 11-16,-2 2 5 0,2 0 8 0,1 1 12 15,1 2-3-15,-1 1-13 0,4 1-23 0,-2 1-29 0,-2 0-14 16,2 1-3-16,0 1-14 0,0 1-12 0,0 0-23 16,0 6-12-16,0 1-8 0,0 7 1 0,0 5 2 15,2 6 4-15,1 6 8 0,-2 4 4 0,4 5 2 0,3 1 8 16,1 0-9-16,3-2-5 0,2-1 9 0,3-1-10 16,5-7 0-16,3 1 3 0,4-8 2 0,1-2-3 15,5-6 4-15,3-5 4 0,1-3 0 0,5-5 4 0,1-7-30 16,4-5-38-16,-3-5-53 0,1-5-83 0,1-7-94 15,-3-5-133-15</inkml:trace>
  <inkml:trace contextRef="#ctx0" brushRef="#br0" timeOffset="8987.8131">14213 2297 2955 0,'-3'-7'42'0,"1"5"35"0,-1 2 2 0,8-3-7 15,-7 3-4-15,2 3-1 0,0-3-1 0,2 0-3 16,-2 3-43-16,1 1-43 0,1-2-1 0,1 2 10 0,5 3 4 16,-2 2 4-16,4 1 0 0,1 4 4 0,4 3 9 15,6 1 5-15,1 5 2 0,4 4-3 0,2-2 1 16,2 5 2-16,2 2-1 0,-2 2-4 0,1 3-2 16,-2 0 5-16,-2 2 3 0,-4 0-1 0,-4 0-6 15,-3 2 0-15,-5-2-2 0,0-1 8 0,-6-1-4 0,-2-1-24 16,-1-3-44-16,-6-1-43 0,0-3-59 0,-6-2-86 15,2-1-88-15</inkml:trace>
  <inkml:trace contextRef="#ctx0" brushRef="#br0" timeOffset="10381.7662">15022 2056 2255 0,'-2'0'11'16,"2"2"28"-16,0-1 13 0,4-4 1 0,-4 3-4 0,0 2 4 16,0-2 1-16,0 1 14 0,0-1 0 0,0 0-17 15,0 1 2-15,0-1 16 0,0 0 19 0,1 0-5 16,-1 0 11-16,2 0-12 0,-2 0-13 0,0 0-11 0,0 0-13 15,0 0-17-15,0 0-14 0,0 0-5 0,0 3-11 16,0-3-6-16,-2 0 1 0,2 2-1 0,-1 1-3 16,-1 0 2-16,-1 4 1 0,0 0 5 0,-5 3 3 15,2 1-3-15,-1 2 0 0,-1 2 4 0,-1-1-3 0,3-2-2 16,1-1-1-16,-2-1 1 0,6 0-7 0,-1-3 6 16,2 0 0-16,2 1-4 0,-2-4 6 0,1 1-5 15,3 0 4-15,-1 1 0 0,0-1 3 0,2-1-1 0,0 3-2 16,2-1 5-16,0 0-7 0,1 0 9 0,0-2-3 15,2 3-1-15,-2-1-4 0,4-2 1 0,-2 3 2 16,2-2-9-16,-3 0 5 0,4-1-11 0,-2 0-3 16,1-3-3-16,-1 4 6 0,1-2-3 0,-2 0 6 15,2 1 2-15,-3-1-1 0,2 1 12 0,-4 1-10 0,-3 0 7 16,1 0-1-16,-3 3 4 0,-1-1-7 0,2 2 8 16,-3-2-6-16,-3 3 0 0,3-1 8 0,-1-1-2 15,-2 2-3-15,-1 0-2 0,3-1 8 0,-2 1-6 16,-1-3 6-16,3 2-4 0,-1-1 2 0,-1 1-1 0,1-2 6 15,1 1-1-15,1-1-10 0,-2-1 4 0,2 0-5 16,0 1 3-16,2 1 1 0,-2-3-1 0,3 1-6 16,0-1 3-16,0 3 6 0,4-3-9 0,-2 0 7 15,2 2 2-15,-1-2-3 0,3 0 0 0,-1-1-1 16,1-1 2-16,0 2 1 0,3-2 4 0,-2-1-3 0,0 1-2 16,1-2 1-16,2 2 2 0,-1-1-1 0,1 0-1 15,0-1-5-15,-4 1 4 0,4-1 0 0,-5 0-1 0,0 1 6 16,1-1-6-16,-4 1 6 0,-1-1-10 0,1 0-22 15,0 0-27-15,-2 3-36 0,2-1-36 0,1 0-53 16,-3 2-73-16,4 2-84 0</inkml:trace>
  <inkml:trace contextRef="#ctx0" brushRef="#br0" timeOffset="11012.9337">15209 4191 2623 0,'-2'-5'-2'0,"4"-1"2"16,-2 1 0-16,6-4-3 0,0 0 2 0,4 1-1 0,2-1-5 15,4 1-2-15,2-2 5 0,2 2-2 0,4 1-1 16,-2 0 1-16,3 5-1 0,-3-2 1 0,2 3 3 16,-5 1 4-16,-2 1-3 0,1 3 2 0,-6-2-5 0,0 3 4 15,-5 1-2-15,0 0 1 0,-6 2 8 0,1 4 0 16,-5 0 3-16,-2 2 2 0,-4 3 19 0,-3 0 3 16,0 3 13-16,-6-2 1 0,3 2 10 0,-1-3 5 15,-1 0 1-15,0-3 3 0,4-1-6 0,0-1-1 0,1-2-12 16,3-1-4-16,1-1-15 0,2-4-8 0,3 4-2 15,-2-1-12-15,5-2-1 0,-4 0-11 0,5 2 6 16,2 0 1-16,0 0-1 0,2 1-1 0,0-1 2 0,3 2-2 16,1-1-1-16,2 1-1 0,2 1 1 0,2-3 1 15,0 4-1-15,4-2 2 0,-1 0-4 0,2 1 13 16,-1-3-14-16,0 4 13 0,1-2-6 0,1 0-5 0,-4 1 3 16,0-3-2-16,2 4 2 0,-3-2-9 0,-2-2 9 15,1 1 1-15,-4-2-1 0,0-1 2 0,-3 2 1 0,-2-4-3 16,1 2 0-16,-3-2 1 0,-1 1-2 0,0-2-2 15,1 3 3-15,-4-2-2 0,3-1 4 0,-2 1-8 16,3 0 4-16,-1-2 1 0,0 4 5 0,0 0-8 0,2-2-4 16,-1 1 11-16,3 1-9 0,-2 1 7 0,3 1 1 15,-1 0-2-15,1 3 0 0,4-1 4 0,0 3 3 16,-1-2-12-16,0 2 3 0,3 1 10 0,-2 0-5 0,1-2 3 16,0 1-6-16,0-1-3 0,-5-1 5 0,1 2 1 15,-2-2 2-15,0-1-5 0,0 3 4 0,-2 0-4 0,-4-1-9 16,1 0 0-16,-2 1-23 0,0 1-6 0,-3-1-2 15,-2 2-31-15,-2-1-31 0,-2-2-22 0,0 4-12 16,-3-3-48-16,-2 0-28 0,-2-2-41 0,-2-1-49 0</inkml:trace>
  <inkml:trace contextRef="#ctx0" brushRef="#br0" timeOffset="11310.415">14184 4430 2931 0,'-17'-7'4'16,"3"1"25"-16,3 0 24 0,4-2 15 0,0 1-7 16,2 2-2-16,3 0-2 0,4-2-8 0,-1-4-4 15,8 0-23-15,3-5-24 0,5-4-9 0,4-2 8 0,6-3 11 16,6-3 11-16,8-3 20 0,2-1 15 0,5 0 7 15,7-2-1-15,1-2 4 0,6-3-1 0,1 1-14 16,2-2-6-16,3-3-7 0,-2 2-20 0,1-5-4 0,-2 0 3 16,1 0-20-16,-3-1-9 0,2-2-17 0,-4-1-21 15,-2 3-27-15,-5 3-23 0,-2 3-24 0,-7 2-39 16,-6 10-22-16,-6 5-55 0,-6 7-70 0,-10 5-72 16</inkml:trace>
  <inkml:trace contextRef="#ctx0" brushRef="#br0" timeOffset="12154.9211">15407 8274 1875 0,'-2'3'15'0,"-1"-1"32"15,3-4 26-15,0 2 19 0,0 0 19 0,0 2 20 16,0-1 8-16,0 0 12 0,0-1-7 0,0 0-25 16,0 1-19-16,1-1-8 0,1 0-16 0,0 0-17 0,2-1-8 15,-3-1-5-15,4 0-5 0,2-1-2 0,2 1-5 16,4-5 1-16,3 2-4 0,2-3 0 0,8-1 6 16,0-3-9-16,4 0 2 0,2 1-1 0,0 0-4 15,-1 2-10-15,-1 2 4 0,-1 1-5 0,-7 1-1 0,0 5 1 16,-1 3-10-16,-7 2-3 0,0 5 4 0,-3 3 8 15,2 5-7-15,-5 3 9 0,1 4-2 0,-4 6-2 16,3 2 6-16,-3 3-1 0,-4 2 4 0,2 2-15 0,-3-2 4 16,-1-1-7-16,1-2-2 0,-2-2 3 0,1-1-5 15,-3-3 7-15,3-2-13 0,-2-4 16 0,3-2-9 0,-2-4-1 16,1-3 7-16,-1-2-8 0,4-3 3 0,-4-3 0 16,2-4 8-16,0 0-11 0,0-1-2 0,0-1 1 0,0-3-2 15,2-2 1-15,-2-3 4 0,6-1-9 0,-6-3-10 16,3-5 11-16,0-3 6 0,2-1 3 0,-2-5-7 15,0-2 6-15,2-3-9 0,3-1 12 0,-3-6 1 16,-1 1-10-16,3-4 3 0,-2 2-3 0,4 1 7 0,-3 2-3 16,1 3 6-16,-3 8-1 0,0 4 11 0,1 5 1 15,-1 7-4-15,-4 4-1 0,1 2-2 0,-1 6 1 16,-1 1 3-16,1 1-4 0,0 6 6 0,0 3 1 0,0 6 22 16,-3 4-3-16,3 2 1 0,0 3-5 0,3 2-1 15,-3 4 2-15,3-2-14 0,-1 1-3 0,2-3-13 16,3-2 0-16,-1 0-5 0,3 0 10 0,1-4-2 0,0-4-11 15,0 4 10-15,2-8-11 0,-4 0-9 0,2-5-25 16,2 0-25-16,-3-3-34 0,2-1-39 0,-3-4-34 16,2-1-55-16,-2-3-46 0,3-4-49 0,-2 0-46 15,4-3-60-15</inkml:trace>
  <inkml:trace contextRef="#ctx0" brushRef="#br0" timeOffset="12523.0875">16663 7812 2266 0,'-2'-10'10'0,"-1"1"15"0,0 1 16 0,1 0 31 16,-2 3 17-16,1 2-1 0,-1 3 0 0,3 0-2 15,1 0-13-15,-2 4-8 0,1 1-3 0,-1 3-20 0,0 7 3 16,-3 4 19-16,-1 5 5 0,-1 6 26 0,2 7 16 16,-2 5 7-16,2 7 0 0,4 3-7 0,1 4-24 0,1 2-13 15,6 2 0-15,3 2-27 0,7 0-15 0,1-2-7 16,7-2-18-16,6-2-6 0,8-6 8 0,3-3-4 15,6-6-4-15,7-7 4 0,3-1 0 0,4-11-18 0,4-3-4 16,2-6-23-16,1-8-45 0,1-5-49 0,-1-8-58 16,-2-3-74-16,-2-7-93 0,-4-4-104 0</inkml:trace>
  <inkml:trace contextRef="#ctx0" brushRef="#br0" timeOffset="13113.4326">17873 7327 2635 0,'2'-5'0'16,"0"-1"1"-16,-1 5 6 0,1-4 23 0,3 2 8 15,0 3 5-15,-1 0 5 0,7 0 2 0,0 0 11 16,3-1 18-16,4 2 7 0,1-1-18 0,3 3 5 0,0 1-6 16,0 3 7-16,3 3 4 0,-1 2 0 0,0 5-1 15,1 5 9-15,1 4 12 0,-1 5 8 0,0 3 5 16,0 4 2-16,-1 3-2 0,-2 3-5 0,-1 0-18 0,-5 2-19 16,-2 3-17-16,-3-3-23 0,-5 0 1 0,0-3-20 15,-6-2-3-15,0-2 0 0,-4-3-34 0,-1-2-30 16,0 0-47-16,-3-2-40 0,-1-3-71 0,-4 3-74 15,2-6-98-15,-3 0-100 0</inkml:trace>
  <inkml:trace contextRef="#ctx0" brushRef="#br0" timeOffset="14283.5551">18075 9218 2553 0,'1'-7'19'0,"2"0"29"16,-3-3 28-16,1 2 30 0,-1-1 11 0,0 1 11 15,-1 4 0-15,1-1 12 0,0 1-12 0,0 1-20 0,-3 2-20 16,6-1-26-16,-3 2-8 0,0 0-14 0,1 1 0 15,-1-1-9-15,4 1-6 0,-1-1-13 0,2 1-9 16,3-1 0-16,2 0-5 0,2 3 2 0,2-2-1 0,3 2 2 16,4 0-2-16,-2 1 2 0,3-2 4 0,0 1-3 15,-3 1 0-15,3-3 1 0,-5 2 0 0,1-1-11 16,-4-2 3-16,-3 3 13 0,-4-2-8 0,-1-1 3 16,-3 0 6-16,-3 0 12 0,0 3-2 0,-3-3 11 0,-2 4 2 15,1-3-14-15,-1 4 17 0,-3 0-4 0,-5 0-3 16,4 0 0-16,-7 2 3 0,0 0 6 0,3-3-4 15,-4 4 12-15,4-5-1 0,-1 1 8 0,3 1-6 16,3-2-7-16,0-3-4 0,4 0-6 0,-1 0-4 16,5-1-8-16,0 1-13 0,0-3-8 0,3-4 6 0,3 3-9 15,3-4-1-15,6-3-10 0,2-4 3 0,2 0-2 16,8-4 8-16,2 3-13 0,6-4 2 0,-2 3-7 16,7 2 2-16,-1 0 5 0,2 2 1 0,1 2-1 0,-2 2 2 15,1 0 4-15,0 1-1 0,-3 1 12 0,-3 2-1 16,-2 0-4-16,-3 2-2 0,-1-1-5 0,-6 4-10 15,-3 0 8-15,-3 0 1 0,-8 3-2 0,0-2-1 0,-5 4 9 16,-3-2 4-16,-1 2 4 0,-3 5 7 0,-2 1 3 16,-2 1 2-16,-1 4 2 0,-4 2 3 0,-2 0-9 15,3 1 4-15,-3 1 0 0,0-1-1 0,-2 0-8 0,3-2 1 16,2-1-5-16,2-1 1 0,1-2-5 0,1 0 7 16,3 0-1-16,0-4-4 0,0-1-5 0,7 0 8 15,-2-4 0-15,1 4-1 0,4-4 11 0,3 1-9 16,-1 0 2-16,4-1-1 0,1-1 0 0,6 2-14 0,-2-1-11 15,5-1-15-15,0 2-21 0,2-2-30 0,-3 3-20 16,2 0-21-16,-1 1-12 0,0 4-31 0,-2 0-20 0,-2 3-16 16,0 3-20-16,-2 3-23 0,-4-2-29 0,1 7-14 15,0-1-38-15</inkml:trace>
  <inkml:trace contextRef="#ctx0" brushRef="#br0" timeOffset="14808.5794">19696 10922 2979 0,'14'-3'9'16,"-3"3"16"-16,-3-1 23 0,2-3 12 0,-9 4 10 0,1 0 0 15,-4-2-3-15,1 2 6 0,1 0-5 0,-2 0-14 16,-3 0-16-16,2 0 3 0,2-1-3 0,-4 2 8 16,2-1 6-16,-2 2-6 0,4-2-8 0,-3 0-4 15,4 0-7-15,0 3-24 0,4-1-3 0,-3 1-12 16,5 0-8-16,1 1 4 0,-3-2-3 0,8 3 8 0,-2-2-1 15,5 0 4-15,0-2-3 0,3-1 5 0,4 0 4 16,0 0-1-16,2 0 5 0,0-3-6 0,1 2 0 16,0 0 8-16,0-1-4 0,1 2 0 0,-5-2 0 0,2 1-1 15,-4-1 2-15,-1 2-2 0,-3 0 6 0,-4 2-10 16,-3-2 5-16,0 0 5 0,-5 1-4 0,0 0 18 16,-3 3 6-16,0-3 9 0,0 5 9 0,-3-2 11 15,-2 1 1-15,4 4 7 0,-7-1-4 0,3 1-16 0,1-1-4 16,-6 0-3-16,3 4-14 0,-2-3 1 0,3 1-2 15,-4-3-17-15,5 2 16 0,-4-1-1 0,5-1-9 16,-1-2 4-16,0-2-5 0,2 1-1 0,-1-3-5 16,4 2 8-16,-2-3-8 0,2 0-9 0,2 0-5 15,-2 0-29-15,-2-3-19 0,4 3-38 0,-2-3-39 16,0-2-57-16,0-4-67 0,0-3-80 0,-4-1-89 0</inkml:trace>
  <inkml:trace contextRef="#ctx0" brushRef="#br0" timeOffset="23852.1797">9126 8060 2414 0,'0'0'20'0,"0"0"16"0,0-3 23 0,2 2 16 15,-2 2 11-15,-4-1-2 0,3 0-9 0,1 3 8 0,0-2-21 16,-3-1-15-16,2 0-19 0,1 0-11 0,1 3-5 15,-1-3 10-15,3 1 14 0,-3-1-4 0,0 1 7 16,0-1 1-16,0 0 0 0,1 0 0 0,-1 0-7 0,0 3-4 16,0-3-3-16,2-3-4 0,-2 3-6 0,0 0-1 15,-2 0-2-15,4 3-10 0,-2-3 11 0,0 0-9 16,0 0-5-16,0 0 3 0,0 0-3 0,0 2 3 0,2-1-8 16,-2-1 7-16,3 1-7 0,0 0 0 0,2 1 7 15,3 0 1-15,1 3 4 0,1-2-1 0,3 1 7 16,4 1-4-16,-1 1 1 0,4-1 4 0,4 0-1 0,3 2 4 15,1-3-1-15,4 2-2 0,1-2 2 0,2 0 1 16,3 1-4-16,-2-2-3 0,5 2-1 0,0-3-7 0,-1 0 2 16,4 1-2-16,-1 0-5 0,-1-1 0 0,1 2 3 15,3-1 6-15,-3-1 4 0,-1 3 3 0,4-2-7 16,-1 1 0-16,2 2 9 0,0-1-1 0,1-1 1 16,2 0-1-16,1 2-8 0,1-2 2 0,0-1 9 0,2-1 0 15,-2 1 1-15,2 0 5 0,-2-1 1 0,3-2 0 16,-4 0 7-16,1-2-8 0,-2-1 5 0,0 0-4 15,-2 1-1-15,1-1-1 0,-3-1-4 0,0 2-2 0,-3 0-4 16,-3-2 2-16,0 2-2 0,-5 0 5 0,-2 1-4 16,-3 0-2-16,0-2 3 0,-1 3-1 0,-2-2 3 15,-2 2 4-15,-1 0-8 0,1-2 1 0,-1 2 4 16,-2-1 5-16,-1 1 3 0,1 0-6 0,-4 0 1 0,2 0-3 16,-1 0 4-16,-5 0-2 0,3 1-1 0,-2-1-4 15,2 0-4-15,-6 2 2 0,0-2-2 0,2 2 2 0,-3-2-3 16,0 0 3-16,-4 0-4 0,1 2 1 0,-1-1-6 15,0 0 4-15,-3-2 3 0,1 2-3 0,-3 0 1 16,1-1-1-16,-1 0 4 0,1 0 1 0,0 0 5 16,-2 2 2-16,0-2-9 0,-2-2 2 0,4 2 3 0,-2 0-8 15,0 0 0-15,0 0-4 0,0 0 4 0,0 0-7 16,0 0 6-16,0 0-5 0,-2 0-1 0,2 0 9 16,0 0-4-16,0 0 0 0,0 0-3 0,2 0 0 0,-4 0-18 15,2 0-21-15,2-1-41 0,-4 0-48 0,0 0-53 16,1-1-64-16,-1 0-108 0,1-1-127 0</inkml:trace>
  <inkml:trace contextRef="#ctx0" brushRef="#br0" timeOffset="28455.6774">29022 5724 1078 0,'-8'-10'2'0,"0"0"1"16,-3 3 11-16,5-5 8 0,-2 2 8 0,-3 3 9 0,3-2 7 15,-3 1 2-15,-2-1 4 0,2-1 18 0,-3 1 0 16,0-1-2-16,-4 0 4 0,2 0 7 0,-6-1 2 15,3 0-4-15,-5 2-3 0,-1 0-15 0,0-2-7 16,-2 2-5-16,0 0-7 0,-1-1-16 0,-2 2-7 0,-2-2 1 16,-1 3-7-16,-2-3 3 0,0 4-11 0,-3-2 0 15,-4 0 3-15,-1 1-3 0,-2 3-3 0,0 1-3 16,-4 1-2-16,0-1-3 0,-2 3 5 0,0 3 0 16,0 2-17-16,-1-1-19 0,-2 3-26 0,0 1-52 15,-3 0-86-15</inkml:trace>
  <inkml:trace contextRef="#ctx0" brushRef="#br0" timeOffset="29641.5662">11864 2689 2611 0,'0'-16'3'15,"-3"2"4"-15,-1 1 9 0,3 1 2 0,-5 5-5 16,3 0 6-16,-2 0-6 0,2 3 11 0,-1 0-8 16,4 4 0-16,-1 0-10 0,1 0-7 0,0 2 7 0,0-2-12 15,1 1 7-15,-1 1-14 0,0 0 11 0,4 2-9 16,-1 0 2-16,-3 2 3 0,5 0-4 0,-2 3 8 15,3 1-4-15,2 2 9 0,-3-2-10 0,6 2 8 0,-2-2-1 16,2 1 3-16,1-1-1 0,1-2 2 0,0-1 12 16,3-1 8-16,-3-5 12 0,4 1 15 0,-3-4 16 15,2-2 17-15,0-4 13 0,1-1-4 0,1-3-2 0,2-5-8 16,1-4-9-16,4-5-15 0,-1-3-15 0,6-3-14 16,2-3-10-16,2-1-1 0,-1-3-9 0,0 0-2 15,1 0-4-15,-1 3-2 0,-1-1 1 0,-2 3-1 0,0 0-7 16,-5 3 8-16,-2 5-1 0,0 1-20 0,-4 3-4 15,-2 5-17-15,-4 3-29 0,-4 4-38 0,0 1-37 16,-4 4-75-16,-2 2-46 0,-3 3-36 0,0 3-42 0,-1 6-37 16</inkml:trace>
  <inkml:trace contextRef="#ctx0" brushRef="#br0" timeOffset="30384.7328">15084 7379 3198 0,'3'0'12'15,"-2"-2"22"-15,-1 2 17 0,2-3 26 0,-2 6 0 0,-3-3-3 16,0 2-10-16,3-2 4 0,-2 3-16 0,2 1-22 16,-2 1-16-16,4 3-23 0,0 4 1 0,-2 4 3 15,3 3 7-15,0 5-4 0,4 1 10 0,-3 7 0 16,5-3-8-16,1 5-2 0,0-1-1 0,2 0 2 0,1 0-4 15,1-4 6-15,0 0-5 0,0-2 4 0,2-4 1 16,2-2 11-16,-1-3 4 0,0-4 9 0,4-3 19 16,-5-2-7-16,1-4 12 0,2-2 0 0,2-3 6 15,-3-8-3-15,2-4-3 0,3-5-21 0,1-4-5 16,1-9-3-16,4-3-14 0,-4-6-9 0,4-5 3 0,-1-6-12 16,-1-4-2-16,0-1 7 0,-4-6-8 0,1-2 2 0,-5 0-5 15,2 3 0-15,-5 4-4 0,-2 4 1 16,-3 7-3-16,0 4-12 0,-3 7-11 0,-5 7-22 0,0 7-9 15,-3-1-27-15,-1 5-32 0,-3 1-34 0,1 3-45 16,-3 2-47-16,0-2-60 0,-2 0-58 0</inkml:trace>
  <inkml:trace contextRef="#ctx0" brushRef="#br0" timeOffset="31463.6295">13685 3025 2576 0,'-2'0'10'15,"0"1"16"-15,1-3 20 0,6 1 5 0,-5 1-3 16,0 0 3-16,0 2-7 0,0-1 7 0,0 1-13 15,0-2-18-15,1 1-20 0,-1-1-9 0,0 0 3 0,4 0 0 16,-4 0 9-16,1 0-3 0,1-1 0 0,-1-1 4 16,1 2-1-16,3-1 6 0,-4-1 2 0,7 0-4 0,-2-1 5 15,4-3-6-15,2-1 0 0,4-1 2 16,5-2-2-16,0-2-2 0,2 0-4 0,1 0 3 0,-2 2-6 16,-3 1 0-16,-3 3 8 0,-3 0-4 0,-4 3 2 15,-4 3 5-15,-2-1-7 0,-3 1 6 0,0 1-6 0,-2-1 4 16,1 0-7-16,-3 3 6 0,-2 2 1 0,-2 1-13 15,-5 4 10-15,-4 3-4 0,-4 3-1 0,-9 3-1 0,-5 1 2 16,-4 4-8-16,1-2 1 0,2-3 10 0,0-1-4 16,9-4-1-16,1-4-2 0,9-2 4 0,6-5-7 15,5 0 6-15,0-1-1 0,6-1-2 0,0-2 0 0,1 1 1 16,2-2 4-16,-1 0 2 0,1-1 2 0,2-1-4 16,1-1 4-16,4-3-3 0,4-2 0 0,2-1-3 15,2-2 7-15,4-1-7 0,4 0 3 0,-1-1 3 16,1 1-6-16,2-1 6 0,-1 1 3 0,0 0-6 15,-2-1 0-15,-2 2 0 0,2 1-3 0,-3-1 5 0,0 2-1 0,-3 1-7 16,-4 1 0-16,2 3 8 0,-5 1-5 16,-4 1 4-16,-2 2 4 0,0-1-4 0,-4 3 7 0,-1 0 2 15,-1 0-4-15,-1 0-4 0,-3 2-2 0,0-1-11 16,3 1-13-16,-4 1-16 0,-3 2-24 0,-4 1-20 0,-1 3-12 16,-5 2-24-16,-1 1-23 0,-1 4-26 0,-5 1-21 15,0 1-47-15,3 1-28 0</inkml:trace>
  <inkml:trace contextRef="#ctx0" brushRef="#br0" timeOffset="32362.8745">17206 8120 2323 0,'-4'4'15'0,"-4"3"26"16,2-2 23-16,-1 0 22 0,-1 1 8 0,-3 0 17 15,0 2 17-15,0 1 27 0,-1-1-12 0,2 0-4 16,-1 1-10-16,2-2-12 0,1 1 8 0,-1-3-14 0,5-1-12 15,-4 1-21-15,3-1-12 0,4-4-13 16,-1 3-17-16,4-3-18 0,-2-3-14 0,5 3-1 0,1-2-15 16,5 0-11-16,2-3-11 0,4-3-24 0,6-1-5 15,1-3-3-15,8-3-2 0,2 0-9 0,3-4 9 16,-1 2 4-16,2-1 18 0,-4 2 21 0,-3 1 4 0,-2 1 15 16,-6 5 6-16,-2 0-2 0,-8 3-1 0,-1 1 6 15,-6 1-1-15,1 4-2 0,-7-2 3 0,0 2 3 0,0 0-7 16,-2 2 12-16,-3-2-2 0,0 4-1 0,-5 1 0 15,-5-2-1-15,1 6 1 0,-7-1-7 0,-2 6 4 16,-4-1-2-16,-3 3 12 0,-2 1 4 0,-1 2 1 0,-2-2 4 16,4 5 8-16,-1-2 1 0,2-1-2 0,2 1-4 15,4-2 0-15,0-2-6 0,7-2-5 0,3 0-7 16,1-4-2-16,5-3-4 0,2-2-3 0,3 0-2 0,1-5-10 16,4 3-6-16,3-6 7 0,1 0-5 0,3-2-18 15,2 0-20-15,3-4-15 0,2-2-32 0,5-5-36 16,1 2-34-16,0-6-49 0,0-1-35 0,3 1-44 0,1-1-30 15,-5-1-30-15</inkml:trace>
  <inkml:trace contextRef="#ctx0" brushRef="#br0" timeOffset="34178.6117">13044 2438 2518 0,'-1'-4'20'0,"-7"1"32"15,7-2 17-15,1-2 13 0,-2 1 9 0,-1-1 4 16,1 3 2-16,1-1 5 0,-2 0-19 0,3-2-30 0,0 2-11 15,0-2-8-15,1-1-2 0,2-1 9 0,-1-1 6 16,3-2 1-16,1 0 4 0,2-2 5 0,0-1-3 16,1-2-6-16,5 2-4 0,-1-2-12 0,4 0-8 0,-2 3-4 15,4-1-1-15,-2 1-10 0,-1 2-4 0,1 2 5 16,1 1 3-16,-4 2-7 0,-3 1-4 0,-1 1-2 16,-1 4-7-16,-3 0 7 0,-1 1-4 0,-2 1 0 0,0 0-15 15,-1 2 11-15,3 2 10 0,-4 0-6 0,5-1 1 16,-2 4 0-16,-1-1 8 0,0-2-4 0,0 2 3 15,2-2-3-15,-3 0-4 0,1 0 3 0,-2-3 3 0,-1-2-1 16,3 3-1-16,-1-1 3 0,-2-2 5 0,-2-2 1 16,-1 1 0-16,3-1 11 0,0 2-7 0,0 0 3 15,0-2-1-15,-1 0-3 0,1 1-3 0,0-1-2 16,-2 1 0-16,2-1-10 0,-1 0 6 0,1 2-14 0,-2-2-5 16,0 1-3-16,2 1-6 0,-1-1-5 0,-1 0-8 15,1 1 0-15,-1 0-7 0,2 0 4 0,-2 0 7 16,2 0-1-16,-1-2 10 0,1 2 0 0,0 0 12 15,-3-2-6-15,1 1 6 0,0-1 7 0,-4-1-19 0,3 1-1 16,-2-1-18-16,1-1-24 0,-1 1-22 0,1-2-25 16,-4 1-19-16,1-1-30 0,-1 4-2 0,0-3-22 15,-3 4 2-15,2 0 7 0,-3 3-10 0,-2 2 3 0,1 1-9 16,0 2-1-16,0-1-20 0</inkml:trace>
  <inkml:trace contextRef="#ctx0" brushRef="#br0" timeOffset="34695.8163">13103 2293 2131 0,'2'-2'32'0,"-2"2"41"0,0-3 30 16,3 0 23-16,-3 3 20 0,0-1 16 0,0 0 20 15,0-1 19-15,-2 2-8 0,1 0-36 0,1-1-18 16,-2 0-7-16,-1 1-10 0,3 0 6 0,-3-1-6 0,1 1-13 15,2 0-18-15,0 1 0 0,-1 0-11 0,-1 0-14 16,2-1-6-16,0 0-26 0,-1 2-8 0,1-1-11 16,-4 0-3-16,4-1-8 0,-1 2-6 0,1-1-2 0,0-1-1 15,0 2 0-15,0 1-11 0,-2 5 8 0,1 0-8 16,-4 5 9-16,0 2 2 0,-1 4 2 0,0 1-2 16,-1 0-4-16,1 2 13 0,1-2-8 0,-1-1 1 15,4-1-4-15,1-4 4 0,1 0-6 0,1-4-6 0,4 0-1 16,-2-3-2-16,2-2-16 0,1-3-12 0,1 0-8 15,-1-2-3-15,5-4-3 0,-2-1 1 0,4-3-2 0,1-1-11 16,2-6 8-16,1-2 7 0,2-4 7 16,-1-1-6-16,1 0 6 0,-3-2 5 0,1 2 3 0,-4-2 8 15,-3 4 17-15,-1-1 5 0,-3 4 8 0,-3 0 0 16,-1 5 17-16,-1-3-2 0,-2 4 10 0,-2 1 5 16,-1 0 3-16,1 3 13 0,0 0 10 0,0 2 6 15,-1 2 3-15,1 0 13 0,2 3-5 0,1 0 0 0,0-2-3 16,-4 5-11-16,4-1-18 0,0-1-9 0,0 1-14 15,4 0-12-15,-4-2 3 0,-2 3-10 0,0 3-4 16,0 2-1-16,2 1 0 0,0 4 10 0,0-1 0 16,0 5 2-16,0 0-7 0,6 0 3 0,0 2-30 0,1-5-26 15,1 1-28-15,-1-1-30 0,1-3-25 0,2 0-35 16,-1-1-15-16,1-5-34 0,1 0-12 0,0-1-15 0,1-4-21 16,0-1-42-16,3-2-44 0</inkml:trace>
  <inkml:trace contextRef="#ctx0" brushRef="#br0" timeOffset="34895.1446">13658 2163 2052 0,'5'-5'19'0,"0"2"38"0,-2-1 9 0,3 0 9 16,-6 2 3-16,3 0-6 0,-3 2 6 0,1 0-1 16,-1 3-21-16,2-2-36 0,-2 0-8 0,0 2-12 15,0-2-3-15,0 2 6 0,2 0-6 0,-2 1-3 16,3 1 9-16,-1 3-6 0,2 3 3 0,0 1 3 0,2 3 6 15,0 2 0-15,-1-1 1 0,0 2-2 0,-1 2-36 16,-2-1-24-16,0-1-50 0,-2-2-34 0,0 0-45 16,-4-6-54-16,3 0-50 0</inkml:trace>
  <inkml:trace contextRef="#ctx0" brushRef="#br0" timeOffset="35282.649">13978 1485 2895 0,'4'-1'19'0,"-3"1"16"16,-2 1 10-16,2-6-5 0,-1 5-4 0,0 2-3 0,0 1-3 16,-1 4 7-16,-1 0-21 0,0 3-14 0,2 4-16 15,-2 1 11-15,-1 6 1 0,1 1 2 0,0 3 6 16,2-1-10-16,2 2 1 0,3 1 0 0,1-5 4 15,-1-1-5-15,3-4-1 0,0-2 5 0,2-5-4 16,2 0 2-16,-3-3 5 0,0-3 5 0,-1-1 9 0,1-3 4 16,0-3 2-16,2-1-1 0,-3-1-1 0,2-5 3 15,4-1-7-15,-2-2-2 0,2-3-7 0,1-1 0 16,0 1 1-16,0-1-4 0,0 1-4 0,-3 3 7 16,-1 0-4-16,0 2-4 0,-3 1-3 0,0 6-8 0,-2-3-4 15,-3 4 3-15,2 1 7 0,-4 2-10 0,1 0 7 16,-1 4-3-16,-1 0 5 0,2 0 0 0,0 4 7 15,-1 1-4-15,1 3 0 0,0 2 3 0,-1 6-3 16,1-3-14-16,-2 4-18 0,1 1-12 0,-1 1-34 16,0 0-33-16,0 1-53 0,-1 1-65 0,1-1-71 0,-2 2-85 15</inkml:trace>
  <inkml:trace contextRef="#ctx0" brushRef="#br0" timeOffset="36359.4803">16799 7507 2484 0,'-3'-4'7'0,"-1"-4"19"0,0 2 28 0,2-5 29 16,-3 5 14-16,-1-2 11 0,-2 1 3 0,0-1 0 16,3 3 3-16,1-2-1 0,-3 2-19 0,1-1-12 15,1 0-10-15,1 0-1 0,-1 0 9 0,-2 1 6 0,1 1-6 16,2 1-6-16,-1 1-9 0,-2-1-12 0,3 3-8 15,-1 0 0-15,0 0-22 0,1 3-5 0,-1 2-10 16,-2-1-5-16,2 7-4 0,-3 2-6 0,-1 5 7 16,1 2-8-16,-5 5 6 0,1 3 0 0,1 3 7 0,0 1-11 15,3 1 7-15,0-2-1 0,3-2-3 0,4-4-2 16,-3-4-1-16,8-1-9 0,-1-4-2 0,2-4-1 0,-1-2-5 16,5-5-5-16,1 0-6 0,-2-3-1 0,5-2 8 15,1-2 10-15,1-4-4 0,0-2 5 0,0-5 3 16,3 1 3-16,-2-2 2 0,3-1 5 0,2-2-3 15,-4 0-3-15,2 3 6 0,0-1 2 0,-1-2-6 0,-1 5 4 16,-1-2 8-16,-1-1-7 0,0 3 4 0,0 0-7 0,0 1 5 16,-1 0 0-16,-5 4 0 0,1 0 1 0,-1 3-4 15,-2 1 3-15,-4 3-1 0,-2 0 2 0,3 0-1 16,-4 4-6-16,0-1 7 0,0 3 1 0,0 1 1 16,1 2-1-16,-1 0 3 0,2 6-2 0,1 2-3 0,0 0 6 15,2 2-15-15,-1 0-30 0,0 1-45 0,0 0-39 16,1-2-67-16,2 4-69 0,0-2-96 0,0-2-96 15</inkml:trace>
  <inkml:trace contextRef="#ctx0" brushRef="#br0" timeOffset="36550.9474">17333 7624 2670 0,'6'-1'26'0,"-2"1"26"0,-3 1 36 0,-1-4 14 15,2 3 13-15,-4 1-8 0,2 1-3 0,-1-1 4 0,-1 5-24 16,0-1-25-16,2 4-35 0,-3-1-15 0,0 4-12 16,1 2 8-16,-1 2-1 0,1 0 0 0,1 2-4 0,-2 0-33 15,3 1-37-15,-2-2-48 0,2-1-66 0,0-3-81 16,2 2-58-16,-2-3-85 0</inkml:trace>
  <inkml:trace contextRef="#ctx0" brushRef="#br0" timeOffset="36914.4239">17385 7014 2507 0,'2'-10'11'0,"1"5"21"16,-3 3 21-16,5 0 6 0,-5 2-4 0,0 1-8 0,1 2 3 15,-1 0-6-15,0-1-9 0,0 5-14 0,2 3-21 16,-1 1 5-16,-1 2 8 0,0 6 10 0,2 2 1 15,0 2 12-15,-1 1-9 0,1 3 0 0,0 0 0 0,0-1-11 16,1 3-6-16,1-3 2 0,0 0-4 0,0-4-11 16,0-1 12-16,0-4-6 0,3-4 0 0,-4-2-3 15,2-6 3-15,-2 2 3 0,2-5 7 0,-1-2 8 0,0-2-2 16,4-1-1-16,-5-2 5 0,5-2 7 0,-1-2-3 16,1-3-8-16,2-1-5 0,0 4-5 0,0-6-7 15,2 3 2-15,-1 2-5 0,1-2-2 0,1 5 0 16,-1-1 1-16,0 4-3 0,-1-1 2 0,2 0 3 0,-2 4-4 15,2-1 2-15,-3 5-1 0,2 0-5 0,-3-1 2 16,4 5-2-16,-4 0 4 0,-1 3 2 0,1 1 2 0,-4 3-15 16,2 2-10-16,-7 1-11 0,0 5-46 0,-2 1-39 15,-3 3-63-15,-1 0-78 0,-2 2-95 0</inkml:trace>
  <inkml:trace contextRef="#ctx0" brushRef="#br0" timeOffset="37115.3035">17930 7310 1777 0,'7'-3'8'0,"-2"3"20"0,-1-1 14 0,1-1 12 16,-3 2 3-16,-2 3 4 0,0 1 6 0,0 0 2 16,-2 3-7-16,1 2-13 0,1 0-12 0,-4 4-13 15,1 1 2-15,0 1-3 0,0 2-9 0,-4-1-9 16,1 4-25-16,0-3-52 0,0 0-40 0,1-1-39 0,-2-1-37 15,0-3-38-15,2-2-44 0</inkml:trace>
  <inkml:trace contextRef="#ctx0" brushRef="#br0" timeOffset="37396.2008">18030 7024 2074 0,'6'-15'21'0,"-1"-2"37"0,-1 0 23 0,0 7 33 15,-3-2 8-15,-1 4 17 0,-1 1 22 0,1 1 13 0,-3 2-1 16,2 0-26-16,-1 4-8 0,0 0-20 0,2 0-6 16,0 0-7-16,0 0-27 0,0 0-15 0,0 3-19 15,0-2-13-15,0 3-14 0,0 0-13 0,0 1 5 0,2 4-2 16,0 3 3-16,2 1 6 0,-4 3 1 0,3 3 3 16,0-1 5-16,2 2-1 0,0 0-10 0,1 0-1 15,3 0 3-15,1-1-6 0,0-2-1 0,4-4-3 0,-1 2 3 16,2-2-4-16,0-3-6 0,2-5-24 0,-3 1-24 15,3-5-31-15,3-1-33 0,-5-1-47 0,1-5-48 16,3-4-46-16,-2-2-43 0,-1 0-37 0,0-2-38 0,-2-3-23 16,3-1-5-16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7-01T10:40:43.4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5157 8652 606 0,'0'-3'18'0,"-1"3"3"0,-1-4 11 0,2 2 13 0,-3 2 10 15,3-3 13-15,-2 2 8 0,0 0 18 16,2 0-5-16,0 2 12 0,0-1 13 0,0 0 1 0,0 0-2 16,0 0 11-16,2 0 5 0,-2 0-1 0,0 1-5 15,2-2-6-15,-2 2-13 0,0-1-9 0,0 0-7 16,0 1-19-16,0-1-5 0,1 0-12 0,-1 3-3 0,0-2-4 15,0 0-2-15,2-1 5 0,-2 2-3 0,0-2 3 16,2 2-11-16,-2-2 2 0,-2 0-7 0,4 0-4 16,-2 0-4-16,-2 3-9 0,2-3 7 0,0 0-9 15,0 0-1-15,0 0-1 0,0 0 3 0,2 0-5 0,-2 0-7 16,0 0 7-16,1 0-11 0,-1 0 1 0,2 2 4 16,-2-2 14-16,0 0 6 0,0 0 3 15,0 0 7-15,0 0 4 0,0 0 11 0,103 20-4 16,-83-18-9-16,4 0-5 0,-2 1-9 0,-1-3-8 15,2 0-1-15,-1 0-4 0,-4 3-11 0,2-1 2 0,-1-2-4 16,0 3 10-16,0-2-10 0,-1-1 2 0,2 3-2 16,-3-3 3-16,1 2 2 0,1-1 3 0,0 1 1 15,0-2-3-15,-2 0 9 0,1 3-7 0,0-3 6 0,0 2-7 16,1-2 1-16,-2 0-4 0,-1 0 4 0,1 0-2 16,-2-2 4-16,2 2 2 0,-4-3-1 0,4 1 10 15,-4-1-2-15,1 0 8 0,-1-1-3 0,-2 2 0 0,3-1 0 16,-5 0 6-16,1 3-2 0,-1-4-4 0,-1 4 2 15,-1-1-3-15,0 0-4 0,0 0-1 0,-4-1 3 0,2 2-10 16,-2 0 4-16,2 0-4 0,-2-2-4 0,3 2-7 16,-3-2 8-16,0 2-3 0,2 0-4 0,-3-1 8 15,3 1-7-15,-2 0 5 0,0 0 1 0,3 0 2 0,-3-3-5 16,-1 3 1-16,1 0-2 0,-1 0 4 0,-1 0-3 16,1 0 0-16,-2 0 3 0,0 0-3 0,0 0 0 15,1 0 7-15,-1 0-3 0,0 0-9 0,0 0 15 16,0 0-7-16,0 0 4 0,0 0 4 0,0 0 4 0,0 0 1 15,-1 0-6-15,1 0 0 0,0 0-5 0,0 0 3 16,0 0-10-16,0 0 7 0,0 0-5 0,0 0-7 16,0 0 11-16,0 0-17 0,0 0-27 0,0 0-26 15,0 0-38-15,0 0-36 0,0 0-50 0,0 0-63 0,0 0-85 16,0 0-100-16</inkml:trace>
  <inkml:trace contextRef="#ctx0" brushRef="#br0" timeOffset="1165.8563">8704 7094 1853 0,'3'-12'2'15,"-1"4"25"-15,-4-1 30 0,4 0 25 0,-4 3 15 16,-3 1 0-16,1 0 9 0,1 4 8 0,0 0 6 0,-2-1-16 16,2 2-13-16,-1 0-11 0,0 0-2 0,-3 0 16 15,0 0-2-15,-3 2 3 0,2-2-8 0,-4 1 4 16,2 0-6-16,-1 2-7 0,-2-1-10 0,2 1-8 16,-1 2-11-16,-1-1-7 0,2 1-3 0,-2 3-5 0,0-1-12 15,0 1-4-15,-2 3 2 0,-5 3-1 0,2 1 4 16,-6 4-1-16,-1-2 8 0,-2 5-2 0,-1 1 6 0,-2 0 2 15,2 1-2-15,-2-2 3 0,1-1-8 0,5 2 6 16,0-4-5-16,1-3 3 0,2 1-6 0,4-2-7 16,3-3-4-16,1-3-11 0,5-1 6 0,-1-3-3 0,4 2-1 15,2-3-11-15,-1-3-6 0,3 3 12 0,1-3-4 16,0 3 2-16,-2-2-20 0,1 0-31 0,1-1-45 16,-2 2-31-16,2 0-38 0,0-1-57 0,-5 4-60 15,1-1-72-15,-2 2-65 0,-1 2-62 0</inkml:trace>
  <inkml:trace contextRef="#ctx0" brushRef="#br0" timeOffset="1506.761">7909 7449 1930 0,'-4'-4'13'0,"2"-1"24"0,2-3 17 15,0 4 13-15,0 1 5 0,-2-2 7 0,1 5 11 16,-2-2 8-16,3 1-3 0,0 1-8 0,0 1-16 0,0-1-9 15,-2 2-6-15,2 0-11 0,0 0-11 0,0 2-11 16,0 0-4-16,0 5-16 0,-2 2-3 0,1 3 5 16,-1 6-1-16,0 1 7 0,-2 5 1 0,2 2 6 15,-1 1-8-15,0 2 2 0,0-3-1 0,1-3-4 16,2-2-2-16,0-5-5 0,2-1 4 0,0-4-4 16,2-2 8-16,-1-3-6 0,0-3 8 0,2-3 10 0,0 1 23 15,0-3 11-15,4-2 4 0,-1-1 7 0,3-5-11 16,5 1 8-16,1-5-10 0,4-4-10 0,4-2-22 0,2-4-5 15,4-2-20-15,1 0 2 0,0-3 11 0,3 2-8 16,-2-1 1-16,2 1 1 0,0 0 4 0,-5 1-6 16,0 4 13-16,-2 1-12 0,-3 3-4 0,-1 0 5 0,-7 4 3 15,1 3-10-15,-7 1-26 0,0 4-30 0,-5-1-49 16,-4 2-38-16,-1 1-97 0,-2 1-108 0</inkml:trace>
  <inkml:trace contextRef="#ctx0" brushRef="#br0" timeOffset="3163.9943">4329 8749 2029 0,'-2'-2'4'0,"-2"1"23"15,2-3 14-15,2 2 18 0,-1 1 13 0,-1 1 3 16,2-3 11-16,-3 3 0 0,3 3 5 0,0-2-27 0,0 0 4 16,0 0-18-16,0-1-1 0,0 2 3 0,1-2-8 15,-1 0-2-15,2 2-6 0,-2-2 3 0,2 0-21 16,-1 1 3-16,-1-1-12 0,0 0-9 0,2 0 0 0,-1 1 0 0,4 0 2 15,-4-1 1-15,4 2 1 0,0-2 7 16,1 0 7-16,5 2 3 0,-3-2 13 0,5 0 6 16,1 0 0-16,2 0 7 0,0 0 9 0,5-2-9 15,-1 0-6-15,3-1 3 0,1-1-16 0,3 1 7 0,-1-4-12 16,0 2-2-16,3-2-9 0,-2 2 2 0,-1-3-4 16,1 4 1-16,0-3-5 0,-4 1-6 0,0 4 6 0,-2-2-4 15,-3 1 6-15,0 0-11 0,-2 3 4 0,-2-2 1 16,-3 0 4-16,2 2-1 0,-4 0-5 0,-2 0 2 15,2 0-12-15,-4 0 12 0,0 0 4 0,-4 0-6 0,2 0-1 16,-1 0-4-16,-2 2 10 0,0-2-5 0,0 0 4 16,0 2-1-16,0-2-6 0,0 0 3 0,0 0 0 15,0 0 2-15,-2 0 1 0,2 0-3 0,0 0 0 0,-1 0 2 16,1 0-6-16,0 0-10 0,0 0-9 0,-2 0-23 16,2 0-34-16,0 0-23 0,0 0-28 0,0 0-38 0,-1-2-43 15,1 2-49-15,-2 0-51 0,2 0-50 0</inkml:trace>
  <inkml:trace contextRef="#ctx0" brushRef="#br0" timeOffset="5051.503">3102 8915 1433 0,'0'3'11'0,"-1"-6"11"16,1 3 22-16,1 0 8 0,-1-1 11 0,0 1 7 0,0 1 12 16,0-1 16-16,2-1 4 0,-4 1 0 0,2 0-14 15,2 1 5-15,-2-1-6 0,0 0-6 0,0 0 3 16,0 0-10-16,0 3-16 0,0-3-3 0,2 0-8 15,-2 0-7-15,0 0-1 0,0 0-5 0,0 0-10 0,0 0-8 16,0 0-1-16,1 0-3 0,-1 0-4 0,2-3-1 16,1 3 1-16,1-1 4 0,6-2-5 0,-2 0 4 15,8-2 5-15,1 1 2 0,7-3 2 0,3-1-5 0,4-2-1 16,4 1-1-16,2 0-4 0,5-3 2 0,1 4-9 16,-1-2-4-16,3 2 1 0,-4 1-2 0,0 1 1 15,-5 0-2-15,-1 4 4 0,-3-1-6 0,-4 2 1 0,-1-2 0 0,-5 3 1 16,-3 0-1-16,0 0 1 0,0 0 1 15,-6-1 1-15,0 1 1 0,-1 0 2 0,-1 1 2 0,0-1-4 16,-3 0 4-16,0 0-2 0,-3 0-7 0,1 2 6 16,0-2-3-16,-4 0 2 0,1-2-2 0,0 2 9 15,-3 2-6-15,2-4 4 0,-2 2 1 0,0 0 1 0,0 0 1 16,0 0 0-16,-2 2 2 0,4-2 0 0,-4 0 1 16,2 0 1-16,0 0 7 0,0 1-14 0,0-1 7 15,0-1-5-15,-1 2-20 0,-1-1-31 0,2 0-41 0,-2 1-59 16,2-3-73-16,-1 0-90 0</inkml:trace>
  <inkml:trace contextRef="#ctx0" brushRef="#br0" timeOffset="9426.6191">7155 8880 1919 0,'2'-6'11'0,"1"1"16"15,-3 1 18-15,5-1 14 0,-5 1 13 0,0 0 3 0,0 2 7 16,0 0 9-16,0 0-1 0,1 2 7 0,-1 0-3 15,-1 0-5-15,1 0 8 0,-2 2 8 0,2-2 5 0,-2 0-1 16,2 2-7-16,0-2-18 0,-1 1-16 0,1 0-6 16,-2 0-25-16,1-1-7 0,-1 3-13 0,-1-2-4 15,-3 2-7-15,-2 2 0 0,0-1-1 0,-2 3-7 0,-4 2 9 16,0 0-7-16,-5 3-3 0,0 3 1 0,-2 2 4 16,-2 1-5-16,-1 2 1 0,-4 2 7 0,-1-1-10 0,1 4 5 15,-2-1 8-15,0 1-7 0,0 0-2 0,0-3 4 16,1 3 0-16,4-4-8 0,-1-1 12 0,3-1-4 0,18-1 0 15,-14-4 3-15,5 0 4 0,0-4-6 0,2 2 8 16,1-4 5-16,4-2-8 0,-1 1 9 0,-14-3-2 16,15 2 2-16,2-5-2 0,2 3 6 0,-2-1-1 15,4 0-2-15,-3-2 4 0,2 2-12 0,2-3-2 0,0 0-4 16,0 3 3-16,0-3-6 0,0-3-1 0,0 3 3 16,2 0-6-16,-2 0 5 0,0 0-22 0,0 0-19 15,0-3-35-15,-2 3-34 0,2 0-46 0,0 0-46 0,-2-1-62 16,1-2-75-16,1 2-52 0</inkml:trace>
  <inkml:trace contextRef="#ctx0" brushRef="#br0" timeOffset="9780.7903">6543 9081 1732 0,'3'-3'23'0,"-1"0"16"0,0 0 23 0,-2 2 10 0,0 2 5 16,-2-2 3-16,2 3 9 0,-2-2 7 0,2 2-14 16,0-1-8-16,0 1-18 0,0 0-5 0,-1 0-3 15,-3 6 3-15,2 1-10 0,-1 3 4 0,-1 1-14 0,-2 6-4 16,0 3-4-16,-2-1-6 0,0 4 0 0,2-1-9 16,1 1 1-16,0-4-9 0,0-1 4 0,1-3-4 0,2-3 2 15,1-4-2-15,1-1 0 0,3-4 1 0,-3 0 4 16,4-1-10-16,-4-4 10 0,3 3 2 0,1-3-1 15,-3 0 14-15,4 0 4 0,0 0 7 0,1-3 0 16,2 3 8-16,3-4-8 0,0 2 1 0,5-3-6 0,0 0-4 16,1-2-11-16,5 0-4 0,-3-1 1 0,3-1 3 15,2-1-11-15,-2 2 4 0,-1-2 3 0,-2 3-14 0,1 0-3 16,-4 0-16-16,-3 2-19 0,-2 1-20 0,-3 1-10 16,-3 0-36-16,-1 1-38 0,-2 0-45 0,1 1-49 15,-6-1-66-15</inkml:trace>
  <inkml:trace contextRef="#ctx0" brushRef="#br0" timeOffset="17940.9583">6369 11339 1853 0,'-1'-9'-5'16,"-1"1"8"-16,1-1 7 0,1 0 16 0,-2 1 12 0,2 1 3 16,-4-1 17-16,4-1 5 0,0 3 12 0,0-2 14 15,2 1 5-15,0-1 3 0,0 0 9 0,1-1 1 0,-2 5-6 16,3-1-2-16,-1 0-2 0,-1 1-26 0,1 1-12 15,-2 0-13-15,3 2-27 0,-1 1-4 0,1 0-9 0,-2 0-3 16,2 1-9-16,-2 2 3 0,3 1 4 0,-2-1-7 16,2 4 12-16,0 0-1 0,1 6-3 0,-2-1 2 0,1 1 5 15,2 3 1-15,-1 0-4 0,0 0 3 0,-1-2-4 16,1 1 1-16,-2-4-2 0,-1 1 0 0,2-4 0 16,-1 0 7-16,1 0 1 0,-2-4-4 0,0 0 4 15,2-2-4-15,-2 1 9 0,2-1 3 0,-3-1 11 16,4-1 2-16,-2-1 15 0,3-1 14 0,1-1 4 0,0-2 13 15,4-1-3-15,1-5 3 0,3-1-17 0,1-5-6 16,5 0-17-16,2-7-10 0,3-1-11 0,-1-5-12 16,6-2 1-16,1 1-9 0,1-3 5 0,-1-1 1 15,2 3-3-15,-4 0-2 0,-1 3 4 0,-3 3-1 0,-3 3-7 16,-3 1 6-16,-4 6-1 0,-2 3-1 0,-3 1 1 16,-4 4 0-16,-2-1-4 0,2 5 4 0,-5 0-6 0,0 0-17 15,-1 2-20-15,1-1-17 0,-3 3-24 0,2 0-29 16,-2-1-25-16,0 1-39 0,0 0-38 0,0 0-44 15,0-2-63-15,-2 2-67 0</inkml:trace>
  <inkml:trace contextRef="#ctx0" brushRef="#br0" timeOffset="20479.6543">7328 12387 1853 0,'-8'0'5'0,"0"0"2"0,3-2 16 16,0 0 18-16,-3-1 9 0,4 3 12 0,-1 0 13 0,2 0 13 15,1 0 0-15,0 0 10 0,2 0-9 0,2 0-7 16,-2 0 1-16,0 0-2 0,3 0-13 0,-1 0-7 16,-1 0 3-16,3 3-10 0,-3-1 6 0,1-2 2 15,1 1-1-15,0 0-4 0,1 0 4 0,0 4-5 16,2-2-8-16,1-2-2 0,1 4-10 0,1-2-5 0,-1 2-3 16,3-1-1-16,1-1 2 0,1 2 7 0,3-1 2 15,0-1 10-15,1 0 5 0,1-1-5 0,4 1-2 16,1-1 4-16,2 0-1 0,1-2-4 0,-2 0-2 15,3 0-6-15,1 0-6 0,0-2-4 0,-1-1-3 0,0 0-2 16,0 1-12-16,0 0-2 0,-5-1 2 16,2 3 2-16,-1 0-4 0,1-1 5 0,-5 1-1 0,7 1-1 15,-5-2 9-15,3 1-5 0,0 0-3 0,3 0 5 16,0 1-4-16,3-1 4 0,2 0 1 0,1-2 1 16,2 0-2-16,2-1 10 0,3 0 0 0,1 1-16 0,3-2 11 15,1-1-3-15,2 3-9 0,1-1-5 0,0 0 6 16,1 3-11-16,-1-1-2 0,-1 2 14 0,1-1-12 15,-1 0-2-15,-4 3 5 0,1-1 8 0,-3 1-8 16,3 0 4-16,-3 1-2 0,1-2-5 0,0 1 2 16,-1 0-2-16,2-1-2 0,1 1 2 0,-1-2-7 15,1 2 4-15,-1-3 4 0,1 0-1 0,2-3 2 0,-1 3-2 16,2 0 7-16,-3-1-14 0,2 1 10 0,-1-4-3 16,-2 0-1-16,3 4-3 0,-5-3 3 0,2 3 4 15,-2-2-3-15,-2 0 3 0,-1 1 1 0,1 1-4 16,0-1-2-16,-5 1 4 0,3 0-4 0,-4 0-1 0,0 1 1 15,-3 0 2-15,2-1-5 0,-2-1 8 0,0 2 4 16,-3-1-7-16,1 0 4 0,-2 0-3 0,-1 2-3 16,-4-4 2-16,1 4 0 0,-2-2-1 0,-5 0 1 15,3 0-2-15,-2 0 2 0,-2 2 5 0,-1-4-3 16,-1 2 1-16,-3 0 13 0,0 0-11 0,0 0 2 16,-2 0 6-16,-2-2 12 0,-1 2-12 0,0 0 10 0,-1 2 1 15,-2-2-12-15,-1 0 3 0,3 2-1 0,-3-2-7 16,0 0-5-16,-3-2 3 0,3 2-5 0,0 0-4 15,0 0-1-15,0 0 2 0,-1-2-1 0,1 2-1 16,0 0-26-16,-2 0-23 0,1 0-27 0,1-2-36 16,0 2-39-16,-2 0-58 0,2 0-66 0,-2-3-83 0,1 3-102 15</inkml:trace>
  <inkml:trace contextRef="#ctx0" brushRef="#br0" timeOffset="24319.5458">4515 12397 1454 0,'-1'0'34'0,"-1"0"20"0,0 0 22 16,4-4 26-16,-2 4 19 0,0 0 24 0,2-1 9 16,-2 0 17-16,0 1-17 0,1 0-8 0,1 0-4 0,-2 0-4 15,0 1-3-15,0-1-13 0,0 1 14 0,0-1-1 16,0 2-7-16,0-2 13 0,0 1-2 0,3-2-11 15,-4 1-6-15,2-2-8 0,-1 2-18 0,0-1-4 16,-1 1-17-16,-1-1-21 0,2 1-16 0,0 0-10 16,0 0-8-16,0 0-5 0,0 1-6 0,0-1-14 0,0 1 5 15,2-1 5-15,-1 2-9 0,4 0 3 0,0-2-13 16,4 3 12-16,5 0-1 0,3-1 6 0,1 1-3 16,6-1-7-16,6 2 7 0,0-4-1 0,5 0 1 15,1 3 2-15,1-1 6 0,5-4-10 0,4 2 1 0,-2-3 1 16,4-1 1-16,1-1 5 0,3-3 6 0,-1-1-12 15,1 1-11-15,1-1 13 0,-2 0 5 0,-5-2-5 16,-3 4-9-16,-3-2 9 0,-3 3-4 0,-4 2 5 16,-3 0 2-16,-8-1-10 0,-6 2 0 0,9 6 10 31,-14-1 2 0,-11-2-46-31,0 0-13 16,0 0-42-16,0 0-40 0,0 0-51 0,0 0-55 15,0 0-69-15,0 0-91 0,0 0-111 0</inkml:trace>
  <inkml:trace contextRef="#ctx0" brushRef="#br0" timeOffset="32469.1374">18270 4948 2576 0,'-5'-3'-2'0,"1"0"17"0,-2 1 29 16,2-5 17-16,0 5 12 0,-3 1 2 0,4-1-7 0,0 2 4 16,1 0-4-16,1 0-15 0,1 0-25 0,0 2-11 15,1-2-14-15,1 0-6 0,-2 0 9 0,5 1 8 16,-4 0 12-16,6 0 7 0,-1 1-1 0,5-1-1 0,-2 1 9 15,4 2 5-15,1-4-3 0,2 3-11 0,1 2-5 16,1-2-6-16,-2 1 1 0,-1-2-1 0,1 3-7 16,-2-2 6-16,-1 1 0 0,-2-1 7 0,2 0 1 15,-4-1 0-15,1 0 1 0,-1 1 6 0,1-1 4 0,0-2-3 16,-1 2-1-16,-1-2-6 0,0 3 2 0,-2-3-1 16,2 2-3-16,-4-2-11 0,0-2-2 0,-3 5-2 15,2-3 0-15,-1 0 1 0,0 0-6 0,-2-1-2 0,0 1-8 16,0 0 8-16,-2 1 1 0,4-2-4 0,-4 1-2 15,2-2 7-15,0 2-11 0,2 0-11 0,-2 0-37 0,0 0-30 16,0-3-47-16,-2 3-53 0,0 0-54 0,4 0-82 16,0 0-77-16</inkml:trace>
  <inkml:trace contextRef="#ctx0" brushRef="#br0" timeOffset="33372.041">22489 3762 1744 0,'2'-20'2'0,"-1"5"10"15,1 0 12-15,1-1 23 0,-3 2 9 0,0 4-2 0,-2 1-1 16,2 1 3-16,0 3 7 0,-1 1-13 0,1-1 25 15,0 1-10-15,0 1 11 0,-2-1 23 0,2 2 15 0,0-1 2 16,0-1 5-16,0 4 28 0,0-1-35 0,0-1-3 16,0 1-13-16,0-2-10 0,0 3-12 0,0-1 2 15,-1 1-12-15,1 0-23 0,0 0-2 0,-4 1-11 0,3-1-12 16,-1 3-9-16,2-2-2 0,-1 2-12 0,-4 0-8 16,-1 2 2-16,-1 4-5 0,-6 3 1 0,-4 4 4 15,-3 5-3-15,-6 4 6 0,-5 5 3 0,-5 4 7 0,-1 3-6 16,-1 1 3-16,3-1 4 0,0 0-1 0,1-1-7 15,7-5 3-15,2-2 4 0,4-3-4 0,2-3 4 16,7-5 3-16,-1-1-13 0,4-5 6 0,2 0 5 16,2-4-3-16,0-3-8 0,5-1-14 0,-3-1-20 0,3-3-42 15,2 0-32-15,-1-3-59 0,-1 2-54 0,2-4-74 16,1-1-99-16</inkml:trace>
  <inkml:trace contextRef="#ctx0" brushRef="#br0" timeOffset="33731.6502">21928 3809 1863 0,'0'-1'11'0,"0"1"14"0,0 0 11 0,3-3 10 0,-3 3-7 15,0 0-4-15,0 3-2 0,0-1 4 0,0 4-17 16,-3-1-13-16,0 4-5 0,-2 3-12 0,-1 1 11 15,-2 5 16-15,-3 4 6 0,1 1-3 0,1 5 11 0,-5 4 1 16,2 2 3-16,-2 1 3 0,2 1-8 0,0 1-9 16,2-1-3-16,2-3-4 0,1-2-5 0,1-5 2 15,1-2-4-15,5-8 1 0,0-1 12 0,5-3 0 16,-4-4 14-16,4-4 23 0,0 1 12 0,1-2 14 0,2-1 6 16,5-1 7-16,0-4-4 0,2 0 3 0,3-2-18 15,5 1-18-15,1-6-16 0,1 0-17 0,4 1-6 16,1-3-12-16,-5 2-3 0,5-2-10 0,-3 2 8 0,0 0-1 15,0 0-2-15,-4 0-21 0,-1 3-20 0,-4-1-21 16,-1 2-32-16,-2 0-25 0,-3 1-30 0,-2-1-42 16,-2 4-20-16,-2-1-20 0,-2 2-23 0,-2-2-9 0,-2 3-14 15</inkml:trace>
  <inkml:trace contextRef="#ctx0" brushRef="#br0" timeOffset="56854.6037">17417 10051 2484 0,'-4'0'8'0,"3"-3"10"16,-5 2 9-16,4-4 10 0,1 3 14 0,-4 1-1 15,2 0 4-15,1-1 1 0,-1 2 1 0,3 0-1 0,0 2 2 16,0-1 3-16,0 0-3 0,0-1 22 0,1 0 8 16,-1 2 2-16,0-2-15 0,0 0-4 0,2 0-10 15,-2 0-2-15,0 0-4 0,2 0-25 0,-2 1-9 16,0-1-2-16,0 0 10 0,1 0-5 0,-1 2-1 0,0-1-7 15,0-1-4-15,0 1 5 0,0-1-1 0,0 0-4 16,2 1-2-16,-2-1 8 0,3 0-5 0,-1 3 5 16,3-2 2-16,2 0 7 0,1 1-5 0,3 1 9 0,3-1 7 15,4 3 4-15,2-2 12 0,2 1 5 0,3 0-3 16,5 1 0-16,4-1 7 0,2 0-5 0,2-2-5 16,6 1-15-16,4 2-5 0,4-3-10 0,3-2-5 0,2 5-10 15,3-5 0-15,2 3-1 0,1-2-4 0,0-1 5 16,2 0-12-16,2 1 5 0,-1 1 3 0,5-2 6 15,-1 2-11-15,1-2 6 0,3 2 1 0,0-1 2 0,2 1-1 16,-1 1-4-16,-6-3-5 0,5 2-2 0,-4 0 13 16,-3-1-4-16,2-2-16 0,-3 2 6 0,1-2 6 15,-2-3 2-15,3 4 3 0,-1-2 2 0,0-1-8 16,1 2-6-16,-2-3 17 0,-1 1-8 0,-5 2-1 0,-1-2-4 16,-4 3 1-16,-5-3-1 0,-4 4 3 0,-3-1 8 15,-7 2-8-15,-4-2 4 0,-4 0-1 0,-8 0 9 16,-2 0 2-16,-6 0 10 0,-3 0 2 0,-4-2 3 15,-2 1 1-15,-2-1-1 0,-1 4 4 0,2-2-4 0,-2-2-11 16,0 2-20-16,-2 0-26 0,1 0-53 0,-1 0-45 16,2-2-65-16,-1 2-87 0,-3 0-108 0,-1 0-110 15</inkml:trace>
  <inkml:trace contextRef="#ctx0" brushRef="#br0" timeOffset="60087.1948">23056 10679 3124 0,'7'-7'-6'0,"-2"0"3"0,-4 5 4 0,2-6 5 0,1 5 5 16,-4 2-3-16,0 1-7 0,0 0 4 0,0 0 2 15,0 2-4-15,0 0-3 0,0-2-7 0,0 3-10 16,0-1 8-16,0 2 9 0,0 0-8 0,0 3 4 15,0 3 1-15,1 3-2 0,1 3 4 0,-1 5 4 0,4 4-2 16,-1 1-7-16,0 3 9 0,1 3-3 0,1-3 2 16,0-3 1-16,3 1-3 0,-2-4 1 0,3-3-2 15,-2-5 14-15,4-2 7 0,-4-3 20 0,3-3 21 0,2-2 15 16,0-4 25-16,0-1 9 0,4-1 12 0,0-4-13 16,5-3-9-16,0-1-8 0,5-4-25 0,-2-2-16 15,5-4-22-15,0-1-14 0,2-1-10 0,-4-1 3 0,1 0-3 16,-1-3-5-16,-3 0-2 0,2 3-6 0,-3 2-13 15,-3-1-12-15,1 1-33 0,-5 3-38 0,2 0-41 16,-4 5-56-16,-2-2-63 0,-1 3-62 0,-2-1-92 0</inkml:trace>
  <inkml:trace contextRef="#ctx0" brushRef="#br0" timeOffset="60578.6616">25783 9163 2565 0,'-9'-7'7'0,"-3"-1"21"0,0 4 26 16,6-4 16-16,-4 3 2 0,-1 3-1 0,3 2 0 15,3 0-2-15,2 2-5 0,0-2-24 0,1 5-24 0,-1-1-16 16,-1 4 4-16,1 1 1 0,-1 3 13 0,-2 5 5 16,4 1-3-16,-2 5 8 0,2 1 3 0,0 1 4 15,4 4-7-15,1-2 1 0,2 2-12 0,3 0 1 0,3-2-1 16,0-4-6-16,5 0-1 0,0-2 1 0,2-6 8 15,0 0-3-15,4-4 1 0,-2-1 0 0,1-5 0 16,1-1 2-16,0-4-3 0,-1 0 0 0,4 0-13 0,-3-6 5 16,0-1-3-16,-1-1-1 0,0-4-2 0,-3 0 1 15,-1-1-3-15,-2-1 2 0,-4 2 3 0,-1-5-2 16,-1 0 1-16,-2 1 1 0,-3-1 4 0,-4-3 1 0,0 3-2 16,-3-3-11-16,0 2 3 0,-3-2-5 0,-5 3 2 15,1-3-5-15,-1 3-3 0,-3-1-6 0,-1 1-13 0,0 2-18 16,0-2-16-16,-2 3-31 0,1-2-28 0,-1 2-38 15,4-1-38-15,-1-1-51 0,5 1-38 0,-1 1-26 16,2-3-32-16</inkml:trace>
  <inkml:trace contextRef="#ctx0" brushRef="#br0" timeOffset="60968.0284">26069 8802 1327 0,'15'-13'18'16,"0"0"38"-16,-2 0 27 0,3 1 31 0,-4 1 23 15,-4 2 20-15,3 2 6 0,-3 3 12 0,0-1-11 16,1 0-42-16,-5 5-27 0,0 0-27 0,0 2-24 0,-1 1-16 15,0 2 3-15,0 2-5 0,1 5-2 0,1 0 12 16,0 5 1-16,0 5-1 0,2-1 3 0,-3 7 2 0,1 0-6 16,1-1-13-16,-1 4 4 0,1-2-9 0,-1-2-2 15,0-1-3-15,0-3-4 0,2-2 2 0,-2-3-5 16,2-2 4-16,-1-2-4 0,1-3 0 0,0-2 1 16,-1-2 6-16,-1-2 4 0,2 0-6 0,0-2 1 0,1-2 6 15,0 2 2-15,0-6 7 0,1 3 0 0,1 0-4 16,3-2-4-16,1 0 1 0,0-1-4 0,3-1-2 15,-4 3-7-15,6-1-4 0,0 2-6 0,0 0-2 0,2 2 5 16,-1 1-4-16,-1 0 2 0,2 3 1 0,-1 0 1 0,-4 4-7 16,3-3 7-16,-5 4-4 0,0-1 0 15,-1 0 2-15,-2 2-1 0,0 0-3 0,-3 2 0 16,0-2 7-16,0 1-2 0,-3 1 7 0,-1-1 1 0,1 1-6 16,-2-2 9-16,-1 2-7 0,-2-2 5 0,0 0 6 15,0-1-1-15,-3 0-2 0,-2 1-1 0,-1-1 6 16,-4 0-5-16,-1-1 10 0,-2 2-9 0,-1-2-14 0,0-3-17 15,-2 1-19-15,3-2-25 0,-2-3-35 0,5 0-38 16,-1-3-55-16,2-1-44 0,2-1-50 0,3-5-47 16,0-3-43-16</inkml:trace>
  <inkml:trace contextRef="#ctx0" brushRef="#br0" timeOffset="61220.1974">26825 9124 1722 0,'14'-10'20'0,"-2"6"9"0,-4-2 18 0,1 4 6 16,-5 0 13-16,0 2 0 0,1 2 22 0,-3 3 12 15,1-1-7-15,0 6 3 0,2 0-5 0,0 3 8 16,2 3 5-16,0 6 9 0,1 2-13 0,2 2-2 16,-2 3 1-16,4 0-2 0,-2 5-7 0,-1-2-10 15,1 2-13-15,-2 0-3 0,-2 2-2 0,3-2-13 0,-4 0-10 16,-2-1-4-16,0-1-1 0,-1-3 4 0,0-2 2 16,-4 0 2-16,0-6 5 0,-2-4 16 0,0 3 1 15,-5-2-1-15,1-2 3 0,-1-3-8 0,-2 0-7 0,0-1-3 16,-1-3-12-16,-2-1-14 0,1 0-2 0,1-6-13 15,-2 0-24-15,0-2-24 0,-1-2-49 0,2-3-53 16,-1-2-60-16,2-4-66 0,-1-3-81 0,4-5-81 0,1-3-85 16</inkml:trace>
  <inkml:trace contextRef="#ctx0" brushRef="#br0" timeOffset="61381.3048">26958 8814 2495 0,'-4'-20'2'0,"1"-1"16"0,0 4 23 16,1-4 29-16,-1 4-2 0,-1 2 6 0,1 0-2 16,-1 1-2-16,4 5 0 0,0 1-15 0,2 0-27 0,-2 4-29 15,0-1-7-15,3 2-32 0,0 1-20 0,5 2-31 16,-2 1-56-16,2 1-76 0,3 3-97 0</inkml:trace>
  <inkml:trace contextRef="#ctx0" brushRef="#br0" timeOffset="62126.2621">27288 9092 1985 0,'3'2'0'0,"2"3"12"0,-5-5 26 0,5-2 25 16,-4 2 13-16,-1-3 17 0,2 3 18 0,2-1 9 16,1-2 13-16,3 0-4 0,2-2-20 0,2-1-20 15,6-1-18-15,2-1-21 0,2-2-11 0,5-2-10 0,-3 0-16 16,6 0-10-16,0 0-6 0,-1-3-13 0,-1 1-6 15,0-3-3-15,-4 2-9 0,1-1-5 0,-7 0-1 16,-1-2 5-16,-1 1-6 0,-4 2 10 0,-5-5 13 16,-2 6 15-16,-4-1 7 0,-1 1 14 0,-1 2 11 15,-4 4 1-15,-2-1 9 0,-2 2 3 0,-2 4 0 0,0 1-7 16,-3 2-3-16,-2 3 6 0,-3 3-6 0,0 2 1 16,-3 4-7-16,-2 4-3 0,-1 2-3 0,1 6 0 15,2 2-3-15,0 2-14 0,0 6 3 0,4-1-6 0,1 6 8 16,4-3-5-16,4 3-1 0,1-1-2 0,6-3 1 15,2-4 4-15,7-2-5 0,2-5 0 0,4-2-11 16,4-5 7-16,2-3-13 0,5-4 3 0,1-2-11 0,0-6-9 16,5-2-7-16,-1-1-8 0,1-8 5 15,0 1-19-15,0-4 15 0,-3-2-11 0,2-6 2 0,-1 2 0 16,0-5-8-16,-1-4-8 0,0-3-8 0,0-5 13 16,1-1-5-16,-1-3 16 0,-2-2 2 0,1 2 11 15,-2 1 23-15,-1 2 25 0,-4 6 21 0,-3 4 21 16,-2 5 9-16,-3 3 19 0,-3 7 20 0,-3 0 3 15,-1 7-5-15,-2 1 6 0,1 1 1 0,-3-1-25 0,0 3-4 16,-3 0-18-16,3 3-20 0,0-3-15 0,0 4 0 16,0-3-16-16,-2 6-12 0,2 1 13 0,0 1-8 15,-4 7-5-15,3 2 9 0,-1 2 2 0,0 1 0 16,-1 5 2-16,3-1 1 0,0 2-3 0,3-1 2 0,-1 0 2 16,5-1-4-16,1-1 6 0,2-4 2 0,4 1-3 15,2-4 2-15,1-3 3 0,4-1 0 0,1-3 4 16,2-4-1-16,1-2 1 0,0-5-2 0,1-3 2 15,-1-4-2-15,2-6-7 0,1-3-2 0,-1-3-6 0,2-6-11 16,-1-3-12-16,0-3-22 0,-1-7-31 0,-1-5-42 16,2-6-21-16,-1-8-36 0,0-8-36 0,3-9-1 0,0-4 7 15,2-8 22-15,-1-7 36 0,1 0 70 16,-4-2 65-16,-1 7 99 0,-2 2 68 0,-9 9 34 16,-2 6 22-16,-6 11 26 0,-6 9 4 0,-4 8-22 0,-6 7-33 15,-1 10-54-15,-7 3-32 0,2 9-18 0,-5 6-12 16,0 3-21-16,1 3-5 0,-2 7-6 0,-2 4-2 15,0 5 1-15,-2 6-4 0,2 4-2 0,0 5-8 16,1 7-2-16,-1 6-3 0,3 3 1 0,2 8-2 0,0 6-12 16,0 4-5-16,0 8-37 0,1 2-48 0,-3 3-60 15,2 3-45-15,3-3-45 0,0-3-43 0,4-6-45 16,5-3-68-16</inkml:trace>
  <inkml:trace contextRef="#ctx0" brushRef="#br0" timeOffset="62314.4074">28078 8403 3659 0,'-17'-8'-13'0,"7"1"-12"0,4 0-3 0,6-5-4 15,5 4 2-15,1 4-17 0,10-4-25 0,3 4-39 16,6-3-29-16,5-2-13 0,5 2-31 0,4-2-25 0,1-1-63 15,1 1-74-15</inkml:trace>
  <inkml:trace contextRef="#ctx0" brushRef="#br0" timeOffset="64322.0296">3755 7461 257 0,'-7'3'5'16,"2"-3"16"-16,-2 1 4 0,2 0 9 0,-1-1 8 15,3 2 17-15,-3 0 19 0,3 0 18 0,-1-2 24 16,1 2 6-16,2-2 9 0,-1 1 7 0,0 2 11 0,1-3 1 16,1 0-17-16,0 0-3 0,1 0-16 0,-1 0-10 15,0 0-4-15,0 0-12 0,2 0-12 0,-2 0-14 16,-2 3 8-16,2-3-9 0,0 0-11 0,0 0-3 15,2 0-6-15,-4 1 1 0,2-1-12 0,2 1 4 0,-2-1-13 16,0 0-1-16,2 0-4 0,-1 0-11 0,-1 2 0 16,2-2-9-16,-2 0 6 0,3 0-9 0,-1 0 8 0,5 1 3 15,0-2 6-15,4 1 8 0,3-2-2 0,2 1 12 16,9-3 1-16,2 1 2 0,3 0-4 0,3-5-2 16,5 2-10-16,6-3 4 0,2 2 1 0,8-3-10 15,1 2-5-15,4-1 0 0,4 1-1 0,5-1-10 16,0 0 5-16,0-1-6 0,3 1 0 0,-3-1 0 0,2 3 3 15,-3-3 2-15,-2 0-4 0,-3 4 13 0,-2-2-7 16,-5 0-1-16,-4 4-3 0,-2-1 5 0,-6 2-5 0,-4-1 1 16,-6 2 5-16,-5 1-12 0,-3 0 6 0,-3 2 2 15,-5-1 2-15,-6 0-10 0,-1 1 11 0,-1-1-5 16,-4 0 0-16,-2 0 6 0,-2 0-1 0,1 1 1 16,-2-1-6-16,0 0 10 0,2 0-5 0,-2 0-2 0,-2 0 5 15,4 0-7-15,-2 0 4 0,-2-1 0 0,2 1-2 16,0 0-2-16,0-1-12 0,0 1-16 0,0 0-34 15,-2-1-46-15,1 0-60 0,1-2-73 0,0 3-85 0</inkml:trace>
  <inkml:trace contextRef="#ctx0" brushRef="#br0" timeOffset="66943.4372">6803 7124 1129 0,'0'0'39'0,"0"0"-7"16,11-4 6-16,-11 4 6 0,0 0 0 0,0 0 9 15,0 0-2-15,0 0-2 0,0 0-2 0,0 0 1 0,0 0 0 16,0 0-5-16,0 0 2 0,0 0-7 0,0 0 7 15,0 0-14-15,0 0-13 0,9 0-1 16,-9 0-33 0,7 8 13-16,-7-8 19 15,17 44-3-15,-17-38-5 16,3 5-5-16,-3-5 1 0,0 2-3 0,0 0 4 16,0-1-4-16,0-1 2 0,0-1 0 0,0-2 3 15,0-3-22 1,0 0 25-1,0 0 16-15,0 0 6 16,0 0 1-16,0 0-20 0,0 0 14 16,0 0-9-16,0 0 2 15,28-71-15-15,-23 59-2 0,0-1-2 16,0 1-2-16,0 0 15 0,1-1-8 0,0 0-7 16,0 1 8-16,-1 0 2 0,0 3 2 0,0 1 4 0,-2 1-6 15,3 0-3-15,-4 0-3 0,-2 7 17 16,0 0-38-1,0 0 11 1,0 0-17-16,0 0 8 16,0 26 11-16,-10 46 12 15,6-54-1-15,2-1 2 0,-3 0-1 16,2-1-2-16,0-3-1 0,0-1 0 0,1-3-3 16,2-4 0-16,0 1 0 0,0-2 1 0,0-2 2 0,0-2-2 15,0 0-1-15,0 0 5 0,0-2-5 0,2 2 1 16,-2-3-4-16,3-1-2 0,-2-4-5 0,3 2-2 15,0-5-7-15,3-1-6 0,2-5-1 0,-1 0-12 16,0 1-2-16,2-4-6 0,-1 1 0 0,2-2 2 16,-3-2 10-16,1 1 3 0,-2 3-2 0,1-3 21 0,-3 2 0 15,2 2 6-15,-2 2 3 0,-2 3 8 0,-1 1-1 16,-1 3-2-16,1 2 10 0,-2 3-12 0,0-1 7 16,0 5-1-16,0-2-5 0,0 2-9 0,0 2 2 0,-2-2-3 15,1 3-7-15,-1-1 6 0,-1 5-2 0,-2 1 2 16,-1 1-13-16,0 3-8 0,-2 2-15 0,0 1-32 15,-3 7-14-15,0 0-43 0,-1 0-42 0</inkml:trace>
  <inkml:trace contextRef="#ctx0" brushRef="#br0" timeOffset="71862.7439">16925 16751 685 0,'-3'-1'-12'0,"2"-1"9"0,1-1-6 0,0 3 4 0,-2 0-4 16,0-2 2-16,2 2 2 0,0 2 0 0,2-2 7 16,0 0-4-16,-2 0 9 0,0 0-2 0,1 0 9 15,-1 0 5-15,0-1 4 0,3-2 8 0,-3 3 12 16,0-1 1-16,0 2 5 0,0-1 8 0,0 0 5 0,0 2-5 16,0-1 0-16,0 0-5 0,0-1 1 0,0 0-10 15,0 0-9-15,0 0-6 0,0 0-5 0,0 0-4 16,0 0-1-16,0 0 1 0,0 0-8 0,1 0 6 15,-1 0 2-15,0 0-5 0,2 0-1 0,-2 0-1 16,0 0-1-16,2 0-10 0,-2 0-1 0,0 0 1 0,0 0-10 16,-2 0-13-16,4 0-24 0,-2 0-28 0,0-2-45 15,0 0-34-15</inkml:trace>
  <inkml:trace contextRef="#ctx0" brushRef="#br0" timeOffset="72606.325">16720 17481 1358 0,'0'0'33'15,"0"0"15"-15,0 0 0 0,0 0 13 0,0 0 15 16,0 0 13-16,0 0 16 0,0 0 24 0,0 0-24 0,-21-2 3 15,21 2 11-15,0 0-1 0,0 0-3 0,0 0-13 16,0 0-13-16,0 0-24 0,0 0-11 0,-9 0-16 16,9 0-15-16,0 0-2 0,0 0-39 15,0 0 46 17,68-30-17-32,0 4 10 0,-45 19-5 0,2-1-14 15,1 2 10-15,-4-2-8 0,0 1 5 16,2 2 0-16,-5 0-9 0,-3 2 12 0,-4-1-10 0,-2 1 1 15,-4 3 6-15,-3-2 2 0,1 2-7 0,-4 0 13 16,0 0 8-16,-4 2 1 0,4-2 8 0,-1 2 12 16,-1-2-11-16,-1 1 5 0,0-1-3 0,-2 2-8 15,-3 0-10-15,-1-2-7 0,-3 3-4 0,-2 0-8 0,0 1-1 16,-5-1-1-16,1 4 1 0,0-2-1 0,-3 0 2 16,4 2-2-16,-4-2 2 0,3 1-3 0,1-1 6 15,0 0-7-15,4 0 5 0,2 0-1 0,-1-2 2 0,5 1-13 16,1-1-1-16,1-1 6 0,2 0-1 0,3-1-3 15,0-1-15-15,0 0 2 0,3-1-1 0,-1 2 7 0,-1-1 4 16,4 0-7-16,-2 0-4 0,2 0 15 0,3 0 9 16,1-1 0-16,1 1 0 0,1-2 2 0,3 0-2 15,-1-1 3-15,3-1 3 0,-2-1-2 0,0 0-5 0,-1-2-2 16,1 1 6-16,-1-2 5 0,0 0-5 0,1 1 4 0,-3-1-7 16,3-1 2-16,-1 1 4 0,-4 1 3 15,4 2-4-15,-7-2-8 0,1 2 7 0,-3 0-2 0,1 5 7 16,-2-4-6-16,-3 4 2 0,0-1-2 0,-2 1 6 15,1-1 4-15,-1 1-7 0,-1 0-18 0,2-1-17 16,-2-1-20-16,1 2-26 0,-1 0-29 0,-1 0-36 16,1-3-42-16,0 1-35 0,-2 0-25 0,-1 1-52 0,1-1-62 15</inkml:trace>
  <inkml:trace contextRef="#ctx0" brushRef="#br0" timeOffset="102066.2802">16746 12671 2346 0,'-3'3'0'0,"0"-1"0"0,2-2 7 0,1-5 6 0,1 2 1 15,-4 3 0-15,3 0-1 0,2 0 0 0,-1 3 1 16,-1-3 0-16,0 0-12 0,0 0-1 0,3 0 12 0,-1 0 6 16,-1 0 10-16,-1 3 2 0,4-2-9 0,-4 0 10 15,4 1 6-15,-2-1-8 0,1 0-9 0,0-1-7 0,2 3-5 16,-1-1-6-16,1 0 9 0,2-1-3 0,-1 2-2 16,1 1 7-16,2-2-1 0,-1 1 8 0,3 1 4 15,0 0 9-15,2 0 8 0,0-1-1 0,0 2 5 0,5 0 9 16,1-4-3-16,1 3-3 0,-2 0 1 0,2-1-4 15,2-1-6-15,-2 0-4 0,-2 0-7 0,0 1-14 0,-2-1 4 16,-2-1 0-16,-5-1-13 0,3 2-1 0,-3-2-4 16,-5 2-1-16,1-1 5 0,0 0 2 0,-2-1-8 15,2 0-5-15,-2 3 4 0,2-3 7 0,-2 1-1 16,2 0 4-16,1 0 2 0,1 1-3 0,3 0 15 0,2-1 10 16,0 1 2-16,4 1-2 0,2-2 9 0,0 2-1 15,1-1-2-15,2 0 3 0,0-1-7 0,0 2-7 16,-3-2 2-16,3 2-4 0,-1-1-9 0,-2-1 0 0,0 0 5 15,1 0 0-15,-3 1-1 0,1 0-1 0,0-2-1 16,-4 1 2-16,2-1 1 0,0 0 0 0,-2 3-5 16,-1-2-6-16,0-1 3 0,-1 0-3 0,0 0-3 0,0 0 4 15,-1 0-3-15,1 0 6 0,-2 0-3 0,2 3 9 16,3-3-5-16,-1 0 8 0,1 0 0 0,1 0-5 0,0 2-1 16,1-1-4-16,1-2 2 0,1-1-2 0,1 2 7 15,-1 0-8-15,0-3-2 0,3 3-3 0,-2 0 5 16,1-2 3-16,2 0-7 0,-2 2-3 0,2-1 0 15,-2-3 0-15,-2 6 0 0,1-2 7 0,-2 0-7 0,-4 0-7 16,4 1 1-16,-4 1 2 0,0-2-4 0,-1 0-2 16,-1 0 1-16,1 2 3 0,0-2 4 0,-3 1 0 15,4-1 2-15,0 0-3 0,-4-1 0 0,4 2 5 0,1-1-1 16,0-1-2-16,2 2 3 0,0-1-2 0,0 0 8 0,-2-3 2 16,3 2 1-16,2 0 1 0,-3-2-2 15,0 2-2-15,1 0-13 0,-1-2 7 0,1 3-3 0,-1 0-3 16,1 0 3-16,-1 0-8 0,2-3 3 0,-4 3 1 15,2 0 6-15,-3 0-6 0,0 0 0 0,-1 0-3 0,0 0 0 16,-1 0 6-16,2 0-5 0,-1 0 4 0,1 3 3 16,1-3-3-16,2 0 1 0,0 0 1 0,2 0-1 15,0 0-1-15,3 2 4 0,0-2-14 0,1 0 11 0,-2-2 2 16,3 2-6-16,0 0-1 0,2-3 2 0,1 3-5 16,-5-4 5-16,4 4 8 0,-2-3-9 0,-1 1-4 15,0-1 8-15,1 3 1 0,-1 0-4 0,-4 0 3 0,2-1-6 16,-1-2 3-16,-2 1 0 0,0 2-6 0,1 0 6 15,-2-1-1-15,-2-1 1 0,2 2 0 0,-1 0 0 0,1 3-9 16,1-3 6-16,-2-1 8 0,0 2-14 0,2-1 9 16,0-1 9-16,-3-2-12 0,7 3-1 0,-3-3 8 15,0 3-4-15,2-1 5 0,-2 1 0 0,4 0-3 0,-2-3-9 16,2 3 7-16,-4 0 0 0,3-2 1 0,-2 0-6 16,1 2 2-16,-3 0-1 0,1-2 6 0,-1 3-9 15,-1-1 6-15,1 0 7 0,2 0-4 0,-3 1 5 0,0-2-4 16,2 0-3-16,-1 1-5 0,0-1 9 0,1-1-1 15,-1 4-8-15,4-1 3 0,-3-1-3 0,3-1 5 16,1 1 2-16,0-2-4 0,2 2 7 0,-2 0-8 16,2 0 8-16,0-3-3 0,-1 1-2 0,1 2-5 0,-3-2-2 15,1 2 13-15,0 0-14 0,-3-3 13 0,5 1-12 16,-6 0 2-16,5 0 3 0,-3 4 4 0,2-4 3 0,0 1-5 16,-3-3 4-16,3 4-3 0,-1 0 4 0,-2-3-1 15,3 2-4-15,2 0 1 0,-5 0 1 0,3-1-10 16,2 1 9-16,-1 0-7 0,0 0 2 0,0-1 3 0,-1-1 9 15,3 2-6-15,-2-2-2 0,-1 2 8 0,-2 1-8 16,2 0 2-16,-2-2 0 0,-2 2-4 0,0-2-1 16,-2-1 1-16,-2 3 2 0,2 0-3 0,-3 0 4 0,0-2 3 15,-3 2-6-15,4 0 5 0,-3-2-8 0,2 2 3 16,-2-2 6-16,0-1-3 0,1 2-6 0,0 1 5 16,1 0 6-16,-1-2-6 0,1 0 5 0,2 2-4 0,0-3-6 15,-1 3 2-15,2 0 1 0,-1-1-1 0,0-2-4 16,0 3 6-16,-3 0-1 0,1 0-2 0,1-2 4 15,-2 4 2-15,-1 0-2 0,2-1 2 0,0-2-2 0,1 1-2 16,0 0 2-16,0 0 0 0,1 1 5 0,0-4-3 16,0 1 1-16,0-1-1 0,0 3-1 0,2 0 5 0,-1 0-5 15,0-3 4-15,2 1-8 0,-2 2 0 0,3-2-1 16,1 1 6-16,-2-3 0 0,4 4-6 0,-1 0 6 16,1-2-2-16,3 2 0 0,-1-2 3 0,1 1 1 15,-1 1-9-15,3 0-1 0,-2-3 10 0,2 3-6 0,0 0-1 16,0 0 1-16,-1-1 4 0,-3 1-4 0,1-1 4 15,-1-1-2-15,1 1 0 0,-5 1 0 0,3 0 0 0,-2-1 3 16,-2 1-8-16,-1 0 7 0,3 1 1 0,-2-1 1 16,0 0-4-16,-1 0-2 0,0 0 4 0,0 0-1 15,1 0 4-15,1-1-3 0,-1 0-7 0,0-1 3 16,0 2 1-16,3-2-1 0,-3 1-1 0,2-1 1 0,-2 2-1 16,0-3 9-16,2 3 1 0,-1-1-2 0,1-2-3 15,2 2-1-15,-1 0 3 0,-3-2-4 0,4 0 0 16,0 3-4-16,-1-4 3 0,-4 3-1 0,4-1 4 0,-4 0 3 15,2 1-4-15,3 0-2 0,-3 0 2 0,0 0-4 16,1 0 3-16,1 1 0 0,1-3-2 0,-1 3 1 0,0 0-1 16,2 0 4-16,-4-2 1 0,5 2-8 15,-3-2 2-15,1 2 4 0,-1 2 4 0,0-2-8 0,3-3 3 16,0 2 0-16,-1 2-3 0,2-5 8 0,0 4-2 16,1-3-10-16,1 1 2 0,-2 0 5 0,2 2 4 15,2-2-1-15,-3-1-3 0,1 3 3 0,-1 0-3 0,1 0 7 16,-2 0-7-16,0-1 5 0,0-2-11 0,1 3 7 15,-6-4-1-15,4 4-3 0,-2-2-2 0,2 0 1 16,-5 1 4-16,1-3-3 0,1 4 6 0,-2-1-11 16,1-1 6-16,-2 2 1 0,2 0 1 0,1-2 0 15,-3-1-2-15,0 1 2 0,4-2 1 0,-2 1 3 0,-2 0-2 16,3-1-1-16,-2 3 4 0,6-3 0 0,-1 2-1 16,3 1-4-16,-1-4 3 0,1 5-8 0,1-4 5 15,2 3 2-15,-2-3-2 0,2 1-5 0,-2 1 5 0,-1 0 3 16,0 0-3-16,-2-1 3 0,2 2-4 15,-2-1 2-15,-2 0-2 0,0 2 6 0,-1-3-9 0,2 3 4 16,-5-1-3-16,2-2 3 0,2 2 2 0,-3 0-6 16,0-2-1-16,2 0 4 0,-3 3 6 0,3-2-5 15,3 2-2-15,-3 0 2 0,1-2 0 0,1 1 0 0,-1 1 9 16,-1 0-9-16,2 0 0 0,-2 0-4 0,0 0 1 0,2 0 10 16,0 0-4-16,-2 1-3 0,1-1-2 15,1 2 2-15,-3-4-5 0,4 4 7 0,-3-4 3 16,2 2-4-16,-3 0-1 0,2-2 4 0,-1 2-2 15,0-3-2-15,1 3 5 0,-3 0-4 0,2-2 1 0,-3 0-7 16,0 1 5-16,2 1-2 0,-5-3 2 0,1 3 0 16,-3-1-5-16,2-2 2 0,-2 3-2 0,0-1 6 0,-1 1-4 15,-1-1 5-15,-4 0-2 0,1-1 5 16,-3 2 3-16,1 0-3 0,-3 0 2 0,-1 0-5 16,-2 0 3-16,1 0-4 0,0 0 5 0,-1 2-6 0,-1-4 3 15,0 2 2-15,-3 2-10 0,3-4-23 0,-2 1-34 16,2-1-54-16,-3 2-59 0,0-2-70 0,1-1-105 15,-3 1-162-15</inkml:trace>
  <inkml:trace contextRef="#ctx0" brushRef="#br0" timeOffset="103506.458">17870 11284 2943 0,'0'-7'6'0,"0"2"16"16,-1 1 35-16,-1-4 20 0,0 5 6 0,-2 1-2 15,3 2-2-15,-3-1-5 0,3 1-5 0,1 0-20 16,0 1-35-16,0-1-21 0,0 0-8 0,0 0 7 0,0 2-1 15,1-1 6-15,-1 1-8 0,2-2-5 0,0 2 7 16,-2 0 4-16,3 2-1 0,-1 0-2 0,2 1 2 16,0 2 4-16,0 1 2 0,0 1 10 0,1 1-6 0,2 0 1 15,-1-1-2-15,0 2-1 0,1 0 1 0,-3-1-3 16,3 0 1-16,-1-1 4 0,0 2-2 0,-1-2-1 16,0 0 2-16,0 0 4 0,-1-1 3 0,2 1 2 0,1-2 1 15,-2 0-1-15,-4-2 2 0,6 0 3 0,-6-2 10 16,2-1 3-16,0 1 9 0,0-3 11 0,-1 0 7 15,0 3 10-15,-2-3 0 0,3 0 8 0,-2 0 1 0,4 0-7 16,0 0-9-16,0-3-9 0,2 3-3 0,1-4 2 16,4 0-4-16,2-1-7 0,-5-2-8 0,8-2-3 15,-1 0 1-15,5-3-4 0,-2-1-4 0,6 0-8 0,-1-3-1 16,3 0-13-16,0-3 7 0,3 0 3 0,-4-2-10 16,4 1-1-16,0-1-6 0,0-1-5 0,-1 1 2 15,-1 1 16-15,-4 3-12 0,2-1 0 0,-3 6 6 16,-1-1 0-16,-6 3 11 0,1 1-10 0,-5 1 10 0,2-1-13 15,-5 5 7-15,1-1-8 0,1 0 6 0,-3-1-5 16,0 1 1-16,0 4 1 0,1-2-4 0,-4 0-6 16,1-2-10-16,-1 1-7 0,-2 2-31 0,2 2-25 15,-1 0-47-15,0-2-41 0,-4 1-52 0,1 2-34 0,2 2-55 16,-3 0-68-16,0 3-82 0</inkml:trace>
  <inkml:trace contextRef="#ctx0" brushRef="#br0" timeOffset="104589.5309">19634 12286 915 0,'-1'-2'17'0,"-4"-2"8"0,1 0 18 16,-3 1 17-16,2 1 16 0,-1-2 22 0,-2 1 17 15,-1 3 12-15,2-2-6 0,-2 0 8 0,1 0-3 16,-2-1-7-16,-1 2-5 0,3 0-8 0,-3 0-8 0,3-1-4 16,0 2 2-16,-1-3-6 0,3 3-11 0,-1 0-2 15,4 0-5-15,-2 0-8 0,4 0-9 0,-3 0 1 16,4 0-20-16,-2 0-5 0,4 0-5 0,-2 3-10 0,0-3-3 16,2 0-4-16,-2 0-2 0,2 1-2 0,-1 0 1 15,3 0 0-15,-3-1 3 0,2 1 2 0,4 0-5 16,1 2 0-16,3-1 5 0,1 0 1 0,7 0-3 15,2 0 2-15,1 1 0 0,3-1-4 0,4-2 4 0,2 1 0 16,1 0-3-16,1 1-11 0,0-1 7 0,1-1-2 16,2 0-4-16,-5 0 2 0,1 0 0 0,-4 3 0 15,1-3 0-15,-3 0 2 0,-3 0-4 0,-3 0 4 0,-2 1-4 16,-6-1 7-16,1 0 0 0,-6 0-2 0,-1-1 4 16,-3 1 4-16,-2 0 9 0,-1 0 6 0,0 0 5 15,-3-3-6-15,-2 3-2 0,1 0-4 0,-5 0-1 0,-3 0-5 16,-5 0-7-16,1 3-10 0,-8-2 5 0,-1 2-1 15,-5 2 2-15,-3 0-2 0,0-2-2 0,-4 4 4 16,4 0 5-16,-3-1-3 0,3 0-9 0,1-2-1 16,2 0-2-16,7 1 14 0,2-1-4 0,2-1-4 0,8 0-9 15,-2-1 8-15,9 1-1 0,0-3 0 0,3 0 3 16,2 1-18-16,-1-1 4 0,2 0 5 0,3 0 4 16,-2 0-3-16,6-1 0 0,-3 1 3 0,6 0-2 0,2-3 14 15,3 2-1-15,2-1-4 0,5-1 2 0,-2 1-1 16,3-2-4-16,2-1 4 0,2 1-2 0,-3 0-8 15,1 0-4-15,0-1 1 0,-2 2 0 0,1-2-3 0,-1 1 11 16,0-1-9-16,1 2 1 0,-4-1 0 0,0 1 11 16,-1-1 0-16,-4 2-6 0,-3 1 1 0,-3-2-1 15,-1 3 4-15,-6-1 7 0,0 1 4 0,-4 0-6 0,0-2-4 16,-2 2 4-16,-3 0 6 0,4 2-7 0,-4-1 1 16,-3-1-6-16,0 3-3 0,-2-2 0 0,-3 1 2 15,-4 2 3-15,0-1-7 0,1 1 8 0,-3-1-6 16,-1 2-3-16,2-1-5 0,1 3-6 0,0-3-4 0,-2 2-17 15,3-2-18-15,-1 0-22 0,-2 1-22 0,4-1-16 16,-2 2-41-16,4-1-40 0,2-4-44 0,-1 5-50 0</inkml:trace>
  <inkml:trace contextRef="#ctx0" brushRef="#br0" timeOffset="106386.998">21476 12327 935 0,'-1'-2'12'0,"-1"-1"18"0,0 1 15 16,2-1 17-16,-1-1 15 0,-1 3 28 0,0-1 9 0,1 2 10 16,-1-5 10-16,1 5 10 0,1-1-1 0,-4-2 2 15,3 3 4-15,-1-2-9 0,1 1-2 0,-1-1 0 16,0 2-11-16,-1 0-19 0,0 0-8 0,0 0-16 0,2 0-7 16,-3 0-15-16,1 0 7 0,0 0-5 0,1 0-5 15,-1 0 2-15,2 0-5 0,-1 0-1 0,0 0-3 16,2 0-3-16,0 0-8 0,0 0-4 0,2 0-9 0,-2 0-5 15,2 0 4-15,-2 0-3 0,0 0-4 0,1 0 1 16,1 0-10-16,-1 0 3 0,3 0-2 0,-1 2-1 16,3-1-5-16,3 1 1 0,1-2 1 0,3 4 0 0,2-4-1 15,3 3-6-15,4-1 9 0,2-2-3 0,2 0 1 16,0 0-5-16,0 0-10 0,5 0 4 0,-6 0 6 16,1-2 1-16,-1 2-4 0,0-3 1 0,-5 3-4 0,0 0 6 15,-5 0 1-15,0 0-8 0,-7 0 1 0,1 0 3 16,-4 0 0-16,-4 0 0 0,-2 0 3 0,1-1 1 15,-4 1-4-15,1-1 1 0,-2-1 6 0,-4 2-9 16,0 0 5-16,-5 0-6 0,-1-1 0 0,-4 1-4 0,-2 1 9 16,-1 2-2-16,-3-2-7 0,-2-1 4 0,2 3-7 15,-1-1 4-15,1 1 4 0,0 0-3 0,-2-1 2 16,2 1 5-16,3-2-2 0,0-1 1 0,0 4 3 0,3-2-3 16,1-1-1-16,4 0 4 0,1 2-3 0,4-3-4 15,1 1-2-15,3 0 5 0,2-1-6 0,2 0 10 16,1 0-20-16,0 0-2 0,1-1-15 0,1 1-14 0,-1 0 4 15,3 0-7-15,0-1 7 0,2 1-6 0,1 1 12 16,-1 0 7-16,5-1 14 0,3 2 13 0,-1-2-2 16,4 2-1-16,1-2-1 0,1 0-2 0,0 0 1 15,-2 0-5-15,2 0 2 0,0 0 0 0,-1-2 0 0,-3 2 6 16,0-2 3-16,-2 2 1 0,-1-2 1 0,-3-1 6 16,1 3-6-16,-6-1 3 0,1 0 7 0,-3 0-2 15,-1 0 0-15,-1 0 3 0,0 1 6 0,-1 0-6 0,-1-3 5 16,1 3-5-16,-4 0-6 0,2-1 1 0,-3-2-6 0,-1 2 0 15,1 0-6-15,-4-2-3 0,3 3 1 0,-5 0 0 16,3 0 1-16,-4 0-18 0,5 3-1 0,-1-2-21 16,0 2-14-16,-1-1-6 0,2-2-22 0,-3 3-15 15,3 0-12-15,0-1-4 0,-2 3-18 0,3-1-10 16,0-1-14-16,1 2-31 0,1-1-18 0,2 0-23 0,1 0-41 16</inkml:trace>
  <inkml:trace contextRef="#ctx0" brushRef="#br0" timeOffset="107742.3294">22598 12422 2029 0,'-4'3'14'0,"-3"-2"8"0,2-1 9 0,2-4 9 15,1 4 12-15,1-1 6 0,-1 1 12 0,1 1 5 0,1-1-3 16,0 0 7-16,0 2 11 0,0-2 11 0,0 1 10 16,0-1 11-16,0 1-7 0,0-1 3 0,1 0-2 0,-1 0-9 15,2 3-11-15,-1-3-11 0,-1 0-19 0,0 1-13 16,2-1 1-16,-2-1-8 0,0 1-2 0,2 0-2 15,-2 0-3-15,0 0-4 0,1 0-2 0,2-3 8 16,-3 3-2-16,2 0 6 0,5 0-11 0,-3-1-2 16,4 1 3-16,2-1-9 0,-1-1 2 0,2 2-13 0,3-3-1 15,3 1-6-15,-2 1 6 0,2 1-4 0,1-2-5 16,1 0-2-16,-2 0 4 0,2 1-2 0,-2 0 1 16,3 1 3-16,-2-3-6 0,1 0 6 0,-3 2-6 0,3 0 2 15,-3-2-8-15,3 3 8 0,0-2-5 0,-3-1 0 16,2 2-2-16,-3-2 2 0,2 2 3 0,-1-1 2 0,1 2 5 15,1-2-6-15,-1-1 1 0,2 2-4 0,-1-2 6 16,2 3-10-16,-2 0 3 0,0-2-2 0,1 2 4 16,-1-3 3-16,-3 3-3 0,2 0-6 0,0 0 8 15,-3 0 4-15,2 0-6 0,0 0-1 0,-1 0-2 0,0 3 1 16,0-3-2-16,0 1 9 0,-1-2-7 16,0 2-4-16,-1-1 4 0,-1 0 5 0,2 1 2 0,-2-1-10 15,4 0-2-15,-2 0 6 0,0 3-4 0,3-2 6 16,-1-1-3-16,2 0 0 0,-1 0 0 0,2 0 2 15,-2 0 12-15,3 0-13 0,0 0 10 0,0-2-11 16,2 0 7-16,-1 0-11 0,1-1 1 0,0 3 8 16,-1 0-7-16,1 0 2 0,-2 0-5 0,1 3 3 0,0-3-3 15,-1 0 10-15,-1 0-7 0,3-3 4 0,-3 3-4 16,0 0 2-16,2 0 0 0,-2 0 2 0,-2 0 0 16,4 0-2-16,-3 0 7 0,-2 0-9 0,3 0-1 0,-1 0 3 15,-1 0-2-15,-1 3 7 0,1-6-1 0,-2 6-3 16,0-6-6-16,-2 3 2 0,0 0 3 0,-1 3-6 15,1-2 6-15,0-1-3 0,2 3 3 0,-4-2-4 16,4 0 3-16,0 2 4 0,-3-1-1 0,2-1-2 16,-1-1 5-16,-4 1-1 0,3 0-8 0,-3-1 8 0,-1 3-3 15,1-3-8-15,0 2 9 0,-2-2-2 0,3 2-5 16,-1 0 1-16,-5-2 8 0,4 0-8 0,-3 3 4 16,1-6 4-16,-1 6-6 0,-2-2 5 0,-1 0-1 15,1-1-2-15,0 1 0 0,-3 0-2 0,2-1 4 16,-1 1-2-16,3-1 0 0,-6-1 2 0,4 1-4 0,-4-1-1 15,2 1-1-15,0-1 1 0,0 2 1 0,2-1-1 16,-4 0 0-16,5 2 1 0,-1-2 2 0,1 0 5 16,-2 0-5-16,2 0 8 0,1 3-11 0,-3-3 8 15,4 0 0-15,-3-3-8 0,1 6 8 0,-2-3-3 0,1 0-4 16,-2 0 2-16,0 0 4 0,2 1-10 16,-4-2 10-16,2 1 1 0,0 0-7 0,0 0 4 0,0 0-2 15,0 0 2-15,-2 0-2 0,4 0 8 0,-4 0-14 0,2 1 11 16,0-2-5-16,2 2-6 0,-4-1 8 15,4 1-5-15,-2-1 1 0,9 0-8 32,4 4 15-1,-13-4-2-15,0 0-10 15,0 0 1 0,0 0-16-31,0 0-15 16,0 0-18-16,0 0-32 0,0 0-42 0,0 0-44 15,0 0-63-15,0 0-81 0,0 0-92 0</inkml:trace>
  <inkml:trace contextRef="#ctx0" brushRef="#br0" timeOffset="111301.1311">19946 12272 1212 0,'0'1'6'16,"1"-2"15"-16,1 1 4 0,0-1 13 0,-2 1 22 16,1-1 6-16,-1 1 8 0,0 0 14 0,0-1 6 15,0 1 7-15,2 0 12 0,-4-2 3 0,2 2-11 0,2 0-1 16,-2 0 2-16,-2 0-5 0,2 0-9 0,0 0-8 15,2 0-11-15,-2 0-11 0,0 0-9 0,0 0-3 16,-2 0-4-16,4 2-14 0,-4-1 1 0,2 0-12 0,0-1-6 16,0 1-9-16,0 0 0 0,0 1-2 0,-1-1-10 15,1 2 6-15,0-2-6 0,0 1-1 0,0 2-4 16,0-1 8-16,0 4-1 0,1-3-4 0,-1 1 11 0,0 3-4 0,0 1 1 16,0-3 0-16,0-1 6 0,2 1-8 15,-1-3 4-15,-1 2-1 0,2-2-2 0,1-2 2 16,-3 2 4-16,0-2-4 0,1 1 1 0,-1 0 4 0,2 2-5 15,-2-3 2-15,2 3-1 0,-4-1 2 0,0 2-8 16,2 2 10-16,0-3-6 0,-1 2 0 0,1 1 1 0,-5-2-1 16,4 2-1-16,-1-2 1 0,2 3-2 15,-1-4-1-15,-1-1 0 0,0-1 6 0,2 0-6 0,0 0 3 16,0-2 9-16,2-1-9 0,-2 1 12 0,0-1-9 0,0-1 6 16,0 2-9-16,2-1 12 0,-4 1 1 15,2 0-12-15,0-2-20 0,-2 0-41 0,2-2-42 0,0 0-64 16,0-3-71-16,-1 2-69 0</inkml:trace>
  <inkml:trace contextRef="#ctx0" brushRef="#br0" timeOffset="113116.6581">20553 11851 986 0,'-2'-3'3'0,"2"-2"4"0,0 1 6 16,0-2 15-16,2-1 9 0,-2 4 9 0,0 0 4 0,0 0 15 16,1-2 15-16,-1 2 15 0,0-1 6 0,-1 0 2 15,1 0 6-15,-2 0-1 0,1 1-4 0,1-2-8 0,-4 0-19 16,1 0-8-16,3 2-6 0,-3-2-16 16,1-1-14-16,1 1-3 0,-5 0 4 0,4 0 2 0,-3-2 3 15,4 3 0-15,-4-2-7 0,2-1 3 0,-1 1 1 0,1 0 0 16,2 0 0-16,-5-1-7 0,3-1 2 15,-2 0-6-15,2 2 2 0,-1-2-1 0,-1 1 3 16,2-1 0-16,-1 2-3 0,-1-1 2 0,0-2 1 16,2 5-5-16,-2-1 1 0,2-2 3 0,-2 1-9 0,-1 2-4 15,3-2 0-15,-2 3-1 0,0-3-6 0,1 3 4 16,-3-1 1-16,1-1-13 0,1 3 12 0,-1-1 5 16,1-1-4-16,-1 0-1 0,-2 0 5 0,3 2-6 0,-1-1-5 15,0 2 9-15,-1-3-12 0,0 0-4 0,-1 1 4 16,0 0-11-16,-5 1 0 0,4-1 5 0,-3-1 0 15,2 2 0-15,-3-1 3 0,1-1 9 0,-1 2-3 0,1-1 11 16,0 0-1-16,1-1-1 0,-1 3 1 0,-2-3-3 16,5 3 6-16,-2-2-13 0,-3 2 7 0,2-2-3 15,-2 2-3-15,2-2 4 0,-2 2-1 0,2-1 9 16,-1 0 0-16,0 2-2 0,1-3 3 0,2 3-6 0,41-2 5 16,-40 2-9-16,0 0 3 0,-1 0-10 0,2 0-1 15,1 0 1-15,-1 0-3 0,-1 0-2 0,-42 0 4 16,45 0-2-16,-3 0 2 0,-1 2 4 0,2-2-5 0,-3 0 7 15,2 3-6-15,-3-1 3 0,2 0-5 16,-3-2 1-16,-1 1-1 0,3 2 2 0,-2-2-5 0,-1 2-1 16,2-2 3-16,-3 0 6 0,2 2-2 0,-1 0 0 15,1-1 2-15,2 0-4 0,-1 0 7 0,2 1 0 16,-2-2 2-16,4-1-2 0,-2 2 3 0,2 0 0 0,-3-1 0 16,3 1 5-16,2-1-5 0,-3-1-2 0,2 3-1 15,-1-1-3-15,2 0 0 0,-1-1 4 0,0 0-4 16,0 1-7-16,2 0 7 0,1 1-3 0,-3-2 1 0,1-1 0 15,0 4 4-15,-1-1-7 0,3-2 8 0,-4 3 0 16,0-4-7-16,2 5 4 0,-2-5 5 0,1 5-7 16,-2-2-2-16,3 0 3 0,-1-2-3 0,1 4-4 0,-2-2 8 15,3 1-5-15,-1-1-5 0,0-1 10 0,1 3-10 16,-3-2 7-16,0 1-7 0,3 0 8 0,-3 0-3 16,3 1-2-16,-4-1 6 0,1 1-3 0,0 2 4 0,1-2-3 15,0-1 2-15,1 3 1 0,-1-3-6 0,1 1 12 16,-1 0-2-16,0-1-5 0,1 1 5 0,-1-2 2 15,2 1-2-15,0 0 0 0,0 0 1 0,0 0-7 16,2 1-1-16,-1-2 4 0,1 1-3 0,-2 1-1 0,1-2 1 16,1 1-3-16,0 1 9 0,-1 0-5 0,0 0-1 15,0 3 0-15,1-1 8 0,2 1-9 0,-3-2 1 16,-2 3 1-16,3 0-4 0,-2-3 9 0,-44 3-5 16,43-1 2-16,5 0-1 0,-4 1 3 0,2 2 3 0,-1-3-2 15,1 0-3-15,1 1-6 0,49-1 8 0,-51 1-6 16,3 1-1-16,1 2 4 0,0-3-3 0,0 4 1 15,0-3 4-15,0 2-1 0,0-2-1 0,0 2-2 16,0-3 4-16,0 3-2 0,1-1 0 0,1-1 4 0,0 1 0 16,-1 0-1-16,-1 0-2 0,3-2 12 0,2 3-13 15,-4-1 8-15,3-1-5 0,-3 3 2 0,2-2-1 16,-1 1 0-16,1-1 1 0,0 1-5 0,1 0 5 16,-3 0-5-16,7 0 3 0,-7-1 1 0,4 0 1 0,2 1 0 15,-3-1 9-15,1-1-4 0,3-2 2 0,-3 2-4 16,-1 0 0-16,3-3 1 0,-1 0-1 0,2 1 0 0,-2 0-3 15,1-1-6-15,1 2 6 0,-2-2 8 16,3 0-4-16,1 1-3 0,-4-1-2 0,3 1 4 0,3-2-8 16,-4 2 12-16,2 0-12 0,2 0-5 0,-3 0 5 0,4 1-3 15,0-2 3-15,-2 3-5 0,4-2 0 0,-2 1 3 16,1-2 4-16,1 1 1 0,0-3-9 0,-2 2 11 16,3-2 2-16,-3 3-6 0,0-4 6 0,0 1-10 15,3 0-1-15,-5-1-1 0,2 0 10 0,-1 0-13 0,1 0 1 16,1-1 6-16,-3 1-2 0,1 0-1 0,-2 2-2 15,2-3 7-15,-3 1-4 0,2 0 5 0,-1-2-9 16,-1 2 4-16,0-4 5 0,3 3-4 0,-6-3 1 16,3 2-6-16,3-1 9 0,-3 0-11 0,2-2 10 15,0-2-3-15,0 5-8 0,3-4 12 0,-2 2-6 0,2-3-1 16,2 3 2-16,-2 0 1 0,2 0 1 0,-2 0-3 16,-2 0-1-16,2-2 0 0,-1 0 2 0,0 0 2 15,-4 2-13-15,3-3 9 0,-3 1-5 0,5 1-2 16,-3-1 4-16,0 2 0 0,-3-3 9 0,2 3-4 0,2-2 6 15,-2-1-4-15,-2 2-1 0,4-3-1 0,-5 2 5 16,2-2-7-16,1-1-5 0,1 1 5 0,-2-1-4 16,-1 1 6-16,5-3-1 0,-4 2 4 0,3 0-3 15,-2-2 3-15,-2 3 0 0,2-2-6 0,-1-1 3 16,-1 1-2-16,2 0 3 0,-1-3-1 0,-1 1-1 16,2 3 3-16,-1-2-4 0,0 0 5 0,1-3-4 0,0 3 4 15,0-3-1-15,0 1-2 0,0 0-2 0,0-2-4 0,0 2 2 16,1 1 2-16,0-1 6 0,-3-1-10 15,0 0 2-15,1 1 4 0,-1 1 3 0,-1-1-3 0,-1 1 7 16,2 1-6-16,-4-2 2 0,3 1 4 0,-4 3-2 16,0-3-6-16,2 1-1 0,0 0 7 0,-2 0-5 15,1-2 3-15,-2 1-3 0,5-4-4 0,-3 4-6 16,0-1 4-16,0 0 2 0,2 0 1 0,-2 1 1 16,0-1-7-16,1-1 3 0,-2 2 4 0,1-1 6 0,-3 1-3 15,2-2 4-15,2 2-5 0,-2-3-6 0,-1 5 9 16,-1-5-1-16,2 2-6 0,-3 1 5 0,2-4 1 15,0 3-8-15,-1-3 4 0,-1 2 7 0,0-5-7 16,0 6-2-16,0-3 6 0,0 0-1 0,0-1-3 16,0 4 0-16,-1-4-1 0,-3 0-1 0,4 1-5 0,-3 1 5 15,2-1 2-15,-3 1-6 0,0 0 2 0,2-1 4 16,-1 3 2-16,2 1-4 0,-6-4 4 0,6 5-2 16,-4-3-4-16,2 2 3 0,-2 2 1 0,-1-1-5 15,1-1 5-15,-1 2-6 0,2 0 6 0,-1-1-3 16,1 0-1-16,-4-1-1 0,3 0 2 0,-1 0-1 0,1 0-2 15,0 3-5-15,-2-3-6 0,2 4-5 0,0-2-6 16,-1 0-8-16,-1 1-24 0,1-2-18 0,2 2-31 16,-3 0-30-16,1-2-43 0,-5 1-42 0,3-2-54 15,1 1-70-15,-2 1-46 0,-2-1-52 0</inkml:trace>
  <inkml:trace contextRef="#ctx0" brushRef="#br0" timeOffset="114054.5595">20347 11526 2220 0,'0'0'8'0,"0"0"15"0,0 0 23 15,0 0 16-15,0-1 12 0,0-1 14 0,-1 2 5 16,1 0 8-16,1 2 6 0,-1-2-1 0,0 1-4 15,0-2 0-15,2-1 7 0,1 1 8 0,3-1 0 0,1-4 5 16,1 0-3-16,6-2-1 0,2-4-15 0,6-1-11 16,1-2-17-16,9-3-21 0,1 1 1 0,4-3-9 15,-3 1-8-15,5 0-11 0,1-1 3 0,-3-4-10 0,1 6 0 16,-2-4-1-16,0-1-4 0,1 2-5 0,-1 0 2 16,-4 0-6-16,-1-1-9 0,-2 2-4 0,-4-1-23 0,0 2-18 15,-4 0-34-15,-2 2-39 0,-5 2-54 0,0-2-48 16,-2 0-72-16,-2 1-76 0,1-1-77 0</inkml:trace>
  <inkml:trace contextRef="#ctx0" brushRef="#br0" timeOffset="114409.4804">20868 10730 2979 0,'-7'-4'12'0,"1"0"15"0,1 2 24 16,5-4 19-16,-2 2 1 0,2 3 0 0,-1 1-4 16,2 0-1-16,2 0-10 0,1-3-13 0,-1 2-26 0,5 0-18 15,3-2-10-15,2 2 6 0,5-2 4 0,3-2-1 16,4 2 1-16,5-1 1 0,4-1 3 0,2 1-7 16,2 0 1-16,0 1-6 0,0 2-3 0,1-2-9 15,-3 2-3-15,-1 1-12 0,-3 1-4 0,-4-1 2 16,-1 3 4-16,-3-2-3 0,-7 2 0 0,1 2 11 0,-6-1 2 0,-1 0 2 15,-3 0 5-15,-1 1 7 0,-6 2 2 16,1-2 11-16,-2 2 0 0,-2 1-3 0,1 1-6 16,-4 1 6-16,2 2 0 0,-4 3-3 0,0 2 5 0,-1 1-11 15,0 1 6-15,-2-1 1 0,-1 3 7 0,3-1-2 16,-3 5-2-16,0-4 1 0,3 1-4 0,-3 2-4 0,3-3-21 16,2 0-30-16,-1-2-30 0,3 0-55 0,-1 1-63 15,2-3-63-15,3-2-92 0</inkml:trace>
  <inkml:trace contextRef="#ctx0" brushRef="#br0" timeOffset="140619.0519">19203 13438 1996 0,'-6'-2'14'15,"1"-1"14"-15,0-1 11 0,3 1 9 0,-1 1 4 16,2 2 12-16,-3-1 9 0,4 1 8 0,-1-2-11 0,2 2 3 16,-1 0 4-16,0 2 5 0,2-2 6 0,0 0-5 15,-2 0 2-15,1 1 0 0,-1-1-1 0,0 0-12 0,0 0-13 16,2 0-10-16,-2 0-1 0,1 1-11 0,-1-1-9 16,0 1-6-16,0-1 6 0,0 2-3 0,2-2 0 15,1 1-1-15,-1 0 4 0,0-1 6 0,2 0 7 0,2 3 10 16,2-3-5-16,0 0 2 0,5 2 0 0,0-4 2 15,1 5-9-15,3-2-1 0,2-1-6 0,3-1-6 0,2 0-7 16,1 1-1-16,5-2-4 0,-1 2-4 0,2-3 4 16,3 3-8-16,-1 0-1 0,0 0-9 0,-1 0 2 15,-1 0-3-15,-1 3 1 0,0-3 2 0,-3 3-6 16,-2-1 4-16,-3-2 2 0,-1 3 5 0,0-1-3 0,-4 2 3 16,1-3-9-16,-1 1 4 0,-3 0-1 0,3 0-1 15,-1 1 4-15,-2-1-4 0,1 1 4 0,0-3-1 0,0 4 1 16,-1-1 1-16,-1-2-3 0,-3 0 3 0,3 0-6 15,0-1 5-15,-2 0-5 0,-3 0-1 0,0 0 3 16,-1-1-4-16,0 0 10 0,-2 1-10 0,-2-3 5 16,-1 3-2-16,1 3 2 0,-2-4 0 0,-1 1 2 0,0 1 4 15,2 0-14-15,0 0 13 0,-1-1-7 0,-1 0-2 16,0 0 7-16,0 0 0 0,2 0-5 0,0 0-6 16,2 0 10-16,-4 0-7 0,0 0 2 0,1 2 1 15,1-2 1-15,1 0 1 0,-3 2 3 0,3-4-2 0,-3 4-1 16,4-2 5-16,-4 1-5 0,0-1 7 0,1 0-9 15,-2-1 4-15,1 1 3 0,1 0 1 0,-1 1-1 16,-1-2-5-16,1 1 7 0,0 0-4 0,-4 0 0 0,4 0-9 16,2 0-6-16,-5 0-32 0,1-2-36 0,2 2-63 15,-3 0-58-15,1 0-92 0,2 0-95 0</inkml:trace>
  <inkml:trace contextRef="#ctx0" brushRef="#br0" timeOffset="143417.5512">21002 13603 276 0,'-7'1'-4'16,"1"-1"5"-16,0 0 6 0,-1-1 6 0,1 1 3 0,-1 0-5 16,2 0 4-16,-3 0-4 0,1 1 5 0,1-1-7 15,-3 0-10-15,2 1-4 0,2 1-2 0,0-2 3 16,-1 1 0-16,0 0 4 0,1-1-3 0,1 0 1 15,-1 0 4-15,-2 0-3 0,2 3 4 0,-2-3-3 0,0 0-4 16,1 0 2-16,-2 0 4 0,-1 2 12 0,-1-1 18 16,1-1 13-16,-5 1 12 0,2-2 19 0,1 1 27 0,-4-1 11 15,2-1 14-15,-1 2 13 0,-1 0 11 0,1-3-7 16,3 3 11-16,-3-1-5 0,1-2-13 0,4 3-1 16,-4-2 4-16,4 1-18 0,1-1-17 0,-1 2 2 0,2 0-16 15,1-2 4-15,1 2-12 0,0-1 3 0,2 1-17 16,-2 0-5-16,5 0-8 0,-1-1-5 0,-1 2-5 15,4-1-15-15,-1 0-2 0,-1 1-13 0,2-1-7 0,-2 2 2 16,4-2 4-16,1 3-7 0,0-3 3 0,3 2 4 16,2 1 2-16,5-2 2 0,2 2 8 0,4 0-11 15,5-1 2-15,2-2 4 0,4 4-16 0,1-4-2 0,2 0 4 16,0 0-10-16,-1 0-1 0,-3 0 2 0,1-2-1 16,-2 2-2-16,-6-2 10 0,1 1-2 0,-4 1-11 15,-5-1 11-15,-2 2-5 0,-4-1 7 0,-4 1-10 0,-2-1 5 16,-2 2-10-16,-1-2 5 0,-1 0-2 0,-3 0 4 15,2 0 2-15,-4 0-5 0,1 2 4 0,-3-2-3 16,-3 3 3-16,-3-1 1 0,-2 1 5 0,-4 2-9 16,2-1 1-16,-5-1 9 0,-2 2-7 0,0-2-3 0,-1-1 1 15,1 2 0-15,-1-1 4 0,-2 0 0 0,0-1-5 0,4 1-2 16,-3-1 6-16,6 0 1 0,-2 0 1 0,1-2 2 16,7 1 1-16,-2-1-1 0,3 0 9 0,5 2-7 15,1-2-2-15,2-2-4 0,3 4 3 0,1-2-6 16,1 0-7-16,0-2 1 0,1 2-7 0,3-1-4 0,-3 1 8 15,3 0 10-15,0 0-7 0,0 0 3 0,4 0 2 16,1-2 2-16,1 0-1 0,3 1 4 0,4-3-2 16,-1 3-7-16,3-3 7 0,0 1-7 0,3-1 5 0,0-1-1 15,0 0-2-15,-1 2 1 0,3-1 2 0,-4-1 2 16,1 2-6-16,0-1 4 0,-3 1 4 0,-3-1-2 16,-3 1-2-16,-1 3 4 0,-3-3-4 0,2 2 4 0,-6 0 0 15,0 1 5-15,-3-2-8 0,-1 2 2 0,0 0 6 16,0 0-1-16,0 0-6 0,-1 0 3 0,-3-1 3 15,1 0-9-15,-3 2 0 0,-2-1 1 0,0 1-1 16,-2-1-6-16,0 3 6 0,-5-2-4 0,1 2 4 0,-2 0 2 16,1-1-2-16,0 2-2 0,0 0 2 0,0-2 6 15,0 2-1-15,3-1-8 0,-1 1-14 0,3-1-6 16,0-1-6-16,2 1-8 0,2-1-16 0,1 1-18 0,1-1-18 16,0-2-17-16,1 0-8 0,2 0-28 0,-6 0-18 15,7 0-28-15,-3-2-19 0,3 0-36 0,0 1-43 0</inkml:trace>
  <inkml:trace contextRef="#ctx0" brushRef="#br0" timeOffset="153656.7494">9317 7836 2967 0,'-1'-4'-8'0,"1"2"4"0,-2-1-5 16,9-2 4-16,-9 3-2 0,0 1-2 0,4-1-3 0,1 0 4 15,0 2 2-15,2-3 3 0,4-2 0 0,-1 4-4 16,4-6 4-16,2 1 15 0,-1-1 4 0,5 2 2 15,0-2 12-15,2-1-7 0,1 2 7 0,1-2-1 16,2 1-1-16,-1-1-13 0,1 2 2 0,0-1-8 0,-2 1-7 16,2 1 7-16,-2 0-6 0,0 0 3 0,-3 1 1 15,1 1-7-15,-2 1 5 0,-1-1 3 0,0 1 7 0,-2-1-15 16,-2 3 6-16,1 3 2 0,-5-2-5 0,4 0 6 16,-5 3-7-16,0 0-2 0,0 4-5 0,1 0 5 15,-3 3-5-15,1 0 2 0,1 6 3 0,1 2 0 0,-3 3 2 16,1 3 4-16,1 4-3 0,1 3 2 0,-1 3 7 15,-2 6-1-15,3 1-5 0,1 4 5 0,-2 2-2 16,2 6 3-16,1 1 1 0,-2 3-2 0,5 2-7 0,-1 1-1 16,2 2 2-16,2 0 1 0,1 0 0 0,3 2-6 15,1-2 8-15,2 0 0 0,0 2-5 0,0-2 8 0,3-1-2 16,-2-1-8-16,2-1 10 0,1-1-8 0,-3-4-4 16,2 1 2-16,-5-5 5 0,4-2-9 0,-3-2 3 15,1-1 8-15,-5-4-13 0,0-1 7 0,0 1 1 0,-6-4 2 16,2 3-1-16,-5-3-4 0,-4-1 3 0,-1 1 1 15,-3-1 6-15,-1-1 3 0,-4-2-2 0,0 0 7 16,-5-3-2-16,1 1 15 0,-3-5-2 0,-3 1-1 0,-1-3-3 16,-2-1 5-16,-3 1-1 0,-4-4-4 0,-2 0 0 15,-3-1-7-15,-7 1-2 0,-3-3-5 0,-1 2-1 16,-7-4-7-16,-6-1 2 0,0 2-4 0,-5-3 3 0,-2 0 4 16,-1 0 1-16,-1-3 11 0,-1-1 9 0,2-1 1 15,-3-1 12-15,3 0 5 0,0-3 9 0,-1 3-6 16,5-3 9-16,1 0-8 0,2 1-13 0,2-2 5 0,4-2-14 15,3 3-9-15,-1-2-8 0,5 1 3 0,3-4-13 16,1 3-4-16,2-3 9 0,1 2-7 0,3 0-4 16,2 0 3-16,-1-2 7 0,6 0-12 0,-3 0 7 0,7 2 1 15,-1-2-9-15,5 0-11 0,0 0-12 0,2-2-9 0,2 0-30 16,0 0-15-16,4 1-23 0,0-3-43 16,1 4-42-16,2-2-36 0,1-3-52 0,0 2-41 0,1-4-49 15,1 0-49-15</inkml:trace>
  <inkml:trace contextRef="#ctx0" brushRef="#br0" timeOffset="160357.429">23047 12957 2623 0,'3'-6'4'0,"1"2"2"0,-2-2 3 0,3-1 8 15,-3 2 4-15,-2 1-2 0,0 1 6 0,0 2 6 16,0 0 11-16,0-1 11 0,0 2 26 0,0 0 9 16,0 2 5-16,-2-1 21 0,2 0-6 0,0-1-5 15,0 3-20-15,0-3 2 0,0 3-33 0,0-1-8 16,-2 5-1-16,2-2-8 0,-3 4 6 0,3 3 5 16,-2 1 18-16,-2 2-9 0,1 3 15 0,0-1-9 15,0 1 5-15,-1 1 2 0,1-3-1 0,0-3-2 0,1 2-1 16,-1-3-5-16,1-1-6 0,2 0 4 0,2-2-4 15,0-4-1-15,1 4 5 0,0-3 18 0,5-2 11 16,0-2 5-16,6 1-1 0,2-3 0 0,10 0-4 16,0-3-11-16,11-6-10 0,4 1-20 0,6-1-25 15,4-6-4-15,6-1-3 0,3-2-4 0,3-1-1 16,2-2-7-16,0-1 1 0,1 2-4 0,-3-2 6 16,-1 5-4-16,-2 1-4 0,-5 1 3 0,-6 3-3 15,-3 0 9-15,-7 5-5 0,-5 0 0 0,-6 1-3 0,-4 2 4 16,-3-1-1-16,-6 3-3 0,0 1 1 0,-7-1-2 15,-1 0 1-15,-2 2-27 0,-2-1-20 0,-3 0-32 16,0 1-21-16,0 0-37 0,0-3-52 0,0 3-44 16,-1-1-54-16,1 1-45 0,-2 0-50 0,0-1-64 15,-4 2-87-15</inkml:trace>
  <inkml:trace contextRef="#ctx0" brushRef="#br0" timeOffset="166209.0842">19629 13639 1109 0,'-12'-3'18'15,"2"-1"9"-15,-1-1 3 0,2 0 8 0,-2 2 15 16,1-4 13-16,-1 4 4 0,2-1 12 0,-1 2-15 0,3 1 8 16,-3-1 13-16,4-1 3 0,-4 2 4 0,2 0 10 15,0 1 17-15,4-2 15 0,-3 2 10 0,0 0 9 16,0 0-4-16,4 0 4 0,0 0-12 0,3 0-11 15,-4 0-10-15,4 2-18 0,0 0-4 0,2-2-14 16,-2 1-12-16,0-1-7 0,0 2-1 0,0-2 9 0,2 0-5 16,-2 0 4-16,0 0 4 0,0 0-5 0,0 0 4 15,0 0 9-15,1 0 3 0,1 0-7 0,1 2 2 16,0-1-5-16,2-1-6 0,1 2-3 0,1 1-1 16,2-2-11-16,2 2-7 0,2-3 1 0,0 2-28 15,2 0 1-15,6-2-3 0,-4 0-9 0,7 1 7 16,-1-1-24-16,4 0 6 0,-1 0-3 0,4-1-5 0,2 0 10 15,-1 2 6-15,4-1-21 0,-4 0 13 0,6 1-6 16,-4-1 12-16,2 2-27 0,1-2 41 0,-1 2-41 16,3-2 14-16,-2 1 4 0,1 1-7 0,1 0 30 15,-1-2-46-15,1 3 45 0,0-1-40 0,4-1 45 16,-3 1-47-16,0-2 43 0,0 2-35 0,1-2 13 0,-2 0 5 16,0-2-10-16,-1 2 6 0,-2 0-17 0,2 0 33 15,-4 2-36-15,-1-4 31 0,1 2-15 0,-3 0 2 16,0 2 4-16,-3-2-9 0,2 0 19 0,-4 2-32 15,-1-2 27-15,1 1-5 0,0 1-26 0,1 0 37 16,-1 1-40-16,2-3 39 0,-5 3-23 0,7-1 28 0,-3 2-31 16,1-2 5-16,2-1 28 0,1 1-32 15,0 0 33-15,-4-1-29 0,4-1 19 0,0 0-28 0,0 2 36 16,-1-2-29-16,-1 0 9 0,-1-2-11 0,-1 2 15 16,1-2-2-16,-2 1-8 0,0-1 13 0,-1 1 2 15,-2-3-7-15,0 2 5 0,0 0 0 0,-1-1-7 16,-4 3-2-16,0-3 2 0,0 1-3 0,0 0-6 0,-3 1 9 15,3-1-4-15,-4 0 3 0,1-1 4 0,1 1-1 16,-2 2 2-16,4-3-4 0,-3 2 5 0,0-2-5 16,2 2-7-16,0-1 25 0,-1-1-41 0,3 1 37 15,-1 0-38-15,-2-1 35 0,3 1-31 0,1-1 38 16,0 1-29-16,0 0 6 0,0-1 19 0,0 1-31 16,2 0 31-16,0 0-30 0,-1-1 36 0,0 2-38 15,0 0 41-15,-2 0-39 0,3-1 16 0,-4 2-5 0,2-1 1 16,-3-1 26-16,1 2-40 0,-2 0 34 15,0-1-41-15,-2 0 46 0,1 1-33 0,-3 1 29 0,2-4-2 16,-2 3-35-16,2 0 34 0,-1 0-33 0,0-1 44 16,1-1-38-16,-3 0 38 0,3 0-41 0,-1-1 20 15,0 3-4-15,2-2 9 0,-5 1-9 0,4-1 5 0,-1-1-8 16,1 2-8-16,0-2 13 0,-2 3-6 16,0-2 2-16,0 1 10 0,-2-1-3 0,1 0-16 0,-2 2 9 15,-2-1 13-15,1 1-7 0,-3 0-6 0,0-1 0 16,0 0-5-16,-4 1 5 0,5-2 13 0,-4 4-11 15,1-2-4-15,-1 1 3 0,-1-1-5 0,2 1 11 16,-4-1-10-16,2-1 5 0,0 2-2 0,0-1 2 0,0 0 8 16,0-1 0-16,0 1 1 0,0 0 0 15,0-1 7-15,0 2-14 0,0-2 2 0,-1 1 5 0,1 0-7 16,-2 1-1-16,2-1 8 0,-1 0-14 0,-4 1-2 16,1-1 5-16,-3 1-7 0,-1 1 9 0,-4 0-5 15,0-2-8-15,-5 1-8 0,-2 1 15 0,-5 0-12 16,-2-1 38-16,-3 0-49 0,-2 0 33 0,-6-1-11 0,-1 3 2 15,-4-1-8-15,-1 0 27 0,-3-2-30 0,0 0 9 16,-1 3 7-16,1-3 4 0,0 2-27 0,2-2 38 16,-2 0-2-16,5 2-33 0,3-1 42 0,1 0-44 15,1-1 44-15,3 1-42 0,0-1 31 0,0 2-9 16,3 0-10-16,-4 1 21 0,1 0-17 0,-3 1 8 16,1-1-8-16,-4 1 29 0,1 2-35 0,-2-1 6 15,-2-1 11-15,-3 1-16 0,1 0 6 0,0 0 19 0,0 0-15 16,-1-1-29-16,1 1 48 0,-2 0-40 0,3-2 15 15,-1-1 17-15,1 0-13 0,-1 2-1 0,0-4-5 16,0 1 24-16,1-2-31 0,-4 1 26 0,2 0-37 16,0-2-3-16,0 0 5 0,-4-1-3 0,3-1 6 15,1 2-5-15,0-1 8 0,0 1-3 0,-1-1 40 16,2-1-2-16,2 1 1 0,3 0 4 0,-1 1-9 0,2-1-17 16,4-1 3-16,0-1 1 0,3 2-22 0,1 2 0 15,-2-2-2-15,4 1-5 0,-2-1 1 0,1 1 20 16,2 1-3-16,2 1 3 0,-2-1 2 0,3-2-2 15,4 3-2-15,-2 0 7 0,2 0 2 0,3-1 2 16,3 0 0-16,-2 0-1 0,3 1-1 0,3 0 6 16,-2 0-1-16,6 1-7 0,-1-1 0 0,2 0 6 15,2 1-20-15,1 0 6 0,0-1-1 0,2 0-9 0,0 0-3 16,2 0 7-16,0 0 4 0,-2 0-15 16,1 0 28-16,1 0-9 0,-2 0-3 0,0 0 6 0,1 0 5 15,-1 0-17-15,0 0-12 0,2 0-17 0,-2 0-25 16,2 0-27-16,-2 0-29 0,0 0-29 0,0 2-32 15,2-1-29-15,0 0-23 0,-1 0-20 0,3 1-47 16,0 1-35-16,0-3-54 0</inkml:trace>
  <inkml:trace contextRef="#ctx0" brushRef="#br0" timeOffset="168560.9398">20499 13687 2334 0,'-3'0'5'0,"-2"0"8"0,4 0 2 16,-3 0 0-16,1 0-2 0,-2 0 3 0,1 3 1 0,2-3-1 16,-1 1 1-16,2 0 1 0,-1 1 14 0,0-2 21 15,1 2 13-15,-1-1 6 0,2 1 7 0,-3 0 8 16,1 1 0-16,1-3 0 0,-1 3-10 0,0-1-16 15,-1 2-9-15,2-1-5 0,-4 0 3 0,5-1-2 16,-3 3-5-16,2 1-1 0,-3-2 1 0,3 0-3 16,-3 2 5-16,0-2 2 0,0 1 4 0,1 2-5 15,-3-2 6-15,1 3-4 0,2-2-1 0,-2 1 3 16,1-1-2-16,-3 1-5 0,1 0-12 0,0 2 3 16,-1-1-3-16,-1-1 2 0,-1 1-5 0,1-1 7 0,0 2-5 15,0-1 3-15,-1 1 7 0,1 1-3 0,-2-3 0 16,1 1 0-16,1 1 2 0,-2-1-12 0,2 1 7 15,-4-2-5-15,2 1-16 0,2-1 10 0,-6 2-8 16,2-1-1-16,1 0-2 0,0 0 1 0,-1 0-4 16,2-1 4-16,-5-1 5 0,1 0-12 0,1 1 10 15,2-2-2-15,-4 0 1 0,2 0 4 0,-3 0 0 16,0 0-8-16,1 0 6 0,-2 2 12 0,0-3-3 16,-1 1 1-16,1-2-3 0,-1 2-8 0,-2-1-2 0,2 0 1 15,-3 0 5-15,3-1-12 0,-2 1 1 0,-2 0 0 16,4-3 2-16,-4 4-6 0,2-2 2 0,-1 1-3 15,1-2-6-15,-1 1 4 0,0-1 9 0,1 0-3 16,1 1-16-16,2-1 1 0,-4-1 17 0,3 1 6 16,0 1-16-16,-1-1-5 0,0 0 8 0,2 0 8 15,-2-1-10-15,0 1 15 0,0-2-5 0,1 2-6 16,-2-2 18-16,-1 0-7 0,4 3-12 0,-4-3-11 16,-2 2 30-16,3 0-20 0,-3-2-20 0,1 0 4 15,-2 1-4-15,2-1 4 0,-2 0 1 0,-3-1 3 16,4 1-7-16,-4-2 7 0,-2 2 11 0,3-2-6 0,-4 2 8 15,0-1-4-15,0-1-5 0,-2 0-1 0,0 0 3 16,1-1-3-16,-3 1-1 0,1-1 9 0,0 1-7 16,0-1 10-16,-2 1-7 0,2 0 4 0,-2-3-2 15,-1 5 4-15,4-3 1 0,1 1-5 0,-3-1 4 16,4 1-8-16,0 0 13 0,0-3-15 0,3 4 6 16,-1-2 0-16,1-1 2 0,1 2-4 0,0 0 11 15,0-2-7-15,3 1-7 0,-1 2 10 0,3-3 2 16,-1 1 0-16,4 1-7 0,0-1 5 0,1-1-13 0,1 1 9 15,2-1 1-15,-1 1 2 0,1 0-4 0,3-1 1 16,0 1 21-16,0 0-19 0,3 1 17 0,2-2-20 16,1-1 21-16,-3 5-18 0,7-5 13 0,-3 2-21 15,3-2 3-15,-1 1-1 0,1 0 3 0,1 0 0 16,-2 0-18-16,0-1 20 0,2 2-11 0,0-2 11 0,0 1-18 16,0-1 18-16,0 0-20 0,0 2 18 0,0-2-4 15,0-1 2-15,2 1-12 0,-2-2 13 0,2 2-5 16,-2 0 5-16,0 1 4 0,0-4-10 0,0 3 10 15,1 2-6-15,-1-2 6 0,0 1-3 0,2-3-1 0,-2 2-3 16,0 0-5-16,0 1 15 0,1-2-8 0,-1 2 9 16,0-1-7-16,4 0-7 0,-4 2 9 0,1-2-2 15,1 1 3-15,-1-1-4 0,4 0-8 0,-4 0 0 0,3-2 7 16,-4 3 6-16,3-2-4 0,-2 1 0 0,3 0 0 16,-3 0 3-16,2 1 1 0,1-1-11 0,-3 0 0 15,3 0 1-15,-3 0 8 0,2 1 2 0,-2-3-11 16,3 1 0-16,-3 2-1 0,1-3 10 0,-1-1 5 15,3 1-3-15,-3 2-1 0,4-2-13 0,-3-1 13 0,3-1-1 16,-4-1 10-16,3 3-13 0,-2-3-3 0,1 1 4 16,-1-1-9-16,-1 2 15 0,3-1-8 0,-4 1 2 15,1-1-5-15,2-1 6 0,-3 1 1 0,4 2-4 16,-4 1 0-16,0-1 2 0,0 0-3 0,1 0-4 16,1 2 2-16,-2 3 6 0,2-3-8 0,-2 2 7 15,0-1 2-15,1 1-9 0,-1 1 7 0,0 0 5 16,0-1-8-16,3 1 1 0,-2-1 4 0,-1 0-6 0,-1 3-1 15,1 0 14-15,0-2-11 0,0 0 0 0,-3 2 9 16,6-1-14-16,-6 1 21 0,3 1-17 0,-1-1 3 16,1 2-11-16,0-2 4 0,-2 2-7 0,-1 1 3 0,-1-1 13 15,1 3-18-15,-5 3 18 0,2 1-12 0,-7 1 8 16,2 2 7-16,-4 5-5 0,0 0-5 0,0 2 0 16,-1 2 8-16,2-3-3 0,-3 4 7 0,2 0-9 15,0 0 4-15,0-1 9 0,2 0-6 0,-1-1-5 16,1 0-7-16,0-2 12 0,3-1-5 0,-2-2 2 0,4-2 0 15,-1-2 6-15,4-3-8 0,1-1 8 0,0-2-8 16,3-3-7-16,-1 0-4 0,2-2 1 0,2 0-11 16,-2-1-11-16,0 0 13 0,1-1-14 0,-1 2 7 15,2-2-4-15,0-1 9 0,-1-1 1 0,2-1 6 16,1-2 4-16,0-1-3 0,2-1 8 0,-1-1-5 0,2-1 10 16,-1 2-2-16,1-3 4 0,0 0 0 0,-1 2-7 15,2-1-1-15,1 0 5 0,0-1-6 0,-1 2-7 16,0-2 1-16,0 3-6 0,2 0-5 0,0 0 0 15,0-2-1-15,0 3-9 0,0-1 8 0,1 1 2 16,0-1 4-16,-1 1 1 0,-1-1 1 0,2-1 4 0,-1 1-2 16,0-1 9-16,-1 3-5 0,-1 0-1 0,1 1 3 15,-1-3-4-15,-2 0 7 0,1 1 2 0,-1 1 9 16,1-2-8-16,-2-1 4 0,0 0 2 0,-2 2-5 16,1-1 3-16,1 1 8 0,-2-1-3 0,-2 1-3 0,3 2 3 15,-4 0 3-15,1 1 0 0,-1 1 2 0,0 2 7 16,0-1-5-16,0 1 3 0,0-1 2 0,-1 0-4 15,1 3 1-15,1-1-1 0,-1-2 4 0,0 3-3 16,0 0-11-16,0 0 3 0,0 0-6 0,0 0 5 16,0 0-2-16,0 2-3 0,0-2-2 0,3 0 4 0,-3-2-7 15,0 4 2-15,0 0 3 0,1-2 3 0,-1 1-8 16,0-1 8-16,2 5 2 0,0-3 0 0,2 1 14 16,1-1 2-16,2 3 1 0,2-1 0 0,-1 3 7 15,2 1 0-15,2 0-5 0,-2-2-7 0,2 5 2 0,1-2-3 16,-2-1 1-16,0 1-3 0,3 0 3 0,-3-2-6 15,0-1-6-15,0 1 10 0,-1-2-15 0,-1-1 11 16,-1 1-4-16,-1 0-9 0,-1-2 2 0,-3 2-2 16,5-3 11-16,-3 3-16 0,0-3 10 0,-2 1-10 0,-2-1 0 15,3 0 9-15,-3 1 5 0,1-3-2 0,-2 2-11 16,0 0 11-16,0-1 2 0,0-1-5 0,1 0-1 16,-1 0-3-16,-1 0-3 0,2-2 3 0,1 2 0 15,1-1-15-15,-6-1-19 0,6 2-17 0,-3 0-38 0,0 0-47 16,0 0-57-16,-3-2-72 0,0-1-71 0,1 3-87 15,-3-2-91-15</inkml:trace>
  <inkml:trace contextRef="#ctx0" brushRef="#br0" timeOffset="174279.0528">17644 13658 2209 0,'0'0'12'0,"0"-1"26"16,0-3 5-16,-3 2 19 0,2 1 8 0,1 0 12 15,0 1 6-15,-2 0 10 0,2 0-11 0,-2-1-12 0,2 2 12 16,0 0-7-16,0-1 5 0,-1 1-2 15,1-1 0-15,-2 0-9 0,2 2 5 0,0-2-6 0,-1 2-16 16,-3 0-8-16,3-1-7 0,-5 1 0 0,1 1-9 0,-1 2 7 16,-1 0-3-16,-1 1-12 0,-4-1 8 15,1 1-11-15,-3 1-3 0,-1 0-9 0,0 2 5 0,-3-1-2 16,1 1 3-16,-3-1 13 0,0 0-7 0,0 1 2 16,0-2-1-16,0 2 5 0,-4-3-10 0,2 3 5 15,0-1-10-15,-2 1-8 0,-2-1 3 0,-1-1 6 16,-2 3-4-16,2-2 3 0,2 0 3 0,-4 0-7 15,2 1 0-15,-3-1 3 0,4 1-7 0,-1 0-3 0,0 0 6 16,0 2-11-16,2-2 1 0,1 1 2 0,0 0-2 16,1 0-8-16,1-1 7 0,1 1 5 0,0-2-6 15,3 3 6-15,-2-3-5 0,3 4-1 0,1-3 9 16,-4-1-3-16,1 4-2 0,0 1-3 0,-2 0-2 0,-2-1 2 16,-1 0 3-16,2 1-7 0,0 1 2 0,-2 1 10 15,0-3-2-15,2 3-8 0,-3-1 7 0,3 3-4 16,-2-2 2-16,-3-1 10 0,2 1-7 0,-2-1-3 15,2 3-3-15,-2-2 8 0,-2-1-10 0,3 1 10 16,-1-1 3-16,0 2-14 0,3 0-1 0,-1-2 4 0,-1 0 11 16,4 1-10-16,1-2 16 0,0 3-4 0,0-2-10 15,3 2 8-15,3-1 5 0,-1 0-6 0,0 0-9 16,2 2 14-16,0 0-17 0,4-1-7 0,0 1 11 16,0 0 2-16,2 0-8 0,0 2 7 0,2-1 2 0,1 1-7 15,3 2 5-15,-2-3 2 0,4 2 3 0,0 1 0 16,0-2-7-16,3 1-1 0,-2 1 3 0,4-1 0 15,0 1-3-15,3-1 4 0,-4-1-6 0,3 0-5 16,-1-1 10-16,5-1 2 0,-3 0-2 0,2-1 0 0,-1-3 6 16,0 1-6-16,4 0 0 0,0-3 7 0,-2-2-4 15,0 4-3-15,1-5 4 0,1 1-8 0,1-2-4 16,2-1 10-16,2 0-5 0,-2 0-1 0,2-2 1 16,4 0 1-16,-1 0-4 0,1-1 16 0,3 1 3 15,1-1-16-15,-4 0 11 0,3-1-3 0,1 2-2 16,-1-3 9-16,-2 0-5 0,3-1-11 0,-2 0-2 15,-2-1 4-15,1 0 2 0,-1 1-7 0,1-4 9 16,-1 2-7-16,0-1 3 0,-4 1-1 0,0-2 8 0,3 1-2 16,-5 1-3-16,4-5 3 0,-2 4 2 0,1-2-1 15,-1 0-3-15,2 2 11 0,0-1-5 0,0-1 3 16,1 1 2-16,1 0-2 0,0 0-5 0,3-1-5 16,1 2 6-16,1 0-2 0,0-1-6 0,3 2 7 15,-2-1-5-15,6 1 4 0,-1-2-3 0,-2 1 9 16,5 2-1-16,1 0-2 0,-1-2 1 0,2 2-3 0,3-1 3 15,-1 1-3-15,-2 1 2 0,0 0 2 0,1 0-3 16,-1 0-4-16,-1 0 5 0,1 3 1 0,-3-2-8 16,2-1 10-16,-1 3-7 0,1-1-3 0,-1 1 2 15,0-1 3-15,2 0-3 0,0 0-4 0,1 1 9 16,1 3-4-16,2-3 1 0,-1 0-1 0,3 0 2 16,-1 3 1-16,-3-2-5 0,2 3 4 0,-1-3-5 0,1 1-1 15,-4-1 4-15,-1 3-1 0,-1-1 5 0,0-1-2 16,1 2 2-16,-2-2 1 0,-1 2-1 0,1-2 1 15,2 2 6-15,-1-1 0 0,2 1-9 0,-3-2 3 16,-1 2-1-16,1-3-4 0,-1 2 6 0,0 1-2 16,1-2-5-16,-4-1-2 0,4 1 5 0,-2 1-5 15,1-1 2-15,-3 0-1 0,3-1 3 0,0 1-4 16,0-1 5-16,0 1 5 0,-2 1-8 0,-1-2 1 0,6 2 6 16,-4-2-1-16,0 0-8 0,0 1 2 0,1 2 0 15,-1-2-1-15,0 2 4 0,1-2 2 0,0 2-8 16,-3-1 1-16,-1 1 8 0,0-2-4 0,0-1-3 15,-1 3 1-15,-2-1 2 0,2 1 4 0,-3-2 8 16,4 2-2-16,-1-1-1 0,-1 2 10 0,1-1-4 16,-1 0-7-16,1 1 4 0,-1-1 8 0,0 2 10 15,-1-1-6-15,2 0-6 0,-1-1 15 0,0 1-2 16,1 1 4-16,1-1 0 0,2 1-15 0,-1 0-6 0,-1-1-9 16,3 4 9-16,4-3-18 0,-2 3 14 0,1-2-18 15,1 2 13-15,3-3-18 0,-1 4 17 0,0-2-8 16,0 0 12-16,-1-1-21 0,0-1 11 0,-3 1 0 15,-1 0-4-15,-3-2 4 0,1 1 2 0,-2-1-1 0,-2 0 4 16,1-1 0-16,-4 0 1 0,0 1-3 0,-1 0 9 16,-2-1 0-16,2 1-24 0,-1-2 24 0,-1 1-21 0,1-2 28 15,1 2-19-15,-1-2 20 0,2 0-22 0,0 0 16 16,2 2 2-16,-3-2-7 0,3 1 0 0,0 0-11 16,-2 0 5-16,2 0-7 0,1-1 4 0,-1 3-6 15,-3-1 4-15,3-2 2 0,2 2-5 0,-3-2 6 0,0 3-3 16,0-3 6-16,0 1-14 0,-4-1 12 0,3-1-8 0,-1 2 4 15,-2-2 4-15,2 1 3 0,-5-2-3 0,3 2-2 16,-2-1 8-16,3-1 1 0,-1 1 6 0,0-3-3 16,1 2-3-16,1-2-11 0,2-1 0 0,0 3 7 15,1-3-5-15,0 0 0 0,0 0-6 0,1-3 3 0,-1 3-5 16,-3 0 6-16,5-1 4 0,-6-2-2 0,4 3-1 16,-2-1-8-16,0-1 7 0,-2-3 0 0,-1 5 2 15,2-5 2-15,-5 1-8 0,1 0 4 0,2 0 5 16,-4-1-3-16,1 0 2 0,-1-1-4 0,3 3 4 0,-2-3-10 15,1 2 6-15,1-1-4 0,1-2-5 0,0 5 9 16,-1-3-5-16,4 0 5 0,-3 3-6 0,2-3 8 0,0 3 0 16,-2 1-9-16,0-3 10 0,2 3 3 0,-5-1 1 0,5 1-5 15,-2-3 0-15,-4 4 0 0,0-4-1 0,2 2 5 16,-3-1 3-16,0 0-14 0,-3-1-1 0,3-1 8 16,-2 0 0-16,0-2-4 0,2 1-4 0,-4-1 6 15,5-2-3-15,-2 1 1 0,1 0 4 0,-1-1-6 0,1 2 6 16,-1-2 1-16,4 1 3 0,-3 4-1 0,0-2-8 15,1-1 6-15,-1 2-3 0,0 1 4 0,-3-3-8 16,3 2 1-16,-4 0 1 0,1-1 2 0,1 1 0 16,0-1 0-16,-2-1-4 0,3 2-5 0,-4-2 13 0,1-1-6 15,5 3 0-15,-6-2-5 0,2-1 7 0,2 1 2 16,-2 0-4-16,1 2 9 0,-3-2-7 0,1 2 2 16,3-3 0-16,-5 1 5 0,0 1-10 0,1 1-3 0,-2-3 15 15,2 1-16-15,0 2 1 0,-1-2 12 0,0 2-4 16,0-1-4-16,0 0 2 0,3-1 5 0,-4 0-8 15,2 1 6-15,1 0 3 0,-2-2-13 0,2 1 7 0,-1 2-2 16,1 0 2-16,-2-2-4 0,4 2 1 0,-3-2 1 16,-1 2 0-16,3-4 7 0,1 1-10 0,-2 3 7 15,0-2 1-15,4 0-3 0,-2 1 4 0,-1-2-4 0,0 4-7 16,2-2 5-16,-3-1 0 0,-2 4 2 0,5-4-2 16,-7 4-3-16,4-2 3 0,-4 2 6 0,3-2 1 15,-3 2-1-15,0-1-1 0,-2 0-3 0,2 1 0 0,-1 0 4 16,0-1-6-16,0-3-5 0,0 6 9 0,1-4-6 15,1 1 4-15,-1 0 0 0,2 1-2 0,-3-2 4 0,3 1-2 16,0-1 6-16,-1 2-8 0,-1-2 4 0,1 1-1 16,-1-2-6-16,-1 4 14 0,1-3-13 0,-4 3 4 15,3-3 0-15,-1 4 4 0,-1-2-8 0,2 0 6 16,-2 1 4-16,1-1-16 0,-3 3 10 0,1-3 0 16,1 2 0-16,-1-2 0 0,-2 0 2 0,0 1-3 0,1 2 2 15,-3-2 1-15,2-1-2 0,-1 3 8 0,1 0-7 16,0-3-2-16,0 3-3 0,-1-1 0 0,-1 1 2 15,3 0 0-15,-3-1 8 0,2 1-13 0,-3-2 3 0,4 2 9 16,-3 0-1-16,1 0-4 0,-1 0-4 0,-1-1 4 16,0 1-1-16,2 0 1 0,-2 0-4 0,2 0-1 15,-1 0-3-15,-1 0 8 0,0 0 4 0,2 0-11 0,-1 0 7 16,2 0 2-16,-3 0 8 0,2 0-11 0,-1-1 6 16,-1 1-7-16,4 0 2 0,-4 0 9 0,0-3-9 15,1 3-3-15,-1 0-8 0,3-2 13 0,-3 1 1 16,4 0-3-16,-3 1-1 0,-1-1-5 0,3-1 4 0,-1 1 6 15,1 0 1-15,0-2-1 0,0 3-6 0,0-1 4 16,-1 0-4-16,0-2 8 0,-1 3-3 0,2-1-6 16,-1-1-1-16,0 1-2 0,1 1 6 0,0-1 0 15,-3 1-3-15,2-1 3 0,-1-1 0 0,-1 2-2 0,2 0 4 16,0-1-4-16,-2 1-4 0,0 0 6 0,0 1-3 16,0 0-1-16,0 0-3 0,0-2 3 0,2 1 1 15,-2 0-3-15,0 0-1 0,0-1 0 0,0 1 5 0,0 1-5 16,0-1 2-16,0 1 6 0,-2-1-4 0,2 1 1 15,0-1 0-15,0 0-3 0,0 0 1 0,0 0-5 16,-2-1 3-16,0 1-1 0,2 0-4 0,0 0 6 16,0-1 1-16,0 2 1 0,0-1-4 0,-1 1 8 0,1-1-10 15,0 0-7-15,0 1 32 0,0-1-28 0,0 0 23 16,0 0-27-16,-2 0 34 0,2 0-35 0,0 0 30 16,0 0-13-16,0 0-7 0,0 0 7 0,0-1 2 15,0 1 1-15,0 0-23 0,-2 0 15 0,4-1 0 16,-2 2-9-16,0-2 3 0,0 1-9 0,0 0-7 0,-2 1 40 15,2-1-40-15,0 0 34 0,-3 0-16 0,3 1 4 16,0-1-9-16,-1 1 33 0,1 1-20 0,0-2-12 16,0 0 20-16,0 1-19 0,1-1 5 0,-1 0 5 15,0 0-7-15,0 0 2 0,-1 0-7 0,-1 0 6 16,2 0 3-16,0 0 2 0,-2 0-11 0,2 0-4 16,0 0-8-16,0 0-1 15,0 0 1-15,0 0-5 0,0 0-6 0,0 0-2 16,0 0 4-16,0 0 9 0,0 0 4 0,0 0 5 15,0 0-2-15,0 0 1 0,0 0-6 32,0 0 21-32,0 0-14 15,0 0 18 1,0 0-8 15,0 0 23-15,0 0-20-16,0 0 10 31,0 0-22-15,0 0-4-16,-30 10 9 15,-61 9 6 1,74-16 12-16,-3-1-7 0,0 3 2 16,-2-2 5-16,1 1-7 0,-1-1 5 0,-2-1-10 15,2 1-2-15,1 1 15 0,1 1-6 0,1-2 1 16,3 1-3-16,1 1 4 0,0 0-4 0,1 0 5 0,3-1-2 15,-2 2-3-15,1-2 0 0,1 1-1 0,-2-1 4 16,0 1-6-16,2-3 4 0,-1 3 6 0,0-4 3 16,0 2-16-16,-1-1 13 0,5 0-9 0,-36-5 10 31,6-6-11 0,38 9-19-15,0 0 3-1,-19-7-5-15,19 7 5 0,0 0 2 16,0 0 8 0,0 0-9-16,0 0 1 15,0 0-9-15,0 0-2 0,0 0 2 0,40-13-6 16,-40 13 2-16,0 0 1 0,81-22 1 0,-66 18 11 16,-2 3 2-16,3-2 6 0,-2 0 8 0,3 0-6 15,-1 1 4-15,1 1-1 0,1-2 4 0,-1 2 2 16,5-2 1-16,-1-1-4 0,0 1-6 0,1 2 5 15,1-1-3-15,-2 0-5 0,4-2-1 0,-1 2-13 16,-1-1 3-16,3-1 4 0,-5 1-4 0,1 1 7 0,-1-4 4 16,-1 2 6-16,0 1 0 0,-3-1 9 0,-1 1-6 15,2 0 2-15,-4 1 6 0,0 0-4 0,-3-1-3 16,3 1-5-16,-3-1 4 0,1 1-4 0,-2 1 8 16,0 0-11-16,-2-1 4 0,0 1-7 0,1-1 7 15,-2 2 4-15,-2-1-8 0,1 0 3 0,1-2-4 0,-5 3 7 16,3-4-5-16,-3 4 14 0,-1-1-7 0,1-1 2 15,-1-1 6-15,-1 0-8 0,-1 2 6 0,2-2 1 16,-1 0-7-16,0 1-5 0,2-1 3 0,0-1-1 16,-2 2-5-16,1-2 5 0,2 2-2 0,-1-3-3 15,1 1 8-15,1 0 4 0,-2 2-5 0,0-2 1 16,1 2 5-16,-1-1 5 0,-1 1-9 0,2 0 1 16,-3 0 1-16,4-1 2 0,-1 2 5 0,-2 0 2 0,1-2-1 15,1 3-7-15,2-3 9 0,-5 2 6 0,3 0-4 16,0 0-5-16,-1-1 3 0,-2 1 4 0,4-2 0 15,-2 2 4-15,-2 1 6 0,2 0 3 0,-1 0 7 16,1 0-1-16,-1 0-4 0,-1 1 0 0,0-1 3 16,2 4 9-16,-2-1-3 0,0 2 8 0,-2 2-3 15,-1 3 36-15,0 2-4 0,1 5-8 0,-4 0 5 0,1 3-28 16,-2 1 20-16,0-1-46 0,2 1 28 0,-3-2-54 16,2 1 16-16,-2 0-11 0,2-2 11 0,1-3 5 15,-1 2-23-15,-2-3 33 0,3 1-26 0,-1-2 23 0,-1-2-10 16,3 1 14-16,-1-2-22 0,-3-2 13 0,4 1 8 15,-1-1-10-15,1-1-2 0,0-1-5 0,0-2-5 16,0 0 7-16,3 0-9 0,-3 0 7 0,4-1-5 0,-3-2-6 16,3-1 5-16,-1 3-1 0,1-3 0 0,0 0-20 15,0 2-9-15,0-4-6 0,0 2-38 0,0-3-20 16,-2 3-37-16,2 0-53 0,0-1-48 0,0-3-61 16,-2 0-48-16,1-3-78 0,-1-1-34 0,0 0-60 15</inkml:trace>
  <inkml:trace contextRef="#ctx0" brushRef="#br0" timeOffset="177056.4831">23806 14892 2658 0,'0'0'31'16,"0"0"6"-16,0 0 15 0,1 12 22 0,-1-12 4 15,0 0-9-15,0 0 15 0,0 0 4 0,0 0-26 16,0 0 0-16,0 0-2 0,0 0-7 0,0 0 4 15,0 0 24-15,0 0-5 0,0 0 7 0,0 0 2 16,0 0-2-16,0 0-9 0,0 0-10 0,0 0-4 0,0 0-13 16,0 0-7-16,0 0-17 0,0 0-3 0,104-10-4 15,-72 3-3-15,0 3-8 0,4-1-5 0,1-1-3 16,-1 3 0-16,0-1 8 0,1 1 0 0,1-1-4 16,-4 4 1-16,1 0 8 0,-3 0 0 0,1 0 0 0,0 3 1 15,-2-1-4-15,-2 0-5 0,-7 0-1 0,4 1 4 16,-6-1-3-16,-1 1 0 0,-2 0-4 0,-4-1 2 15,-2 0 5-15,-3-1-8 0,-1 2 3 0,-3-2 5 16,-2-1-1-16,1 0 6 0,-3 0 10 0,-3 0 2 16,1 0 5-16,2 0 18 0,0 0-1 0,-1 0-2 0,1 0 2 15,-2 0 1-15,2 0-9 0,2 0-11 0,-2 0-4 16,0 0-9-16,-2 0-2 0,2 3-15 0,0-3-7 16,-1 0-24-16,2 0-18 0,-1 0-22 0,-1 0-32 15,1 0-28-15,0 1-28 0,0-1-29 0,0 3-39 16,-2 0-29-16,-1 0-44 0,1 1-32 0,1 0-55 0</inkml:trace>
  <inkml:trace contextRef="#ctx0" brushRef="#br0" timeOffset="181859.531">22962 13505 3736 0,'-3'3'1'16,"-4"0"-1"-16,2-1-1 0,1-2-4 0,4 0 0 16,-4-1 3-16,1 0-4 0,3 1 4 0,7 0-2 15,-1-3 2-15,5 0 4 0,5 2 6 0,6-5 14 0,4 2 9 16,8-2 14-16,4-1 3 0,6 0 8 0,4-1 5 16,2-1 3-16,1 2 0 0,3 0-20 0,-2 2-5 15,-6 0-7-15,-1 2-8 0,-3 3 0 0,-3-2-4 16,-3 3-3-16,-8-1-4 0,-3 1 2 0,-5-1-7 15,-5 3 7-15,-2-6-1 0,-4 3 1 0,-6 0-3 16,-2 0-7-16,-1 0-7 0,-1 0-17 0,-2-1-28 16,-4 0-63-16,1 1-60 0,-3-2-81 0,-1 0-86 0,0-1-120 15</inkml:trace>
  <inkml:trace contextRef="#ctx0" brushRef="#br0" timeOffset="183252.361">26289 12993 2414 0,'0'-7'3'16,"-2"1"5"-16,-1-3 17 0,5 1 25 0,-5-1 16 15,-2 1 10-15,1 1 6 0,-1 1 13 0,1 0 9 0,0 0 5 16,0 1-2-16,1 0-9 0,0-1 10 0,0 2 8 16,1 2 8-16,0-1 0 0,0 0-9 0,0 3 2 0,2-2-7 15,0 2-12-15,2-2-19 0,0 4-16 0,-2-2-6 16,0 0-9-16,0 2-6 0,2-2-10 0,0 1-8 15,-2 1-9-15,-2 0-12 0,2-1 1 0,0 4-4 16,2 2-2-16,-1 3 4 0,2 3-2 0,1 4 1 16,1 6 8-16,-1 3 1 0,3 6 2 0,0 3-3 0,1 2-1 15,0 1-4-15,1 3 1 0,-2-2 3 0,1 0-1 16,2-3 3-16,0-4-5 0,0-1-3 0,-2-4 3 16,3-3 4-16,-2-2-4 0,-1-5-3 0,2-5 3 15,-2-2 0-15,0-1-5 0,-3-3 3 0,1-2-6 16,1-1-2-16,0-3-5 0,-1-3-1 0,2 1-6 15,1-4-3-15,-1 0 4 0,-1-4 1 0,1 2-5 16,1-5 1-16,-1 0-3 0,-3-2 8 0,3 1 2 0,-2 0 7 16,-1-3-1-16,-2 2-5 0,0 0 8 0,0-2 5 15,2 0 1-15,-3 3-8 0,-1-2 3 0,1 1-3 0,1 5 5 16,2-2 14-16,-5 4 1 0,1 2 4 16,1 1 6-16,-1 2 1 0,1 1-1 0,-2 2 1 15,0 0-8-15,0 3-9 0,3-1-1 0,-1 0-6 16,-1 6 8-16,-1-1 2 0,4 4 7 0,-1 2 2 15,0 3 10-15,3 2 7 0,-3 1-5 0,2 3-1 16,-2 1-2-16,2 2-2 0,1-3-14 0,-1 2 3 16,1-3-17-16,-1-1-19 0,0 0-36 0,0-3-28 0,-2-3-55 15,2-2-53-15,-1-2-52 0,-2-3-78 0,1-2-69 16,-2-5-105-16</inkml:trace>
  <inkml:trace contextRef="#ctx0" brushRef="#br0" timeOffset="183621.476">26785 13413 2460 0,'2'5'16'16,"-2"1"8"-16,4-4 19 0,1 2 11 0,-2-1 11 16,-1-1 7-16,1 1 14 0,2 0 16 0,2 1-3 15,0-2-5-15,1-2-13 0,3-1-9 0,0 0-6 16,2-3-16-16,-2 0-16 0,6-3-10 0,-2 2-24 15,2-4-11-15,0 0-11 0,-4-1-12 0,1 0-14 0,-3 1 5 16,0-1 3-16,-4 0-5 0,0-2 11 0,-5 2 2 16,1-1 8-16,-3-2 12 0,-3 1 9 0,0 0 7 15,-1 2 13-15,-3-4 20 0,-1 4 14 0,2 1 23 16,-4-2 9-16,2 7 4 0,0-1 9 0,0 2 4 16,-1 4-3-16,0 1-9 0,-3 5-6 0,2 0-2 15,-3 3-5-15,1 2-1 0,-1 1-5 0,1 3-4 16,-2 2 0-16,3 0-7 0,3 2-9 0,-1 4-5 15,4-3-10-15,3 2-5 0,2 1-1 0,0-3-7 0,5-1-4 16,4 0-5-16,1-4-5 0,1-1-16 0,5-4-13 16,-3-1-32-16,5-3-42 0,0-4-48 0,1-2-65 15,1-2-85-15,1-6-79 0,1 0-99 0,-3-3-82 16</inkml:trace>
  <inkml:trace contextRef="#ctx0" brushRef="#br0" timeOffset="184298.079">27181 13484 2658 0,'0'7'0'16,"0"-2"13"-16,0 0 13 0,4-6 18 0,-2 2 12 16,-1 2 9-16,1-2 14 0,1 2 12 0,0 0 12 15,4-1-7-15,-1 0 4 0,6-4-10 0,-2 0-5 16,4-1-7-16,2-4-12 0,1-3-15 0,3 2-13 15,-2-5-6-15,3-2-24 0,-2 0-16 0,-2-4-19 16,1-2-8-16,-3-1-7 0,-2-1 1 0,1-3-9 0,-6-5-12 16,2 1-2-16,-1-6 0 0,-3-2 7 0,-1-3 0 15,0-4 3-15,2-3 3 0,0-3 13 0,-1 3 12 16,-1-4 24-16,0 5 22 0,0-1 21 0,0 6 19 16,-4 4 6-16,-1 6 21 0,-3 5 9 0,0 6 9 15,-2 4-9-15,-1 5-10 0,-1 5-16 0,2 2-20 0,-2 4-2 16,4 2-21-16,-4 7-9 0,2 0-15 0,-3 3 0 15,-1 6 1-15,1 4 7 0,-1 5 25 0,-1 6 5 16,-1 4 7-16,2 5 4 0,-1 4 16 0,2 2 5 16,0 6-3-16,2 1 4 0,-2 2-13 0,5 2-3 0,-2 0-6 15,5-2 6-15,0 1-8 0,5-3-15 0,4-4 12 16,1-3-20-16,3-4-1 0,2-6-5 0,1-4 2 16,3-1-15-16,0-10 6 0,0-3 11 0,0-5-23 15,0-5-4-15,2-8-10 0,-1-2-23 0,2-8-15 16,-1-5-13-16,1-4-20 0,0-3-8 0,-1-3-4 15,2-2 3-15,1-2 4 0,-2-2 24 0,-1-2 6 16,-1 1 19-16,-1-1 6 0,-1 2 7 0,-1-3 16 0,-1 1 5 16,-2-1 5-16,-3 3-2 0,-1-3 5 15,1 4 1-15,-3-2 1 0,-2-2-7 0,-1 2 2 0,-1 0 3 16,-4 0 2-16,2-1 0 0,-1 0 10 0,-1 2 3 16,-3-2 6-16,-1 2 19 0,2 1 12 0,-1 0 4 15,0 3 6-15,-2 4 8 0,-1 1 0 0,-1 4-1 16,1 6-1-16,-2 0-19 0,3 5-14 0,-1 3-2 0,1 3-13 15,-1 3-15-15,0 5-4 0,-1 2 6 16,1 7-4-16,-5 4 4 0,2 8 18 0,-3 3 7 0,0 6 15 16,2 4 14-16,2 4 8 0,-1 4 2 0,1 3-6 15,2 1 0-15,4-3-14 0,0 2-13 0,2-5-12 16,2-2-2-16,0-5-10 0,4-6-21 0,2-4-7 16,1-5-27-16,1-4-37 0,4-7-36 0,-3-4-41 15,0-1-67-15,3-9-76 0,-1-2-76 0,1-8-79 0,1-1-80 16,0-5-75-16</inkml:trace>
  <inkml:trace contextRef="#ctx0" brushRef="#br0" timeOffset="184628.7546">28157 13126 3015 0,'-4'0'9'0,"-1"2"15"0,-2 0 25 16,4-3 21-16,-2 5 15 0,-4-1 13 0,1 6 5 16,0-1 3-16,0 3-2 0,1 1-5 0,2 5-19 15,0-2-14-15,2 2-11 0,3 0 1 0,1 0 4 16,3 3-7-16,2-2-10 0,3-3-2 0,-1 2-8 16,4-3-3-16,1-2-5 0,0 0-10 0,3-4-10 15,-2-3 7-15,0 2 3 0,1-7-7 0,-1 0-3 16,0-3-3-16,-3-2-9 0,3-4-10 0,-4-3-6 15,1-2 5-15,-3-4-11 0,-2 1-9 0,1 0 5 16,-4-4-17-16,0-4-5 0,-3 0-15 0,-3-2-14 0,1-2-23 16,-1-1 7-16,0-1-5 0,-2 2-9 0,2 3 4 15,-2 2-12-15,0 3-27 0,-1 5-25 0,0 4-38 16,-1 4-67-16,1 4-68 0</inkml:trace>
  <inkml:trace contextRef="#ctx0" brushRef="#br0" timeOffset="184815.7352">28499 13237 4138 0,'1'4'10'0,"1"0"11"0,-2-2 16 0,1-7 23 0,-2 5-1 15,1 0 2-15,1 0-6 0,-1-1-1 0,2 0-23 16,-2-2-54-16,3 0-64 0,-1 2-80 0,1-2-78 15,0 1-106-15,3-3-121 0</inkml:trace>
  <inkml:trace contextRef="#ctx0" brushRef="#br0" timeOffset="185908.6237">28887 12829 1831 0,'5'-11'9'0,"-2"5"15"16,1-5 20-16,-1 2 11 0,0 1 10 0,-1-1 17 16,1 4 13-16,-2-2 8 0,1-1 5 0,2 4 3 15,-4-1 1-15,2-2 13 0,0 5 8 0,-1-1-5 16,1 1-3-16,-1 0-2 0,-1 2-14 0,0 0-17 15,0 2-24-15,0 0-21 0,0 2-17 0,-1 1-5 0,-1 2 4 16,-1 5 3-16,-3 1 8 0,1 8 4 0,-1 1 2 16,-4 10 8-16,1-1-4 0,1 5-7 0,-2 1-10 15,2 2-10-15,-2-3-14 0,2 3 5 0,-1-6 0 16,3-1-12-16,2-3 3 0,-1-4 0 0,3-4-3 16,-1-4-2-16,3-2 10 0,0-4-12 0,0-4-5 0,3-3-1 15,-1-2 0-15,1-5-9 0,3-4-5 0,2-2-8 16,0-3-12-16,0-4-2 0,3-5-1 0,-1 1 3 15,-1-6-5-15,2-3 7 0,-1 0 2 0,-1-5 3 0,0 0-3 16,-1-3-2-16,2-4-4 0,1-1 3 16,-2-3 4-16,1-1-1 0,2-2 7 0,1 0 6 0,-1 2 14 15,0 0 8-15,-1 5 12 0,1 7 5 0,-2 2-1 16,0 6 2-16,-2 9 2 0,-1 2 10 0,-2 6-2 16,0 4 6-16,-3 2 9 0,-1 1-2 0,1 4 0 0,-2-2-8 15,0 3 0-15,-2 1-5 0,2 4 10 0,0 1 14 16,0 4-1-16,0 7 6 0,-1 1 8 0,-1 5 8 15,2 3 14-15,-2 8-4 0,2 0-2 0,0 0-8 16,0 2-4-16,0-2-14 0,2 1 2 0,0 1-3 0,-1-3-14 16,2-3-3-16,2 0-10 0,1-4-10 0,-1 0 0 15,0-4 6-15,1-4-8 0,2 0-5 0,0-4-5 16,-2-4-17-16,1-2-26 0,-3-1-31 0,3-4-37 16,-1-2-43-16,-3-2-56 0,-1-2-34 0,1 0-64 15,-2-1-83-15,-1-3-71 0</inkml:trace>
  <inkml:trace contextRef="#ctx0" brushRef="#br0" timeOffset="186078.7691">28917 13100 3088 0,'-6'-1'9'0,"3"-1"6"16,0-1 25-16,5-1 3 0,-2 4 5 0,0 0 0 15,0 0-4-15,0 0 1 0,0 0-19 0,0 0-77 16,36-27-13-16,-36 27-25 0,47-25-22 15,-26 19-42-15,1-1-49 0,0-1-47 0,5 3-53 16,-2-3-65-16</inkml:trace>
  <inkml:trace contextRef="#ctx0" brushRef="#br0" timeOffset="187059.1086">29458 12879 1809 0,'13'-9'15'15,"-5"-2"21"-15,1 2 24 0,-1-3 33 16,-2 3 14-16,-4-2 22 0,1 2 9 0,-3 1 12 0,0 3-9 15,-3 0-9-15,1 1-14 0,-1 0-25 0,0-1-4 16,-3 2-24-16,6 3-10 0,0 0-9 0,0 0-6 16,0 0-9-16,0 0-9 0,-32 0-13 0,26 4-8 0,-2 1 7 15,0 3 6-15,-1 4 5 0,-1 0-4 0,2 1-2 16,0 3 6-16,-3 1-1 0,3 3 4 0,0-1 0 16,-1 5-8-16,3-2-6 0,-1 4 4 0,1 1 0 15,-2-1-9-15,5-1 2 0,0-1-3 0,1 1-1 0,1-2-1 16,2-4 2-16,1-2-4 0,1-2-4 0,3-6 6 15,2 1 2-15,0-5-7 0,0-2-6 0,4-3 0 16,-2-2-18-16,1-3-13 0,0-3-16 0,0-2-10 16,2 0-6-16,-2-3-2 0,-3-2 0 0,4-2-5 0,-2 0 14 15,0-3 8-15,0 2 13 0,0-4-12 0,0-1-3 16,0-1-11-16,0-4-5 0,0-1-4 0,0-2-7 0,0-2 7 16,1 2 8-16,0-5 13 0,0-1 19 0,-3 2 26 15,3-2 23-15,-6 1 22 0,1 1 28 0,1 2 8 16,-1-3 18-16,-3 6 28 0,0 0 9 0,-3 2 15 15,3-1 13-15,-3 6 2 0,2 0 2 0,-1 5 9 16,-1 1-4-16,2 5-8 0,1 1-9 0,-3 5-18 0,0 2-26 16,0 1-14-16,2 2-26 0,-4 2-19 0,2 2-12 15,2 2-17-15,-4 2-11 0,2 6-2 0,-1 1 3 16,1 6 1-16,-4 6 10 0,4 6-5 0,-4 1 6 0,0 6-2 16,-1 2 1-16,0 3-8 0,0 0 6 0,0 1-16 15,-1 2-40-15,-2-6-26 0,5 0-25 0,1-3-3 0,1-1-3 16,2-5-8-16,4-6-17 0,3-2-7 0,1-5 19 15,3-7 17-15,1 0 1 0,2-7-12 0,0-2-26 16,3-6-28-16,1-2-35 0,1-4-16 0,1-1-25 0,3-4-5 16,1 0 5-16,0-2 5 0,0 0 26 0,-2 1 41 15,1-3 52-15,-1 3 47 0,-1-3 53 0,-4 4 36 16,2-2 39-16,-4 0 39 0,-2-1 41 0,-1 0 18 16,-2 1 40-16,-3-2 14 0,-3 2 11 0,-2-1 15 15,-1 0-10-15,-2 2-5 0,-2-2-19 0,-3 1-11 0,0 2-35 16,-1 1-6-16,-2-2-6 0,0 4-11 0,0 1-1 0,0 0-8 15,-1 3-9-15,1 2-4 0,2 0-9 0,1 3-19 16,-3 1-21-16,2 2-25 0,-1 3-13 0,1 4-8 16,-2 4-11-16,-1 0-4 0,-1 5-4 0,-1 3 4 15,0 3 5-15,0 4 9 0,1 3-7 0,-2-1 1 0,4 1 0 16,1 2-1-16,0-1 3 0,2-2-3 0,4 0 5 16,2-4-7-16,-1-1 8 0,5 0-8 0,2-5 0 15,0-2 7-15,1-2 3 0,4-5-5 0,-2 0 1 0,1-4 6 16,3-6-12-16,1 0 0 0,-3-2-22 0,4-5-30 15,1-1-24-15,1-4-15 0,-1 0-23 0,-1-5-23 16,1 0-3-16,-1-1-13 0,0-3 5 0,-2 0 8 0,0-1 13 16,-2-2 4-16,0-3-4 0,-1 1 10 0,-1-5 2 15,1-4 8-15,-2 2 19 0,1-5 9 0,1-4 12 16,-2-4 18-16,1 0 20 0,1-3 23 0,-2 1 26 0,1-1 29 16,-1 0 22-16,-3 2 36 0,1 3 23 0,1 9 20 15,-3 2 17-15,-1 8-6 0,1 3-6 0,-2 6-19 16,0 5-17-16,-3 5-27 0,0 4-26 0,2-2-27 0,-2 4-21 15,0 2-7-15,0 2-11 0,-2 2 5 0,2 1-4 16,-1 5-2-16,-1 2 4 0,-3 7 2 0,2 4 13 0,-3 4 8 16,0 5 3-16,-1 7-14 0,-1 0 5 0,1 5-5 15,-1 3-5-15,1 1 6 0,-2 1-11 0,-2 3-6 16,3-1-16-16,3-5-5 0,0-2-9 0,0-5 6 0,1-4-4 16,4-5-15-16,4-6-12 0,0-9-28 0,0-4-15 15,3-4-17-15,-1-2-36 0,5-7-44 0,-1 0-43 16,3-7-50-16,-1-3-48 0,4-2-33 0,1-1-24 0</inkml:trace>
  <inkml:trace contextRef="#ctx0" brushRef="#br0" timeOffset="187324.2796">30980 11750 2788 0,'5'-17'14'0,"-5"5"12"0,0-1 14 0,0 6 8 0,-8 3 18 15,0 4 8-15,-1 4 11 0,-5 3 13 0,1 3 7 16,-4 5 8-16,-3 3-1 0,-3 6 7 0,1 5-1 16,-2 7 15-16,-3 7 6 0,0 4-3 0,0 10-9 15,4 2-10-15,2 5-4 0,2 2-8 0,2 4-10 16,4-6-18-16,5 0-11 0,0-4-3 0,7-5-16 0,4-3-4 16,0-9-13-16,6-2 0 0,1-7-11 0,3-5-3 15,2-3 0-15,4-7-5 0,2-3-6 0,3-5-44 16,3-4-29-16,1-4-57 0,5-5-54 0,-1-4-72 0,4-2-66 15,-4-5-74-15,3-2-83 0,-1 1-63 0</inkml:trace>
  <inkml:trace contextRef="#ctx0" brushRef="#br0" timeOffset="187810.6324">30998 12166 2883 0,'6'-16'10'0,"3"0"11"16,-4-2 32-16,5 2 32 0,-5 1 28 0,-1 2 22 0,2 0 8 15,-1 4 10-15,0-2 0 0,0 7 1 0,-2-2-30 16,2 2-29-16,2 1-29 0,-5 0-23 0,1 2-7 15,-1 1-13-15,1 1-11 0,0 2-9 0,2 3-3 0,-2 3-3 16,1 1 1-16,3 7 7 0,1 2 2 0,-5 6 1 16,4 6 4-16,-4 2 6 0,-1 4 4 0,-7 5 2 15,0 3 1-15,-5-2-3 0,-5-2-2 0,0 4 1 0,-4-5 2 16,0-4-12-16,-3-2-8 0,2-7 7 0,2-2-1 16,-1-4-6-16,4-7 4 0,2 1-4 0,-2-7-4 0,5-2 7 15,0-6 1-15,2 3-17 0,1-6-15 0,2-3-8 16,0 0-9-16,5-4-1 0,1-1-4 0,1-2-7 15,3-1 0-15,4-3 9 0,-3 0 14 0,4-2 8 0,0-1 5 16,2 3 6-16,-2 1 4 0,2 2 8 0,-2 1 6 0,-1 4 9 16,-2 1 7-16,2 6-1 0,-3 0 11 0,-1 2 3 15,2 2 8-15,-3 2-3 0,2 1 5 0,2 1-1 16,-1 0 0-16,1 2 0 0,4 4-12 0,-2 3 0 16,2-2-8-16,-2 2-3 0,1 0-3 0,1 4-6 0,0-1-22 15,-3 0-25-15,5 1-44 0,-4-3-57 0,-2 0-70 16,1-1-69-16,-1-3-88 0,-1 1-93 0,-3-4-67 0</inkml:trace>
  <inkml:trace contextRef="#ctx0" brushRef="#br0" timeOffset="187994.666">31366 12395 2449 0,'5'2'17'0,"-1"2"18"16,-1-2 31-16,-1 3 23 0,-2 1 8 0,0 5 9 15,-2 2 6-15,1 3 5 0,-1 2-13 0,2 2-18 16,-4 2-25-16,4 0-27 0,0 2-10 0,0 0-6 0,-2 0-4 16,4-2-26-16,-2 2-34 0,0-4-51 0,0-3-56 0,0 0-58 15,0-4-59-15,3-4-81 0,-2-3-80 16</inkml:trace>
  <inkml:trace contextRef="#ctx0" brushRef="#br0" timeOffset="188468.525">31578 12074 2600 0,'5'-10'17'15,"-1"-3"26"-15,1 1 21 0,1 1 31 0,-2 1 23 16,0 2 24-16,1 2 19 0,1-2 17 0,-1 3-12 15,1 1-8-15,1-2-10 0,-1 5-21 0,2-3-19 0,-2 0-20 16,2 4-22-16,0-3-11 0,1-2-7 0,-1 5-14 16,-1 0-17-16,1 0-12 0,-1 0-2 0,0 0-10 15,-1 2 7-15,-1 2-5 0,0-2-1 0,-2 2 1 0,0 0 6 16,0 3-2-16,0-3 4 0,-3 5-6 0,0-1 3 16,0 2 0-16,-3 1 3 0,-3 1-5 0,1 3 4 15,-1 0 1-15,-2 1-9 0,0 1 11 0,-3 0-5 16,0 0-5-16,1 0 3 0,-1-1 5 0,3-2-8 0,-1 2 4 15,-2-3 2-15,3-1-2 0,3 0 1 0,0 0 1 16,-2-2-8-16,7-1 1 0,-2-2-1 0,2 1 2 0,2-1-2 16,-1 0 7-16,5 0-7 0,-3 0 6 0,2 1 3 15,0-1-4-15,3 1 5 0,0 2-3 0,0-1 0 16,-2 0 2-16,2-1 3 0,1 1-8 0,-1 4 10 0,2-2-4 16,-3-1-6-16,2 0 6 0,-3 0-5 0,0 2-1 15,1-3 1-15,-1 3 9 0,0-3-10 0,-6-1 3 16,2 3 6-16,-2-5-4 0,-2 5 11 0,-1-5-9 15,-3 5-4-15,-2-3-14 0,-3 1-19 0,0 0-38 0,-3 0-46 16,-1 2-63-16,-4-4-77 0,2 2-66 0,1 1-85 16,-3-2-89-16</inkml:trace>
  <inkml:trace contextRef="#ctx0" brushRef="#br0" timeOffset="188695.3378">31927 12388 2391 0,'8'3'-3'16,"-3"-2"4"-16,-2 2 17 0,2-5 18 0,-1 5 17 15,-4 1 26-15,-1 1 11 0,-2 4 8 0,1-1 21 16,2 3 2-16,-3 2-11 0,1 1-16 0,1-2-14 16,-4 3-26-16,2-1-12 0,0 3-3 0,-1 0-22 0,0-2-6 15,-2-1-16-15,-1 1-34 0,2-3-27 0,2-2-28 16,0 0-30-16,0-5-34 0,0 1-36 0,0-6-48 15,3 3-50-15,0-6-24 0,0-2-44 0</inkml:trace>
  <inkml:trace contextRef="#ctx0" brushRef="#br0" timeOffset="189085.2887">32235 11976 1996 0,'7'-5'16'0,"-1"-2"21"15,0 3 17-15,0-2 24 0,-2 4 14 0,-1 1 16 0,-3 1 4 16,0 1 6-16,0 1-10 0,0 1-13 0,0 0-6 0,0 1-2 16,-2 3-10-16,-1 2 0 0,0 4 9 0,-2 2-3 15,-1 4-1-15,-2 1 2 0,2 7-6 0,-1-1-16 16,-2 3-2-16,1 0-14 0,3 0-14 0,-1 0-2 0,4-2-11 16,-4-1-3-16,5-4-1 0,1-1-11 0,0-3 3 15,0-3-4-15,1-3-2 0,2-3 7 0,0-4 9 0,-3 2-1 16,3-5-3-16,1-2 3 0,-1-4-1 0,3-1-1 15,1-2-1-15,3-3-5 0,2-2-1 0,2-3-5 16,2-2 1-16,1 0-5 0,4-4-1 0,-1 2 3 0,-1-4 0 16,2 5-3-16,-1-2 3 0,1 6-7 0,-5 1-1 15,-1 3-3-15,-2 5-2 0,-3 1 0 0,-1 1 3 0,-4 7 2 16,-4 0-7-16,1 3 4 0,-2 2-1 0,-2 0 16 16,2 4-4-16,-4 3 3 0,0 3-3 0,-1 0-3 15,-2 2 11-15,2 1-2 0,-1 0-2 0,-1 3-1 0,-2-3 2 16,1 3-9-16,0-3 4 0,0 1-11 0,1-5-24 15,0 0-19-15,4-3-37 0,-2-2-45 0,2-5-32 0,3-1-51 16,0-6-51-16,0 0-65 0,3-2-61 0</inkml:trace>
  <inkml:trace contextRef="#ctx0" brushRef="#br0" timeOffset="189399.7298">32654 11375 2752 0,'2'-15'20'0,"-2"2"16"15,1 1 11-15,6-1 33 0,-4 3 11 0,2-1 5 16,2 6 5-16,1-2-3 0,-1 3-20 0,2 0-15 0,2 3-8 16,0 1-33-16,2 3-10 0,1 3-4 0,1 2 2 15,0 6-2-15,1 5 1 0,0 5 4 0,1 6 1 0,-1 5 5 16,1 9 8-16,-2 5 19 0,0 5-2 0,-2 5 10 15,-3 4 0-15,-1 5 2 0,-3 7-1 0,-2 3-3 0,-8 4-6 16,0 1-22-16,-7 3 4 0,-4 0-10 0,-8-2-3 0,1 0-3 16,-8-9-11-16,0-2-1 0,-5-10-3 0,-2-3-4 0,-2-9-14 15,-4-3-5-15,-1-8-10 0,0-6-10 16,1-4 2-16,-2-3-17 0,3-3-18 0,1-4-28 0,0-3-30 16,1-5-56-16,7-3-62 0,-2-2-100 0,2-7-95 0</inkml:trace>
  <inkml:trace contextRef="#ctx0" brushRef="#br0" timeOffset="190036.1609">30991 13138 3185 0,'-17'7'0'0,"1"1"-2"0,-1-2 5 16,4-6 3-16,3 5 4 0,-2-2-6 0,2 4 4 15,4-5 6-15,2 3 4 0,2-2 13 0,6 0 10 0,1-1 9 16,10-2 1-16,3 0 12 0,9-3-7 0,7 0-2 16,5-4-9-16,8 3-2 0,6-4-21 0,4-2-11 0,4-1-4 15,3 1-4-15,3-2 0 0,-2 0-11 16,0 0-5-16,0-2-14 0,-2 1 8 0,-3-2-5 0,-6 1-3 15,-5-1-4-15,-5 1 5 0,-6-1 7 0,-8 4 11 16,-6 0 15-16,-8 2-1 0,-2 1 7 0,-8 1-1 16,-4 3 3-16,-7 1-6 0,-1 1 2 0,-10 1-3 0,0 2-8 15,-9 1 0-15,-5 1-5 0,-7 4 9 0,-3 2-3 16,-10 2-1-16,0 3 3 0,-7 3-4 0,0 2-2 0,-3 3-2 16,2 0 3-16,0 2-9 0,0 3 3 0,4-1 0 15,4-1 8-15,5-1 0 0,5-1 7 0,8-6-7 16,5 0 3-16,9-2 5 0,5-3 4 0,4-4 7 15,8-1 1-15,2-3 5 0,4-1 2 0,4-3 10 0,3-3-7 16,6-1 5-16,2-3-4 0,7-3 2 0,4-2-18 16,4-3 1-16,6-2-6 0,0-2-2 0,5 0 3 15,0 1-11-15,1-1-1 0,-3 0-8 0,4 4 3 0,-4 0-20 16,-3 1-14-16,0 3-11 0,-3 0-31 0,-6 5-20 16,1-2-36-16,-8 4-42 0,-1-1-44 0,-8 2-33 15,0-2-58-15,-7 2-59 0</inkml:trace>
  <inkml:trace contextRef="#ctx0" brushRef="#br0" timeOffset="192125.922">10931 8075 2518 0,'2'-10'1'0,"0"2"6"16,-6 0 27-16,3-4 30 0,1 7 4 0,-3-1-1 0,-1 3-5 15,3 2-9-15,-3 1-7 0,4 4-5 0,-1 2-26 16,-2 7-12-16,-2 3 0 0,-1 12 6 0,-2 5 8 0,-3 9 17 15,-5 5 12-15,-3 12-2 0,2 3 2 0,-4 3-25 16,-1 3 0-16,0 2-4 0,1 1 8 0,-1-1-16 16,5 0-6-16,-2-1-15 0,-1-2-31 0,3-5-29 15,-1-3-33-15,2-9-28 0,0-6-43 0,3-10-16 0,1-9-54 16,1-12-62-16</inkml:trace>
  <inkml:trace contextRef="#ctx0" brushRef="#br0" timeOffset="192302.0382">10313 8433 2131 0,'-6'-32'26'0,"1"5"32"0,1 5 28 16,2 2 31-16,-3 6 12 0,4 5 4 0,-1 3-7 15,2 2 1-15,2 3-32 0,-2 2-32 0,6-1-35 16,0 4-26-16,7 3-8 0,4 1-9 0,10 5 18 16,5 3-9-16,10 2 12 0,9 6 6 0,8 2 9 0,10 3-3 15,7 2 5-15,8 5 3 0,7 1-24 0,6 4-41 16,1 2-74-16,1 1-105 0,1 2-119 0</inkml:trace>
  <inkml:trace contextRef="#ctx0" brushRef="#br0" timeOffset="193323.0129">22999 5245 4112 0,'0'-10'-7'0,"0"0"-8"0,-3 8-9 0,5-8-6 16,-6 13 4-16,4 6-5 0,-4 6 0 0,1 4-3 16,0 6 7-16,-4 8 2 0,1 4 14 0,0 6 1 15,-4 1-1-15,4 2 5 0,0-2 1 0,1-1 0 0,3-4 2 16,5-3 1-16,2-3-1 0,3-5 6 15,5-4 4-15,1-3 14 0,5-6 6 0,2-6 17 0,6 1 3 16,4-8 9-16,6-4-1 0,7-8-1 0,3 1-6 0,9-8-19 16,5-4-6-16,8-4-11 0,4-4-5 0,9-3-7 15,-1-2 0-15,11-4-7 0,0-1 2 0,1-6-8 16,5-4-7-16,-4-4-11 0,0-1 3 0,-3-4-2 16,0 0-3-16,-8 3 4 0,-3 4-1 0,-6 5 12 0,-10 8 2 15,-4 6-8-15,-9 7-39 0,-8 11-27 16,-8 2-35-16,-7 8-29 0,-6 3-39 0,-4 3-49 0,-6 8-37 15,-4 0-42-15,-5 7-18 0,-3 4-44 0</inkml:trace>
  <inkml:trace contextRef="#ctx0" brushRef="#br0" timeOffset="199147.641">19328 7590 1875 0,'-8'3'-5'0,"3"-1"5"15,2 2 6-15,1-8 10 0,-1 4 4 0,3 1-1 0,-1 0-7 16,1 1 6-16,0-2 2 0,0 3 13 0,0-3 13 16,0 1 6-16,0 0 18 0,0-1 9 0,0 3 18 15,-2-3 2-15,0 0 14 0,2 0-12 0,0 0-14 0,-1 1-11 16,1-1-16-16,-2 2-8 0,2-2-5 0,0 1-2 16,0-1-6-16,0 0 2 0,0 0 7 0,0 0-4 15,0 0 5-15,0 0-7 0,0 0-4 0,3 3 9 0,-1-3 1 16,1 1 12-16,5 0 5 0,1 3 5 0,9-1-3 15,4-2 8-15,6 3 10 0,9 1-16 0,8 1-5 16,3-2-17-16,11 0-12 0,6 2-16 0,-1-2-6 0,7 4 4 16,1 1-14-16,2-4-5 0,0 2 6 0,2 1-1 15,0 0 0-15,-2-2 6 0,5 1-5 0,0-2-28 16,-3-1-39-16,0 0-40 0,-3-4-54 0,-7 1-61 0,-3-2-65 16,-7-1-102-16,-11-1-102 0</inkml:trace>
  <inkml:trace contextRef="#ctx0" brushRef="#br0" timeOffset="200817.8328">27106 14215 2346 0,'-15'-3'-3'15,"5"2"3"-15,0-7 0 0,5 3-3 0,-2 0 1 16,2 0 7-16,0 3-4 0,2-1 12 0,3 3 7 0,0-1 0 16,0-1 12-16,5 2 23 0,1-1 15 0,2-2 9 15,3 3 17-15,4-3-1 0,3 3 10 0,6-3 0 16,4 2-3-16,4-2-10 0,4 3-17 0,4-2-15 16,7 0-6-16,4-1-7 0,4 0-16 0,6 1-1 15,3-3-11-15,7 0-8 0,4-2 1 0,5 0 7 16,9-1-8-16,4-3-1 0,8 0-6 0,10-2 0 15,6-2 5-15,6-2-1 0,10-3-2 0,9-1-12 16,6-6 1-16,7-3 3 0,7-5 7 0,10-4 0 0,5-2-7 16,3-1-1-16,0-3 6 0,-7 3 10 0,4 2 17 15,-7 3 2-15,-7 4 4 0,-8 4-1 0,-11 4 10 16,-8 4 2-16,-5 1-9 0,-6 3 3 0,-11 5-25 16,-10 0-5-16,-6 2 1 0,-8 1-3 0,-8 1-20 15,-5 1-16-15,-13 2-22 0,-7 0-24 0,-5 0-11 0,-9 1-29 16,-9 1-22-16,-5-1-35 0,-7 1-17 0,-3 1-47 0,-9 0-20 15,-1-2-55-15,-9 0-43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7T23:56:40.30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3646 1511 854 0,'0'-5'17'0,"2"1"16"0,-4-1 1 0,4-3 12 15,-4 4 5-15,2 1 0 0,0-2 11 0,0 4 9 16,2-2-7-16,-2 1-1 0,1-1 12 0,-1 3 1 0,2-2 8 16,-2 2 9-16,0-1 0 0,0 1 0 0,0 0 3 15,0-1-3-15,0 1 5 0,0-1 1 0,0 1-9 16,2-3-6-16,-2 6-5 0,1-3-5 0,-1 0-9 16,2 0-17-16,-2 0-16 0,0-3-13 0,1 3-3 0,-1 0-4 15,0 0-7-15,0 0-4 0,3 0-5 0,-3 0 8 16,0 0-4-16,0 0 3 0,0 0 0 0,2 0 0 15,-2 0 2-15,0 0 2 0,0 0-4 0,0 0-3 0,0 3 9 16,1-3-7-16,-1 0-5 0,0 0 3 0,2 1 1 16,-2 1 2-16,1 0 4 0,1 0-4 0,0 1-7 15,1 1 4-15,2 4 3 0,-2-1 4 0,3 1-1 0,2 1-12 16,-2 1 2-16,1 1 7 0,1-2-2 0,1 4 4 16,-1-1-4-16,-2 1-5 0,5 2-1 0,-4-2 11 15,1 4-6-15,0-2-1 0,1 0 2 0,-4 0-4 0,3-1 3 16,-2 1-3-16,1-2 0 0,-2-3 2 0,0 1 1 15,0-4 0-15,-3 0-1 0,3 0-1 0,-4-7 1 16,2 4 2-16,-1-3 6 0,0-1-4 0,-2 0 21 0,1 0 15 0,2 0 20 16,-3-3 5-16,3 1 4 0,2-3 7 15,0-3-8-15,3-4 0 0,4-1-9 0,1-5-21 16,4-4-17-16,4-4-9 0,3 0 1 0,2-4-7 0,6-2-2 16,3-1-1-16,3-4-7 0,6-1 8 0,2 1-1 0,1-1 6 15,4-1-8-15,-2 0 0 0,3 0 1 16,0 1 6-16,-4 0-6 0,1 3-4 0,-5 1-2 0,-3 1-1 15,-3 3 1-15,-2 2 2 0,-4 3 9 0,-5 1-9 16,-5 5 2-16,-1-1-1 0,-3 3 5 0,-2 2 2 0,-2 2-2 16,-4 3-3-16,1 2-8 0,-3-1 10 0,0 2-2 15,-3 2 1-15,1 0 3 0,-2 2-4 0,-2-1 4 0,0 1-2 16,1 1-1-16,-3 2-2 0,1-3 1 0,1 3-2 16,-2 0-5-16,0-1 5 0,2 1 0 0,-2 0 6 15,1 0-1-15,-1-2-2 0,0 2 1 0,0 0-2 0,0-1 1 16,2 2-4-16,-2-2 3 0,2 1-5 0,-2 0 2 0,0 0 0 15,0 0 0-15,0 0-11 0,0 0-11 0,1 0-15 16,-1 0-17-16,-1 0-14 0,1 0-29 0,0 1-21 16,1-1-16-16,-1 0-15 0,0 0-29 0,-1 0-31 0,1 0-45 15,0 0-74-15</inkml:trace>
  <inkml:trace contextRef="#ctx0" brushRef="#br0" timeOffset="16038.715">3447 6106 1338 0,'-5'-9'14'0,"4"-1"16"0,-4 1 4 16,5-2 7-16,-3 2 5 0,1 3 0 0,2 0 7 15,2 1 7-15,-1 0-6 0,1 2-10 0,-2-1 4 16,2 2 1-16,-1 1-4 0,-1 1 19 0,2 0 3 0,-2 0-8 16,0 0-9-16,1 1-4 0,1-1-2 0,-2 0-6 15,3 2-3-15,-3-2-18 0,1 0-12 0,-1 0 5 16,0 0-3-16,0 0-2 0,2 0-3 0,-2 0-6 0,0 0-2 15,0 0 4-15,0 2 4 0,0 0-2 0,1-1 3 16,1 1-1-16,0 3 3 0,1 0 2 0,-1 1 4 16,1 0-2-16,0 4-3 0,-1 0 2 0,1 1-2 15,0-1 4-15,1 2-6 0,0 2-4 0,-1-1 0 0,0 1-1 16,0-4 2-16,-1 4-5 0,3-4 1 0,-2-1-5 16,0-1 6-16,1-3 8 0,0 0 3 0,0-2 8 0,0-2 9 15,-1 0 7-15,0-1 13 0,0-1 15 0,2-3 2 16,-1 1 5-16,3-4-1 0,1-3-4 0,0-1-7 15,6-4-4-15,-3-4-16 0,5-1-10 0,0-1-5 0,2-4-7 16,-1 0-5-16,3-1 3 0,-1-1-9 0,-2-2 0 16,4 0 6-16,-1-1-1 0,-2 0-5 0,2 1 1 15,1 0-5-15,-2 0 2 0,0 4-1 0,-3 1 3 0,1 3-1 16,-4-1-2-16,1 7 7 0,-5-2-5 0,1 5 11 16,-2 1-11-16,-4 1 10 0,1 3-7 0,0 0-2 15,-3 3 4-15,-1 0-1 0,1 1-2 0,-2 3-3 16,0-1 5-16,0 1-1 0,1 0-2 0,-1 0 6 0,-1 0-10 15,2-1 1-15,-2 2 7 0,1-2-5 0,0 1-1 16,0 0-7-16,-2 0-3 0,2 0-6 0,2 0 1 0,-2 1-10 16,0-1-11-16,0 0-3 0,1 1-16 0,1-1-8 15,-2 0-15-15,0 0-17 0,0 0-23 0,0 0-20 16,0 0-28-16,0 0-19 0,0 0-25 0,-2 0-29 0,1 0-10 16,1 1 7-16,0-1 20 0,-2 2-6 0</inkml:trace>
  <inkml:trace contextRef="#ctx0" brushRef="#br0" timeOffset="20122.4437">9931 5207 1068 0,'1'-6'22'0,"-1"1"18"0,0-2 13 0,2 0 26 16,-4 3 11-16,2-1 13 0,0-1 8 0,-1 5 18 0,1-3-7 15,-2 0 2-15,1 2-2 0,2 0-11 0,-1-2-1 16,-1 4-3-16,1-1 2 0,0 1-14 0,1 0-6 16,-2 0-13-16,1 1-3 0,0-1-14 0,0 0-6 0,0 3-1 15,0-2-13-15,-2 1-7 0,2 0-11 0,0 1-7 16,0 2-8-16,-3 2 0 0,0 5-6 0,-2 5-11 16,-3 6 7-16,2 4 5 0,-4 5 2 0,-1 4-3 15,2 3-3-15,-1 0 0 0,0-1 6 0,5-4-4 0,3-1-4 16,-1-5 2-16,4-2-4 0,1-6 2 0,5-3 5 15,0-3 0-15,4-2-4 0,3-3 11 0,2-3-5 16,3-1-4-16,4-4 5 0,5-3 2 0,4-3-7 0,3-4 4 16,5-4-7-16,0-3-7 0,4-4 6 0,-1-2 4 15,1 1 1-15,-6-3-5 0,-2-1-5 0,-4 2-1 0,-5-2 3 16,-4 1 3-16,-8 0-14 0,-1-3-4 0,-6 1-9 16,-3-1 2-16,-2-2 7 0,-5 0-3 0,-3 0-1 15,0 0-11-15,-3-1 17 0,-4 2 0 0,-1 1 10 16,-1 2-3-16,-3 4-1 0,-1 0 2 0,-2 3 9 0,1 3 2 15,0 4-14-15,0 1-3 0,-2 3-15 0,3 2-10 16,0 1-16-16,1 4-22 0,1 1-25 0,2 2-13 16,1 2-27-16,-1 0-30 0,4 2-24 0,1 2-30 0,3 1-11 15</inkml:trace>
  <inkml:trace contextRef="#ctx0" brushRef="#br0" timeOffset="20493.6914">10636 4846 1581 0,'7'-8'20'0,"0"-1"21"16,-4 1 28-16,-1 2 15 0,-2 2 24 0,-2-2 11 16,0 1 8-16,1 3 15 0,-2-1 2 0,-1 0-4 15,0 1-11-15,1 0-5 0,0 1-18 0,-2 1-6 0,2 0-4 16,-1 1-19-16,0 1-23 0,0 0-19 0,1 3-14 16,-3 0-11-16,3 4-7 0,-2 1-6 0,-1 7-5 15,1 3 3-15,-2 4-1 0,2 1 3 0,1 4-4 0,1 2 2 16,3-2 0-16,2 3 2 0,3-3-5 0,7 0 2 15,-4-3 2-15,5-2-2 0,2-2-5 0,3-3-3 16,1-4-2-16,3-1-4 0,0-4 2 0,-1-2-3 0,2-2-7 16,1-1 5-16,-3-5 4 0,1-2-3 0,0 0 4 15,-3-5 0-15,-2-1 3 0,0-1 1 0,0-2 10 16,-2-3-8-16,-4-1-3 0,3 1 1 0,-2-5-2 0,-1 0-1 16,0-1-4-16,-5-2 5 0,0 0-2 0,-2-2 3 15,-1-3 5-15,-3 3-5 0,-3-2 7 0,-1-1 6 16,-2 0 2-16,-4 3-6 0,-2 0-5 0,-1 2-4 0,-2 1-16 15,-2 6-8-15,-1-2-23 0,-3 5-4 0,0 2-10 16,-1 1-2-16,4 1-18 0,-3 4-16 0,4-1-5 16,1 2-18-16,0 3-30 0,5-5-30 0,2 5-39 0</inkml:trace>
  <inkml:trace contextRef="#ctx0" brushRef="#br0" timeOffset="21013.0402">10999 4509 1007 0,'10'-2'28'0,"-4"-2"30"0,-1 3 34 0,-2-1 13 16,-1 2 9-16,-2-2 9 0,0 2 11 0,1 0 6 15,1 0-27-15,-2 0-34 0,0 0-31 0,0 2-15 0,0 0 2 16,2 3 2-16,1 3 11 0,3 3 0 0,0 4 8 16,2 5 6-16,3 5 3 0,2 5 10 0,3 2-10 15,1 6-10-15,0 1-20 0,1 4-4 0,1 3-9 0,-2 1-2 16,2 1-1-16,0 2-11 0,-3-1-1 0,-1-1 1 15,0-4-10-15,-1-1 4 0,-3-7 2 0,0-2-7 16,2-5-7-16,-2-4 8 0,-3-6 1 0,4-2-5 0,-5-3 7 16,1-4-7-16,1-3 0 0,-4-2 6 0,-2-3 3 15,-1-1 2-15,-1-1 2 0,-1 0 4 0,2 0 1 16,-4 0 1-16,1-3-1 0,-1-1-4 0,0-3-2 0,-1-4-9 16,1 1-9-16,-3-6-2 0,1-1-5 0,0-5-2 15,-3-5-4-15,1-2 0 0,-2-1-1 0,0-5 2 16,0-4 5-16,-2-4 4 0,0-1 1 0,-2-2 5 0,4 0 5 15,-4 3 7-15,1-3 8 0,0 5 5 0,1 1 4 16,1 2 5-16,-3 3 8 0,3 0 4 0,1 3 5 16,2 1 1-16,-2 2-9 0,4-2 0 0,0 2-6 15,3 2-2-15,1-1-8 0,1 0-12 0,3 2-3 0,3-1-9 16,0 4 3-16,1 0-3 0,1 4 3 0,2 0-8 16,2 4 1-16,1 2 2 0,-1 2 1 0,1 2-1 15,5 3-1-15,-2 2-6 0,1 2 3 0,2 3 3 0,0 2 0 16,-2 5 1-16,3 3-1 0,-4 1 9 0,4 5-3 15,-4 2 6-15,-1 3-2 0,-1 3-1 0,-2-1 2 16,0 5 4-16,-5 0-9 0,-3 0-3 0,-5 5 1 0,-2-2-7 16,-5 2-11-16,-3 1-23 0,-3 1-19 0,-4-1-34 15,-3-2-30-15,0 1-50 0,-4-2-55 0,-2-3-56 0</inkml:trace>
  <inkml:trace contextRef="#ctx0" brushRef="#br0" timeOffset="21341.2581">10604 5971 1744 0,'0'0'19'0,"2"0"15"0,-2-1 12 0,4 0 0 16,-2 2 1-16,-2-2-1 0,3 1-3 0,-3 0-1 16,0 0-18-16,2 0-17 0,-2-1-10 0,3-1-1 15,0-3-3-15,2 3 4 0,3-5 4 0,4-1-1 16,1-4-2-16,6 0 7 0,3-2-6 0,0-4-1 0,5-1-16 15,2-2-25-15,-3-2-49 0,3 1-52 0,-2-2-63 16</inkml:trace>
  <inkml:trace contextRef="#ctx0" brushRef="#br0" timeOffset="23782.8884">13664 4299 1765 0,'4'-4'4'0,"-4"0"23"16,0 1 20-16,3-1 26 0,-3 0 1 0,0 4 4 0,0-1 5 15,0 0 7-15,0 2 5 0,0 0-13 0,0-1-4 0,-2 2-16 16,1 0 5-16,1 0-7 0,-4 1 2 15,4 3-5-15,-1 0-9 0,-2 4 4 0,1 2-21 0,-5 4-13 16,4 2-7-16,-3 1 2 0,2 4-2 0,0 0-5 16,3 0-3-16,1-1-12 0,1 0 0 0,4-2 6 15,3 0 0-15,0-3-2 0,1-1-2 0,4-3 8 16,1-2 1-16,2-1-1 0,0-4 8 0,1-1-9 0,2-3 5 16,2-2 1-16,1-5 0 0,-1-3-8 0,2-1 4 15,2-5-10-15,0-4 2 0,1-1 0 0,-5-3-3 0,1-3-1 16,0-1-2-16,-6 2 0 0,-2-4-5 0,-3 3 13 15,-5-2-5-15,-4 4 10 0,0-2-2 0,-6 3 1 16,-2 0 6-16,-1 0-2 0,-2 3 4 0,-4 0-5 16,-3 1-6-16,2 3-17 0,-2 0-2 0,-1 2-9 0,-2 1-18 15,2 0-8-15,-4 4-19 0,0 1-14 0,3-1-21 16,-3 1-13-16,5 2-17 0,-1-1-26 0,3 0-27 16,1 2-28-16,4 0-32 0</inkml:trace>
  <inkml:trace contextRef="#ctx0" brushRef="#br0" timeOffset="24224.184">14077 3643 1908 0,'1'-8'23'0,"1"2"27"0,-2 1 19 0,5-2 11 16,-5 2 5-16,0 2-5 0,0 1 0 0,0 2-4 15,0 0-28-15,1 2-28 0,-1-2-22 0,0 3-11 0,2 1-9 16,0 1 5-16,1 3 1 0,-2 4 4 0,3 2 6 15,1 7 8-15,0 2-1 0,3 6 8 0,-1 2 0 0,3 1 4 16,-1 4 1-16,3-1-2 0,-1-1-1 0,0 0-5 16,1-1 1-16,-2-3-4 0,2 0 3 0,-3-3-6 15,4-2-2-15,-2-2 7 0,1-4-7 0,-1 1 5 16,2-6 0-16,0 1 3 0,0-1-1 0,2-6 3 0,0 0-4 16,2-2-5-16,-1-3 4 0,3-1-5 0,1-2 2 15,1-3-3-15,1-4-4 0,1 2-2 0,-2-1 2 16,1-2 4-16,-1-2-7 0,-1-1 6 0,-1 0-1 15,-1 2-2-15,-4-3 7 0,0 1-3 0,-1 0 5 0,-5 2 1 16,3 0 10-16,-5 2 4 0,-1 0 9 0,-2 4 18 16,-1 1 9-16,-2 1 23 0,0 0 6 0,0 2 15 15,0 0 8-15,-2 0-3 0,0 2-5 0,1-2-21 0,-1 2-13 16,1-1-10-16,-4 3-16 0,-2 2-17 0,0 1-11 0,-1 1-4 16,0 3-2-16,-5 1-3 0,2 0 9 15,-2 3-10-15,3-2-1 0,-2 0 1 0,3-1-1 0,0-1-6 16,-3 0-20-16,4-2-7 0,-2 0-30 0,0-1-13 15,0-2-20-15,-2-3-40 0,2 2-41 0,-4-2-38 0,5-3-29 16,-4 1-53-16,1-4-43 0</inkml:trace>
  <inkml:trace contextRef="#ctx0" brushRef="#br0" timeOffset="24498.3701">14832 3709 1571 0,'3'3'-8'0,"1"1"4"0,-3-2 2 16,2-3 22-16,-1 5 9 0,1 3 7 0,0 4 6 15,2 4 10-15,3 2 27 0,-2 3 9 0,2 5 8 0,0 1-18 16,1 5-4-16,-1 1-2 0,1 1 0 0,-3 3-7 16,3 0-16-16,-4 1-18 0,1 1-5 0,-1-1-3 0,3 3-7 15,-5-5-4-15,0 3-5 0,-1-3-4 0,-1-4 2 16,-1 3 4-16,0-5-6 0,-1 0 0 0,-3-2 4 15,0-5 0-15,-1-1-5 0,-3-1 2 0,3 0-1 0,-1-5 2 16,-3-1 0-16,-1-3 1 0,1-1-10 0,-4-1-25 16,2-4-25-16,0-2-45 0,-6-3-64 0,1-4-70 15,-3-4-86-15</inkml:trace>
  <inkml:trace contextRef="#ctx0" brushRef="#br0" timeOffset="24686.4924">14613 3237 2164 0,'-3'-6'5'0,"-2"2"26"0,2-1 20 16,1-1 9-16,0 2-6 0,2 2-2 0,-1 0-4 16,2 2-8-16,-1 0-18 0,2-1-46 0,-2 1-49 15,2 0-36-15,-1 0-34 0,1-2-35 0,-1 2-42 0,1 0-51 16</inkml:trace>
  <inkml:trace contextRef="#ctx0" brushRef="#br0" timeOffset="25120.7826">15019 3646 1475 0,'1'4'-3'15,"3"-1"4"-15,-4-3-2 0,3 0 6 0,-2 0 3 16,1 0 3-16,1 2 2 0,0-4 17 0,1 2 15 16,3 0 1-16,1-1 19 0,0-1 4 0,5 0 3 0,-2 0 6 15,2-3 1-15,2 1-15 0,-3-2-12 0,6-1 0 16,-3 0-15-16,4-1-8 0,-2-1-6 0,0 0-13 16,1-2 1-16,-1 2 2 0,0-2-6 0,-4 0-3 0,3 3 5 15,-3-3-6-15,-4 1 3 0,-1-2 4 0,-2 0-2 16,-1 0-5-16,-3-1 5 0,-2 1 2 0,0-2-1 15,-3-1 14-15,-2 2 16 0,0 0 1 0,-2 1 19 0,-2 1 11 16,1 0 2-16,-1 3 6 0,0 1-8 0,-1 1-11 16,2 3-17-16,-5 0-6 0,5 3-15 0,0 0-17 15,-1 2-4-15,0 1-9 0,-3 2 3 0,3 5 2 0,-4 1-8 16,0 4 9-16,0 2-9 0,0 2 6 0,-1 6 0 16,2 0-5-16,3 2 4 0,-2 1-2 0,5-1 6 15,4-1-3-15,2 0-2 0,3-2 7 0,2-2-11 0,6 0 0 16,0-3-16-16,3-3-18 0,4-3 1 0,-1 0-20 15,2-2-12-15,2-4-31 0,4-4-13 0,-2 0 2 16,2-3-6-16,0-3-11 0,2-2-19 0,-1-4-19 0,1-3-14 16,-3-1-1-16,0-3-2 0,-2-1-23 0</inkml:trace>
  <inkml:trace contextRef="#ctx0" brushRef="#br0" timeOffset="25549.0716">15583 3396 1369 0,'4'-20'42'0,"-4"2"20"0,-2 5 19 15,0 3 34-15,1 4 16 0,-2 0 7 0,1 3 1 16,0 0 6-16,1 0-45 0,-3 3-17 0,4 0-20 15,-1 0-38-15,-1 2-17 0,2-1-14 0,2 2-6 16,-1-2-8-16,-1 1-3 0,4 0 1 0,-4 1-1 0,0 0 0 16,3 3 9-16,0 0 4 0,0 3 6 0,1 2-3 15,3 0 12-15,0 2-2 0,2 1 0 0,2 1 6 16,0-1-4-16,0 1-3 0,3-3-5 0,2-1 10 0,-2 0-7 16,-1-2 1-16,1-2-5 0,-3-2 10 0,2-2-2 15,0-1 5-15,-4-2 8 0,-1 0-7 0,5-2 8 16,-5-2 0-16,1-4 4 0,0 1-6 0,1-6-6 0,-2-2 6 15,1-3-11-15,-2-4 6 0,1-3-10 0,-3-3-3 16,-2-4 4-16,3-3-8 0,-5-3 0 0,3-6-5 16,-1 0 5-16,-3-4-4 0,0-2 9 0,-2-1 3 15,-1-2 10-15,-3 2 14 0,0 5 21 0,-1 2 20 0,-3 1 8 16,-2 7 17-16,-1 4 5 0,-1 4 1 0,2 2 0 16,-3 3-6-16,-1 3-14 0,5 3-12 0,-3 3 2 15,5 2-5-15,1 3-11 0,0 1-2 0,3 4-8 16,2 1-10-16,0 1-2 0,3 2-14 0,0 0-18 0,0 2-7 15,0 1-6-15,1 3-5 0,1 2-4 0,0 2 3 16,2 4 2-16,0 5 12 0,5 1 2 0,-4 6 2 16,4 1-4-16,-1 2 11 0,5 0 0 0,0 2 0 15,0-4 0-15,0 2-7 0,3 0 3 0,2 0-3 0,-1-7 8 16,-3 2-15-16,5-3-6 0,-3-2-15 0,1-4-34 16,-1 1-30-16,-2-5-54 0,-1-4-60 0,-1 3-63 15,1-8-75-15</inkml:trace>
  <inkml:trace contextRef="#ctx0" brushRef="#br0" timeOffset="25730.1934">15498 3063 2836 0,'-18'1'8'0,"7"2"16"0,5-3 5 0,11-1-2 15,-4-1 1-15,1 2-4 0,3-1 5 0,1 0-4 16,4-3-13-16,4-2-18 0,0-1-6 0,6-1-2 0,6-4-5 15,0 1-2-15,6-2-17 0,0 0-11 0,-2 0-16 16,1 1-32-16,-2 0-48 0,1 0-61 0,-8 3-85 0</inkml:trace>
  <inkml:trace contextRef="#ctx0" brushRef="#br0" timeOffset="26060.4111">15812 3902 2565 0,'0'-7'0'15,"-1"3"-5"-15,1 1-4 0,0 0 1 0,1 3-2 0,-1 4-4 16,2 4 0-16,-4 7 5 0,1 6 0 0,-4 6 7 16,-3 8 2-16,4 8 0 0,-6 7 0 0,2 5 1 15,-6 7 5-15,3 3-5 0,1 3-1 0,-2-1-4 0,0 3 5 16,2 1 4-16,-3-1 5 0,3 0 0 0,-1-3-16 16,3-3-34-16,0-6-26 0,3-5-9 0,2-7-16 15,5-5-18-15,3-11-26 0,-2-7-13 0,3-9-15 16,-1-5-28-16</inkml:trace>
  <inkml:trace contextRef="#ctx0" brushRef="#br0" timeOffset="26417.6519">15790 3843 1517 0,'5'-1'12'0,"-2"1"24"16,3-2 17-16,-1 0 10 0,-2 1 5 0,5-2 5 0,2 1 6 15,2-1 10-15,4-1 1 0,6-4-12 0,4 2 0 16,4-5-9-16,3 3 6 0,3-3-1 0,7 1 7 0,3-2-7 15,3 0-11-15,2 1-8 0,5-2-13 0,1 0-5 16,5 2-9-16,1-1-2 0,-3 1-15 0,2 2 2 16,-2 0-4-16,-3 1-3 0,-5 4-6 0,-2 3 2 15,-9-1 4-15,-6 2-8 0,-1 0-8 0,-11 2-13 0,-4-1-14 16,-6 1-32-16,-7 0-18 0,-1-2-32 0,-3 2-32 16,-2 1-34-16,-2-1-29 0,-4 2-78 0</inkml:trace>
  <inkml:trace contextRef="#ctx0" brushRef="#br0" timeOffset="27477.3573">14869 5542 1678 0,'-8'-7'19'0,"0"0"9"0,3 3 32 15,4-4 30-15,-4 3 33 0,2 3 16 0,-1-3 10 0,3 3 10 16,1 1-3-16,0-1 2 0,0 2-20 0,0 0-24 16,1 0-28-16,-1 0-17 0,0 2-12 0,2-1-10 15,-2 0-20-15,2 2-8 0,-2 0-16 0,1 2-3 0,2 5-5 16,1 1 2-16,0 6 8 0,3 2-2 0,2 6 5 16,1 4-2-16,-1 4 8 0,4 1 0 0,-4-2-5 0,4 4 2 15,-4-2-2-15,1-3-2 0,1 1 5 0,-2-3 2 16,1 1-11-16,0-4 0 0,-1 0-15 0,-1-2-33 15,0-1-31-15,3-2-28 0,0-4-46 0,-2-2-39 0,4-1-19 16,-4-4-49-16,3-3-27 0,-2-3-31 0</inkml:trace>
  <inkml:trace contextRef="#ctx0" brushRef="#br0" timeOffset="27881.6318">14818 5683 1443 0,'-14'-8'12'0,"-2"-1"32"0,3 0 11 0,3-2 14 15,-2 0 12-15,1 1 0 0,0-2 11 0,5-1 5 16,-1 4-5-16,3-3-12 0,0 0 12 0,0 2 4 16,3 0 3-16,1 0 6 0,-2 1 0 0,2-1 4 15,0 1 1-15,-2 1-8 0,2 1-23 0,2-1-9 0,-4 1-8 16,2 0-4-16,0-2-4 0,2 2-8 0,-2-3-7 15,2 2-5-15,-1-1 14 0,-1 0-7 0,3-1 1 0,0 0-2 16,-1 0-4-16,2-2 1 0,0 3-3 0,-1-1-7 16,3 0-14-16,2 3 5 0,0-1-13 0,2 2 0 15,3-2-5-15,-1 5-2 0,2-1-3 0,5 4 5 16,0 0-9-16,2 4-7 0,-1 2 3 0,0 3 1 0,0 1 8 16,2 5-4-16,-4 1 3 0,-1 3-1 0,0 1 9 15,-4 1 0-15,1 1 0 0,-5 2 2 0,-1-1-2 0,-1 0 4 16,-1 2 1-16,-2-4 0 0,-2 3-5 0,0-2 3 15,-4-2 5-15,-1 2-1 0,0-3-5 0,-3-2 0 0,-2 0 3 16,0-2-15-16,0-1-7 0,-3-2-21 0,1-2-26 16,0-1-35-16,0-3-50 0,0-2-53 0,0-4-87 15,0 0-55-15,2-3-68 0</inkml:trace>
  <inkml:trace contextRef="#ctx0" brushRef="#br0" timeOffset="28242.869">15123 5473 1863 0,'7'-3'36'0,"-1"3"20"0,-2-3 17 0,0 3 16 0,-3 0 3 16,1-1 6-16,3 0 3 0,0 2 4 0,-1-2-33 15,4 3-17-15,2-2-18 0,-2 3-14 0,2-3-1 16,0 3-1-16,-2-1-5 0,3 2-2 0,-3 1-5 0,0 1-6 15,1 0 9-15,1 0-3 0,-4 3-1 0,2 0 9 16,-1-1 2-16,0 5 2 0,-2-4 3 0,0 3 6 16,-2 0-3-16,-2 0 10 0,3-2 7 0,-3 1-4 15,-1-1 4-15,0-2-6 0,2-1 5 0,-2-2 3 0,-2 0-9 16,2-1-11-16,0-1-3 0,0 0-4 0,0-3-4 16,-1 0 5-16,1 2-1 0,-4-2 0 0,4 0-1 15,-3 0 4-15,2-2-5 0,-3 1 0 0,0-1-1 0,-1-1-4 16,-3-1-9-16,2 1-14 0,-1-4-9 0,1 0-22 15,-2-5-22-15,4-1-28 0,-1-3-26 0,2-4-31 16,1-3-31-16,2-2-25 0,2-1-23 0,1-1-19 0,2 2-15 16,1-1-17-16,3 2-24 0</inkml:trace>
  <inkml:trace contextRef="#ctx0" brushRef="#br0" timeOffset="28978.3616">15487 5278 854 0,'5'1'3'0,"-4"-1"31"0,4 3 37 0,-2-1 42 16,-3 3 21-16,1 2 20 0,3 0 15 0,-1 5 9 16,-2 0 6-16,3 1-24 0,-1 1-24 0,2 1-40 15,-4-1-20-15,7 3-21 0,-5-2-9 0,3-1-11 0,1-2-9 16,-1 0-5-16,3 1-12 0,1-4 0 0,0 1-5 16,0-3-1-16,2 0-3 0,1-2 3 0,-3 0 6 0,5-5-3 15,-3 0 2-15,1 0-3 0,1-2 9 0,-1-1-2 16,0-2-2-16,1 0 0 0,-1-3-10 0,-1 1 2 15,-1-5-12-15,-1 3 0 0,-1-3-9 0,-3-3-9 16,1 0-10-16,-2-1-8 0,-5-2-1 0,0-1-5 0,0-2-7 16,-5-4-2-16,-3 2 4 0,3-2 7 0,-4-3 14 15,-3 0 5-15,3-1 10 0,-2 0 9 0,1 2 32 16,1 2 11-16,0 2 6 0,1 4 24 0,3 2 5 0,-2 2 5 16,3 3 2-16,-1 6-3 0,2-2-19 0,1 5-5 15,1-1-10-15,1 2-20 0,0 2-13 0,1 0-1 16,-1 0-10-16,2 2-8 0,0-2 8 0,-1 3-6 0,2-2 1 15,-1 6 0-15,2 1 7 0,0 1-2 0,2 4 2 16,0 4 6-16,4 4-4 0,-2 6 5 0,1 2 6 0,4 2 1 16,-4 3-6-16,1 3-2 0,2-1 5 0,-2 2-2 15,1 0 1-15,1-2-5 0,1-1 1 0,3-1-6 16,-2-5 10-16,0 1 2 0,1-3-6 0,0-4 0 0,0-3 1 16,-1-3 4-16,-5-3-5 0,1-2 9 0,-2-2-9 15,0-2 4-15,-4-3 3 0,-2-1 0 0,1-1-2 0,-1-1 5 16,-1-2 14-16,-1 0 19 0,-1 0 12 0,1 0 1 15,-2-3 3-15,1-2-9 0,-3 1 4 0,0-1-6 16,-1-3-14-16,-3-1-18 0,0-3-13 0,-1-2-5 0,-2-1-4 16,1-2 8-16,-3-3-4 0,-1-1 1 0,0-4-6 15,2-4 1-15,-3 1 0 0,1-2 0 0,1-1 3 16,4-1-3-16,-4 3 6 0,4-2-6 0,-1 4 10 16,-1 1 0-16,3 2 0 0,2-1-2 0,-2 4 4 0,4-1 4 15,-3 2 1-15,4-1 4 0,-4 2-6 0,4-1 9 16,2 1 0-16,-4 0 4 0,4 1-10 0,-1 1-1 15,2 0-2-15,2 3-1 0,2-1-4 0,1 5-10 0,-2-1 2 16,2 3-6-16,0 1 4 0,1 0-3 0,2 4-6 16,-5 1-1-16,2 0 6 0,1 2 1 0,-1 0-3 15,4 4 3-15,-1 1 3 0,-1 1 1 0,1 3 2 0,2 3 5 16,0 2-1-16,1 3-2 0,-2 3 1 0,1 1 3 16,-2 2-3-16,0 3 4 0,1 0 4 0,-2 3-4 15,-3-1-4-15,0 1 0 0,-1 0-11 0,0-3-13 0,1-1-19 16,-4-2-23-16,2-3-18 0,0-4-26 0,-2 0-18 15,3-5-21-15,-2-3-18 0,1-1-19 0,0-3-1 0,-2 1-8 16,1-4-19-16,-1-2-13 0,3-1-11 0</inkml:trace>
  <inkml:trace contextRef="#ctx0" brushRef="#br0" timeOffset="29604.7792">16046 5138 695 0,'7'-12'13'0,"1"0"15"15,-4 2 26-15,5-2 16 0,-5 0 18 0,1 3 6 16,-2-1 7-16,0 1 18 0,-1 2 4 0,1 1-9 0,-2-1-20 15,1 3-10-15,0 0-11 0,-2 0 9 0,0 1-6 16,0 3-12-16,1-1-16 0,-2 1 2 0,1 0-4 16,1 1-7-16,-1-1-6 0,0 0-16 0,0 0 1 0,-1 5-3 15,1-3-5-15,0 3 2 0,-2 1-4 0,0 3 2 16,1 1 5-16,-2 2 4 0,-1 0-4 0,3 2 2 16,-2-2 3-16,-1 4-7 0,3-3 4 0,1 0-3 0,-4-1-5 15,4 0 1-15,-4 0 1 0,6 0-6 0,0-2-1 16,-2-1-2-16,2-1-2 0,0 0-3 0,-1 0 3 15,3-3-5-15,-1 1 1 0,2 0 3 0,-1-1 2 16,1 0 1-16,3 0 0 0,-2-3 4 0,1 3-3 0,2-3 6 16,0-1 1-16,3 1-5 0,2-1-3 0,-5 0 4 15,4 0-6-15,1-2 3 0,-1 0-2 0,-1 0-4 16,1 1-1-16,-2-2 5 0,0 2 2 0,0 0-3 0,1-1 5 16,0 1-4-16,-2 0 0 0,4 1-2 0,-3-1 1 15,2 2-3-15,1 1-1 0,-3-1-2 0,3 3 3 16,-1-1-1-16,-4 1 1 0,4 3 4 0,-4 0-5 0,4 0 4 15,-5 0 0-15,-3 1-3 0,1 1 0 0,-1-2 6 16,1 1 1-16,-5-2-1 0,-1 1 6 0,2-1 0 0,-2 0 10 16,-2-1 7-16,2 0-4 0,-4-3 7 0,2 4 7 15,-1-5 7-15,-2 1-1 0,1 1-2 0,-1-3-2 16,-3-1 7-16,-1 0 4 0,-1-2-12 0,-1-4-1 16,-2 5-9-16,2-5 11 0,-1-1 4 0,0-1-1 0,1-3-4 15,-1 1-3-15,1-2-2 0,1-2-8 0,-1-1-7 16,3-5-9-16,-2-3-5 0,5-2-13 0,-2-4-10 0,2-7-1 15,4-1 1-15,-2-4 0 0,3-4 9 16,0-1-3-16,0-3-1 0,3 0 8 0,-3-1 5 0,1 1 1 16,3 6 4-16,-1 2 9 0,0 3 5 0,-1 5 1 15,-1 5 14-15,3 5 7 0,-2 7 9 0,0 3 4 16,-1 5-2-16,-1 3-5 0,0 2-11 0,0 3-6 0,0 0-11 16,0 4-12-16,0 0-7 0,0 2-4 0,2 4-4 15,0 4-2-15,2 3 9 0,0 6 8 0,0 3-5 16,6 6 7-16,-2 3 0 0,0 4 1 0,1 2-4 0,0 1-18 15,3 1-38-15,-3 0-52 0,4-1-45 0,-4-4-58 16,4 1-54-16,-4-5-41 0,3-4-32 0,-2-6-26 16</inkml:trace>
  <inkml:trace contextRef="#ctx0" brushRef="#br0" timeOffset="30273.912">16464 5023 1798 0,'-5'-20'23'0,"3"3"26"0,-1 2 33 0,2-2 21 16,-1 5 20-16,-1 3 5 0,3 1 5 0,-4 6 4 0,4-2-16 16,-1 1-15-16,-1 3-26 0,2 0-14 0,0-3-13 15,0 3-6-15,2 3-5 0,-2-3-3 0,1 0-13 16,-1 0-14-16,4 0-9 0,-4 0-3 0,0 0-8 0,3 0 5 16,-1 0-6-16,4-3-3 0,0 3 4 0,3 0 5 15,1-2-4-15,1 0-5 0,3-1-5 0,-1 0-4 16,3 1 6-16,-3-3-5 0,1 4 2 0,-3-2-3 0,-1 1 7 15,2-1-1-15,-6 3 5 0,-1-1-4 0,0 1-2 16,-2 0 5-16,-1 1-8 0,0 2 5 0,0 1-2 16,0-2 1-16,-2 6 6 0,1 1 5 0,-1 1-7 15,-1 0 1-15,1 2 5 0,-2 2-15 0,0 4-7 0,-2-4 0 16,1 2-3-16,0-1-3 0,-2 0 5 0,3-3-1 16,1 0 5-16,-1-4 13 0,0 1 3 0,2-2 1 0,0 0 3 15,2-2-1-15,1-2 4 0,-3 1-2 0,0 1 0 16,3 0-5-16,-1-2-3 0,0 1-6 0,3-4-8 15,0 4 1-15,2-2-5 0,-1-2 2 0,2-1-6 16,5-1 7-16,-4-1 1 0,3-1 11 0,-2-2 4 0,2-1-1 16,-3 0 4-16,2 0 1 0,0-3 2 0,-4-2-5 15,3 0 5-15,-3-2-2 0,-1-3-4 0,2 0-8 16,-4-3-3-16,0 1-4 0,-1-5-8 0,-1 0-5 0,-2-1-2 16,-2-1-5-16,-1-1 8 0,-3 1 17 0,3 1 20 15,-5 1 17-15,0 5 17 0,3 2 25 0,-4 2 4 16,1 3 16-16,0 6-4 0,-2 1-7 0,2 2-18 0,2 0-13 15,0 1-8-15,-5 2-15 0,4 2-7 0,3-2-8 16,-3 3 1-16,2 0-1 0,2 3 3 0,-3-1-4 0,5 1 4 16,-3 3-2-16,3 1 3 0,1 1-6 0,0 0 3 15,0 3-2-15,3 0-1 0,0 1 3 0,1 2-8 16,1 0 6-16,2 0 2 0,1 3 0 0,-2-2 0 0,5 0 4 16,-3 1-4-16,3 0 4 0,3 0 2 0,-1-3-3 15,3 2-3-15,-4 0 1 0,2-2-1 0,1-1 3 0,-1 0-3 16,0-1 2-16,-2-2 5 0,1 2-7 0,-1-4 3 15,-2 2 1-15,-2-2 3 0,1-1-5 0,-5-2 5 16,1-2-3-16,-1 1-5 0,0 0 0 0,-4-1-1 16,-4-2-2-16,0 4-5 0,-2-2-8 0,-1 2-8 15,-1 0-11-15,-6 1-14 0,1 1-23 0,-4-1-28 0,1 0-35 16,-3 1-41-16,2-2-34 0,-4-2-48 0</inkml:trace>
  <inkml:trace contextRef="#ctx0" brushRef="#br0" timeOffset="33540.7671">17981 3883 2266 0,'2'-3'27'0,"-1"1"28"0,-1-2 29 16,5 1 19-16,-5 3 14 0,0 2 1 0,0-2-4 0,1 1-2 15,-1-1-24-15,0 1-30 0,0 2-27 0,0-3-24 16,0 0-15-16,0 0-2 0,0 2 2 0,2-2 5 15,0 5-2-15,-1-2 1 0,2 4 2 0,1 0-1 0,-1 4 0 16,3 2 2-16,2 2 5 0,0 1-8 0,0-1 5 16,-2 4 1-16,5-1-10 0,-1-3 10 0,-1-1 4 15,0-2-6-15,-2 0-3 0,-1-3 6 0,1-2-6 0,-2-2 1 16,-1 0 7-16,-1-5-2 0,-1 3 0 0,-1-2 9 16,-1-1-1-16,0 0 4 0,0-1-4 0,0 1 7 15,0 0-4-15,0-3 3 0,0 2-8 0,0-3-2 0,0-3-9 16,0 1-3-16,0-5 7 0,2-3-10 0,-1-3 1 15,-1-4-7-15,4-2 8 0,-3-1 0 0,3-2-1 0,-1-1 3 16,-2 2-5-16,3 0 4 0,-3 2 2 16,5 3 6-16,-3 4 2 0,0-1-4 0,-1 6 10 0,0 0 3 15,-2 6-2-15,1 0-6 0,-1 1-1 0,2 4-7 16,-2-3-8-16,2 3-4 0,-2 3 1 0,0-3-5 16,0 2 1-16,3 0 3 0,-2-1 0 0,3 4 1 0,3-1-3 15,0 1 16-15,1 5-10 0,1-1 4 0,2 1-5 16,0 5 2-16,3-2 3 0,-3 0-1 0,1 2 2 15,0-1-8-15,-2 1 6 0,-1-2 0 0,-1 0 1 0,-2-3-6 16,1 0 0-16,-2-3 1 0,-2 0-1 0,-2-2-7 16,-1-2-4-16,5 1 1 0,-5-4-5 0,0 3 6 0,0-3 0 15,1 0 3-15,-1 0 3 0,2-3 9 0,-1 3-1 16,-1 0 0-16,2-4 13 0,0 1-9 0,-1-2 3 16,1 0-2-16,1-4-4 0,0-3 6 0,2-4-1 0,3 0 2 15,-2-4-4-15,1 0 12 0,1-3-3 0,1-1 4 16,-1 2 8-16,-2-2 0 0,2 2 11 0,-1 1-4 15,0 1 3-15,0 3-1 0,-1 3 6 0,-3 3-3 0,0 3 4 16,1 0-13-16,-2 3-3 0,2 4-3 0,-3-1-7 16,1 4-1-16,-1-2-10 0,-1 1-1 0,4-1-7 15,-1 3 8-15,0 1-6 0,0 0-2 0,4 1 2 0,0-1 3 16,1 4 5-16,0-2-2 0,3 6 4 0,-1-1-7 16,1 0 5-16,0 1 4 0,1 0 1 0,0 0-7 15,2 1 5-15,-1-1-1 0,-1-3-5 0,1 2 10 0,1-3-11 16,-1-2 10-16,-1-2 7 0,2 0-3 0,-2-1-6 15,2-2 4-15,-3-1 1 0,3-3-7 0,-3 1 15 16,2-2-12-16,-1-2-2 0,1-1 4 0,-1-4-3 0,1 1 0 16,-1-2 1-16,-2-2-5 0,2-1-1 0,-4-2-1 15,1 2 0-15,-4-4-3 0,-4 1 9 0,2-1-9 16,-3-2 6-16,0 1 6 0,-3 0-1 0,2 0 4 0,-4 2 8 16,-3 3 6-16,3-2 3 0,1 5 14 0,-1 2 5 15,-2 2 6-15,2 2 5 0,0 2 3 0,-2 1-12 16,2 2-6-16,2 1-12 0,-2 0-7 0,-1 2-9 0,-2 2-7 15,0 0-7-15,0 4-10 0,-2 0 3 0,1 2 0 16,0 3 0-16,1 1 5 0,-1 1-5 0,2 1 0 0,2 1-1 16,4 3 4-16,1-3-3 0,1 3 2 0,3 0 1 15,2-2-4-15,5 1 4 0,-2-2-3 0,4 0 8 16,1-2-8-16,2 0 2 0,1-4 0 0,1-1-7 16,1 1-1-16,0-5-4 0,-3 0-3 0,1-3-10 15,1-1 2-15,-4-4 0 0,0 0-8 0,-2-1 0 0,1-3-5 16,0-1-7-16,-4-4-4 0,3 0-6 0,-4-2-3 15,2-1-5-15,-2-3-2 0,0 0-1 0,1-1-5 0,-4-3 0 16,3 0 9-16,-3-3 4 0,-2-1 7 0,3-4 3 16,-1 0 10-16,-2-3 12 0,2 0 11 0,0-3 9 15,-2 1 4-15,0 0 15 0,-1 1 15 0,0 1 19 16,-2 5 21-16,0 1 24 0,-2 6 11 0,0 1 20 16,-2 4 15-16,0 3 6 0,0 2-3 0,2 4-10 0,-1 0-12 15,-1 3-23-15,4 1-8 0,-1 1-26 0,1 1-17 16,0 1-13-16,-2 1-20 0,4-1-5 0,-2-1-17 0,1 4 1 15,-1 1-5-15,0 3 9 0,4 3-5 0,-4 4 1 16,5 5 8-16,-4 4 2 0,6 3 6 0,-3 4-1 0,1 2-4 16,4 2 1-16,-1 1 5 0,0 0 1 0,0 1-19 15,0-1-19-15,-2 1-25 0,3-3-32 0,-2-1-20 16,-1-3-14-16,-1-4-15 0,0-5-35 0,-2-3-7 0,2-4-22 16,-3-3-20-16,4-3-8 0,-5-4-11 0,-1-1-24 15</inkml:trace>
  <inkml:trace contextRef="#ctx0" brushRef="#br0" timeOffset="34738.6792">19086 3517 1875 0,'-19'-5'27'15,"4"-2"28"-15,2 1 25 0,1-2 31 0,0 1 15 16,1 3 8-16,3 0 7 0,-1-1 7 0,2 4-22 16,2-2-26-16,4 2-18 0,-3-1-33 0,4 1-11 15,-1 0-9-15,2-2-9 0,3 3-14 0,-3 0-6 0,3-3-11 16,0 0-16-16,2-3-14 0,4 0-17 0,1-2-7 15,1-1-11-15,5-2-7 0,1-2-7 0,2 0-3 0,0 0-1 16,0-1-1-16,1 0 11 0,-2-1 2 0,1-2 14 16,-3 0 13-16,0 2 10 0,-4-1 14 0,0-1 5 15,-4 2 21-15,0 0 5 0,-1 1 3 0,-3 2 2 16,1 2 11-16,-4 1 5 0,1 4-2 0,-2 0 10 0,3 3-10 16,-4-1-2-16,1 3 1 0,-1 0 1 0,0 3-11 15,0-2-8-15,0 0 0 0,3 4-9 0,-3 0 8 16,5 4 12-16,-4 1 5 0,4 2-5 0,-3 3 8 15,3 3 6-15,-1 3 2 0,0 0 6 0,2 4-2 16,3 1-9-16,-1-2-5 0,0-1 2 0,3-1-6 0,-1-1-5 16,1-1 2-16,1-4-5 0,0-2-1 0,-3-1-4 15,0-4 0-15,3 1 6 0,-6-3-5 0,1-3 2 16,-2-1-3-16,0 0 4 0,-3-2 4 0,1-1 12 16,-1 0 10-16,-2-1 2 0,1-2 8 0,-1 2-2 0,0-5-6 15,3-1 6-15,-1-3-7 0,0 1-8 0,-1-5-9 16,5-1-10-16,-3-3-4 0,1-1 0 0,-3-1 6 15,1 2-7-15,-2-2 7 0,1 1 2 0,-1 2 4 16,-1 2 17-16,-1 3 13 0,1 2 17 0,1 3 1 16,-2 2 13-16,0 2-6 0,1 1-3 0,-1 2-2 0,2 0-14 15,0 0-14-15,0 1-20 0,0-1 3 0,0 1-19 16,0 0 7-16,0 1-12 0,2-2 3 0,-2 0-3 16,0 3 1-16,1 1-2 0,-1 1-10 0,2 0-2 15,0 2-13-15,2 0-6 0,-2 1-21 0,3 1-11 0,0-1-15 16,-1 2-17-16,6-2-15 0,-2-2-5 0,1 1 2 15,0-2 1-15,3-2-3 0,2-1 3 0,-5 0 2 16,4-2-4-16,-1-4-1 0,1 1-6 0,-1-1-11 16,0-2-1-16,-2-1 13 0,2 0 0 0,-2 1 10 0,-2-2 25 15,1-1 23-15,-1 1 20 0,-3 0 23 0,-1-1 27 16,0 1 35-16,-3-1 36 0,-1 2 29 0,0-1 25 16,-1 1 35-16,1 2 18 0,-2 0 28 0,-1 1 3 0,1 1-14 15,1 1-11-15,-3-1-19 0,3 1-13 0,-3 2-40 16,3 0-17-16,-3-2-27 0,2 2-19 0,-1 1-15 15,0-1-19-15,-1 1-6 0,1 1-12 0,0 1 2 16,0 1-5-16,-1-1-5 0,1-1 2 0,1 3 3 0,-2 0 5 16,4 1-4-16,0-2-1 0,0 0 6 0,2 1-3 15,2 0 3-15,-2 0 2 0,3-2-8 0,0 1-14 16,1 1-7-16,2-1-8 0,3-1-12 0,-2-2-16 0,7 1-19 16,-2-2-15-16,5-2-13 0,0 1-8 0,3-6-3 15,0 2-12-15,4-3-14 0,-2-1 4 0,3-3 6 16,-2 2 7-16,0-2 12 0,-1 0 13 0,-3 0 16 0,-1 0 16 15,-1 0 28-15,-5 2 20 0,0 0 18 0,-6 1 25 16,-1 0 26-16,-1 3 37 0,-3-2 10 0,-3 1 34 16,0 1 9-16,-1-1 22 0,-3-1 9 0,1 1 10 15,-2-1-6-15,-1-1-11 0,-1 1-4 0,-2-1-13 0,1 1-7 16,-3-1-11-16,-1 2-4 0,2-1-26 0,0 1 0 16,-2 0-10-16,2 2-11 0,2 0-6 0,1 3-18 15,2 0-17-15,0-1-13 0,2 3 3 0,1 3-24 16,-1-1-8-16,2 2 4 0,-4 2-4 0,-1 3 8 0,-1 1 0 15,3 4 0-15,-5 1-4 0,2 4 6 0,1-1 4 16,-1 3-1-16,2 1-9 0,2-1 2 0,1 1-1 16,2-3 8-16,2 1 1 0,1-3-1 0,2 0-1 15,2-1-1-15,2-3 2 0,-1-1-2 0,1-2 1 0,1-3-9 16,1 0-6-16,0-2 2 0,0-2-1 0,-2-3-4 16,1 0 8-16,-2-4-3 0,3-2-7 0,0-1-4 15,-3-3 1-15,3 0-6 0,0-6-6 0,-1 3-4 16,0-6-17-16,0 1-2 0,0-3 4 0,-1-1-7 0,-3-4-11 15,2-2-4-15,-3-3-9 0,1 0 0 0,-3-8 3 16,2 0 8-16,-5-3 1 0,3-3 20 0,-1-2 13 16,-2 1 27-16,-2 1 31 0,1 3 40 0,-2 7 23 15,-2 3 21-15,-1 9 19 0,-1 3 5 0,3 8 0 0,0 2-16 16,-1 6-23-16,2 3-31 0,2 0-22 0,1 2-23 16,0 0-17-16,0 2-13 0,0 1-1 0,-4 3 1 15,4 1 7-15,-4 4 3 0,3 2 5 0,-3 3 0 16,3 5-3-16,-1 2 7 0,1 5-5 0,1 0 4 15,-2 2 1-15,4 3-5 0,-2 1-28 0,1 3-30 16,1 1-36-16,-1-1-57 0,-2 3-65 0,-1-2-74 0,1-1-58 16,-1 0-36-16</inkml:trace>
  <inkml:trace contextRef="#ctx0" brushRef="#br0" timeOffset="36059.7673">18702 4386 2611 0,'-2'-15'29'0,"-3"3"40"0,2 0 43 0,2 0 25 16,-7 2 21-16,2 2 9 0,1 2 1 0,2 4 1 0,-1 1-30 15,3 0-40-15,1 2-43 0,-2 0-33 0,2 1-23 16,2 0-13-16,-1 2-7 0,-1 3 7 0,4 2-1 16,-3 8-5-16,4 3-4 0,2 4 18 0,0 5 0 0,1 5 5 15,3 1 4-15,3 2-9 0,-1 0 8 0,4-1-1 16,-1-1-4-16,5-4 4 0,-3-1-6 0,0-6 1 15,-1-4 6-15,-1-1 0 0,-2-6-4 0,-1-4 1 0,0-1 11 16,-7-4-21-16,0-1 9 0,-1-2 1 0,-2 0-8 16,-1-3 1-16,0 1 1 0,-1-4 1 0,4 0-1 15,-2-2 3-15,2-3-1 0,3-3-2 0,-2-2-4 16,3 1-4-16,1-4 0 0,0-1-4 0,2-1-3 0,-1-1 5 16,-1-1-4-16,4-3 5 0,-3 2 4 0,3-2 2 15,0 2-1-15,-1 2-1 0,0 2 0 0,-1 2-2 16,-1 5-1-16,-3 3-7 0,0 4 7 0,-1 2-5 0,-1 3 2 15,-3 3 9-15,2 2-3 0,-2 4 8 0,2-1-3 16,0 4 4-16,-1 2-6 0,4 1 10 0,-2 2-1 0,2 3 6 16,0-2-1-16,-2-1-11 0,1 3 8 0,-1-1 1 0,-3-1 5 15,2-2-6-15,1 1 2 0,-3-3-7 16,-3 1 4-16,2-3-2 0,-1 0-20 0,-1-2-34 0,0-2-27 16,0-1-21-16,0 0-36 0,-1-3-30 0,-1-1-26 15,2-3-24-15,0 0-31 0,-1-3-31 0,-1 1-28 0,2-5-19 16</inkml:trace>
  <inkml:trace contextRef="#ctx0" brushRef="#br0" timeOffset="36726.3603">19269 4538 705 0,'8'-11'5'0,"3"1"16"0,0 0 28 15,2 1 13-15,-2 0 9 0,2 3 12 0,-2 1 2 0,3 0 2 16,-1-2 0-16,4 4-4 0,-1-2-25 0,3 1-6 16,-3 1-6-16,3 1-5 0,1-2-1 0,-2 0 6 15,2 0-6-15,-1 1-5 0,0-1 6 0,-2-1 4 16,-1 0 14-16,1 1 4 0,-2-1 14 0,-3-1 5 0,1 0 11 15,-2-1-3-15,-5-1 0 0,4-1-6 0,-4 1-13 16,-1-2-6-16,-1 0 0 0,0-2-8 0,-4-2-6 0,0 2 2 16,-4-1-2-16,-3-1 10 0,1-1 11 0,-2-2 1 15,-2 2 1-15,-2 1-1 0,-1 0 7 0,-3 2 1 16,2-1 4-16,0 2-13 0,2 3-9 0,1 2-5 16,0 2-11-16,3 1-14 0,0 2-10 0,1 2-6 15,0 3-12-15,3 4-2 0,-4 3-9 0,-2 4-2 0,2 2-4 16,-1 4 11-16,-1 3-2 0,1 4-2 0,-1 0-2 15,5 1 1-15,2 0 6 0,2-2 0 0,2 2-3 16,1-3 0-16,3-1 0 0,1-4-2 0,2 1 6 0,5-4-2 0,-5-1-6 16,1-6-5-16,4 0-7 0,-2-2-8 15,0-5-8-15,-2 1-1 0,1-4-6 0,1-1-16 16,-2-3 5-16,-1-2-9 0,4 0-5 0,0-6-7 0,-1 0-10 0,5-3-8 16,-3-1-6-16,2-2 5 0,0-3-11 15,-2-3 6-15,2-1 15 0,1-2 11 0,-4-4 19 0,1-1 9 16,0-1 10-16,-1-3 17 0,1 0 12 0,0-1 14 15,1 2 17-15,-5 5 20 0,-1 4 18 0,0 4 15 16,0 4 4-16,-3 5 3 0,-2 4-7 0,-1 5-6 16,-2 2-18-16,0 1-21 0,1 0-16 0,-1 1-16 15,0 2-1-15,0 0-8 0,3 1-2 0,-1 1 3 0,1 3 3 16,0 1-5-16,3 2 10 0,1 3-2 0,-1 1-2 16,1 2 1-16,-1 1-1 0,3 2 4 0,-1-1-2 0,0 1 3 15,3-1-8-15,-1-1 5 0,-1 0-4 0,4-3 7 16,-2 0 0-16,-1-4-2 0,2 1-2 0,-1-4 5 15,1-1-8-15,-4-5-5 0,2 3-8 0,-2-5-18 16,3 0-13-16,-1-2-12 0,-2-3-13 0,1-2-9 0,-3-1 9 16,4 1-1-16,-1-3 11 0,-3-2 13 0,1 0 16 15,-2 0 16-15,1 0 16 0,-1-2 12 0,1 1-1 16,-5-2 9-16,3-2 5 0,-1 1 10 0,-2-1 6 16,4 2 12-16,0 1 10 0,-2 0 11 0,-1 4 3 15,2 0-4-15,-4 5-6 0,2 2-9 0,-2 1-6 0,0 1-17 16,-2 0-13-16,2 2-22 0,0-1-14 0,0 1-23 15,3 0-22-15,-3-1-28 0,2 0-30 0,-2 0-36 16,0 0-45-16,0 0-44 0,0 0-57 0</inkml:trace>
  <inkml:trace contextRef="#ctx0" brushRef="#br0" timeOffset="48739.055">9180 7685 1886 0,'-1'-8'11'0,"-1"3"11"16,0-2 21-16,2 2 17 0,-1 1 2 0,-1 1 3 15,2 0-2-15,0 0 4 0,2 1-6 0,-2 2-8 16,1-2-10-16,1 2-7 0,-2 0 6 0,2 0 0 16,-2 0 6-16,0-3 5 0,3 3 0 0,-3 0 4 0,2 0-8 15,-2 3-9-15,0-3-6 0,2 0-1 0,0 2-4 16,-2-2-11-16,0 0-3 0,-2 3-12 0,2-1-8 15,0-1 1-15,0 1-1 0,0 2-4 0,0 1 2 0,2 3-2 16,1 2 4-16,-2 4 8 0,3 3 3 0,-1 7-1 16,2 2-1-16,-2-1 4 0,2 4-4 0,-1-1 8 0,1-1-7 15,-2-5-4-15,2-3 2 0,0-2-1 0,1-5-1 16,0 0 1-16,1-7 1 0,-1 3-3 0,-1-4-2 16,0-3 5-16,-2 1-3 0,4 0 9 0,-2-4 2 15,0 0 5-15,1-3 4 0,4 2 6 0,-1-3 3 0,2-5 3 16,5-1 0-16,0-3-3 0,4-4 0 0,2-3-4 15,3-3-11-15,0-3 3 0,2-3 1 0,1-1-5 16,0-1 4-16,1 2-6 0,-1-1-4 0,1 0 0 16,-4 1 3-16,2 2-8 0,-2-1-2 0,2 2-3 0,-3 3 0 15,-1 1 1-15,1 3-4 0,-6 3 5 0,0 2 1 16,-3 4-4-16,-3 2 1 0,0 3 0 0,-4-1 2 0,-1 6-1 16,-2 0 7-16,0 0-10 0,-2 1 8 0,-1 0-3 15,-1 1 2-15,1 0-4 0,-2 0-3 0,0 0-5 16,0 1-9-16,0-1-7 0,0 1-20 0,0-1-16 15,-2 0-26-15,1 0-18 0,-1 0-20 0,2 0-27 0,-2 2-15 16,1-2 1-16,-1 1-14 0,1 2-1 0,-1 0-13 16,-1 1-14-16,-2 1-40 0</inkml:trace>
  <inkml:trace contextRef="#ctx0" brushRef="#br0" timeOffset="51306.9142">15278 9065 2086 0,'-1'0'8'16,"-3"0"7"-16,4 0 19 0,0-2 14 0,0 3 8 0,2-1 2 15,-4 0 4-15,4 1 2 0,-2-1-7 0,2 0-7 16,-2 0-6-16,0 0-12 0,1 0 5 0,-1 0 4 16,0 3 6-16,0-3 4 0,2 0 1 0,-2 0-3 0,2 0-1 15,-2 1-8-15,0-1-10 0,1 0-6 0,2 0-9 16,-3 0 0-16,0 0-7 0,0 0 4 0,1 0-9 16,3 0 6-16,-1 1 6 0,3-1 5 0,2 1 12 0,5 0 4 15,1 0 7-15,5-1 9 0,6 2 9 0,3-1 6 16,6 1-14-16,1-2 1 0,6 3-15 0,3-2-2 15,2 2-6-15,4-3-10 0,1 4-10 0,3-1-5 16,1-1 9-16,0 1-3 0,4-1-4 0,1 0-3 0,2-1 0 16,1 2-4-16,2-1 7 0,1-2-6 0,2 2-2 15,5-2-8-15,-5-2 11 0,3 2-3 0,1-3-4 16,1 1 7-16,1-3-7 0,-1 1 3 0,0-2-1 0,3 1 7 16,0-2-8-16,0 0 4 0,-4 0 1 0,-1-1-5 15,-1-1 6-15,-7 1 0 0,1-1 2 0,-8 1-5 16,-2 1 4-16,-6 0-6 0,-4 0 8 0,-3-1-3 0,-3 3-3 15,-4-2 2-15,-4 3-4 0,-6-1 6 0,2 0-1 16,-4 2 0-16,-5-1-5 0,1 2 6 0,-3-1-3 16,0 0-2-16,-4 3 1 0,1-2-5 0,-4-1 3 0,2 3 2 15,-1-1 0-15,-3 0-3 0,1-1 1 0,-1 2-2 16,2 0-14-16,-5 0-17 0,2 0-13 0,-2 2-26 16,0-1-19-16,0 0-30 0,-1-1-37 0,1 3-34 0,-3-1-32 15,4-1-36-15,-4 0-40 0,0-1-41 0</inkml:trace>
  <inkml:trace contextRef="#ctx0" brushRef="#br0" timeOffset="58776.9088">8964 9448 2029 0,'-2'-5'7'15,"-1"5"19"-15,0-7 21 0,1 4 14 0,-1-1 9 16,-1 3 6-16,3-1-5 0,-1 0 4 0,1 1-2 16,1 0-17-16,0-2-2 0,0 3-7 0,1 0 2 0,-1 0 1 15,2 0 5-15,-2 0 2 0,0 0-5 0,0 3-7 16,0-3-12-16,0 1-18 0,0-1-6 0,1 1-10 16,-1-1-2-16,0 0-8 0,0 2-4 0,0-2 4 0,4 3-1 15,-4 2 8-15,3 0-7 0,2 2 4 0,-2 2 7 16,3 3 0-16,-1-2 7 0,1 6-5 0,-1-3-2 15,1 2 3-15,-1-1 6 0,3-2-5 0,-5 1-5 0,0-4 5 16,2 0-5-16,-2-4 5 0,0 1-2 0,-1-5 1 16,0 2 0-16,-2-3 10 0,1 0 2 0,1 0 5 0,-2 0 12 15,0-3 14-15,1 3 22 0,4-4 8 0,0-3 10 16,3 0-7-16,4-6 3 0,4-2-7 0,3-4-9 0,3-2-11 16,3-3-25-16,4-3-4 0,1 2-16 0,0-3-2 15,0 4 0-15,0-3-2 0,-3 3-1 0,1 2-5 16,-1 0 5-16,-4 2-7 0,-1-1 2 0,-2 4 5 15,-2 0-2-15,0 3-1 0,-2-1-4 0,-2 3 7 0,-1 0-7 16,0 2 7-16,-2 0-2 0,-2 1-3 0,-1 1-1 16,0 1 1-16,-1 0 3 0,0 2-15 0,-1-2-13 15,-2 2-29-15,0 2-31 0,0-1-40 0,-1-1-48 0,0 1-50 16,-1 0-58-16,1 4-51 0,-3-2-52 16</inkml:trace>
  <inkml:trace contextRef="#ctx0" brushRef="#br0" timeOffset="66236.8909">19444 10897 745 0,'-5'-1'22'16,"1"-3"17"-16,0 0 10 0,0 1 18 0,3-2 7 15,-1 4 12-15,2-1 12 0,0 1 2 0,2-2-10 16,-2 3 1-16,0-1 3 0,1 0-7 0,1 1 8 0,-2 0 1 16,2 0 0-16,-2-3 8 0,0 3 4 0,0 0-1 15,1 0-5-15,-1 0 9 0,2 0-4 0,-1 0 0 0,-1 0 4 16,0 0-1-16,0 3 1 0,0-3-10 0,0 0-1 15,0 0-11-15,0-3-9 0,0 3-10 0,0 0-17 16,0 0-6-16,0 0-19 0,0 0-9 0,0 3-6 16,0-3-10-16,-1 2-6 0,1 0-8 0,-2 0 4 0,2 0-2 15,0 1-1-15,0 3 4 0,0 3 4 0,-1 2-1 16,1 3-3-16,0 2 11 0,-2 1-10 0,0 4 0 0,2 0 5 16,2-1-8-16,0-4 3 0,-1 1-6 0,4-3 13 0,-2-3-7 15,5-2 2-15,-5-3 5 0,2-3-7 16,0 1 13-16,-1-3-15 0,1-1 17 0,4-1-5 0,-1-3 3 15,4 0 7-15,2-4 0 0,3-1 7 16,5-3-13-16,3-1 93 0,5-4-92 0,2-2-4 0,1-3 0 16,1 2-4-16,0-2-2 0,1-3-8 0,0 0 13 15,-4 0-91-15,2-3 89 0,-3 1 1 0,1-1 0 16,0-1-6-16,-2 2-1 0,1-1 11 0,-2 4-13 0,-2 1 10 16,1 1-5-16,-2 3 3 0,-2 1 0 0,3 2-1 15,-7 1 1-15,1 3-6 0,-1 3 6 0,-3-3-5 16,1 4 2-16,-4 2-3 0,-1-2-3 0,-2 3 10 0,1 1 0 15,-6 0-4-15,3 0-13 0,-3 1-20 0,-4 2-25 16,2-2-42-16,-3 3-59 0,2-4-59 0,0 2-62 16,-2-2-62-16,3-1-52 0</inkml:trace>
  <inkml:trace contextRef="#ctx0" brushRef="#br0" timeOffset="68822.7099">22930 10902 1539 0,'5'-10'5'0,"-4"-2"10"0,2 0 12 0,2 2 13 16,-2 2 10-16,1 1 3 0,-4 3-2 0,3 0 3 16,-2 0 10-16,3 0 8 0,-3 1 1 0,1 1 1 15,1 1 7-15,-2-2 7 0,1 3 11 0,-1-1 0 16,-1-1-14-16,0 2-14 0,0 0-15 0,2 2-15 15,-2-2-19-15,2 1-14 0,-2-1-8 0,-2 3-2 0,2-2-5 16,2 4-2-16,-1 5 3 0,2 0 5 0,-1 4-7 16,0 4 11-16,-1 3 3 0,2 4-2 0,-3 2-1 0,0 2 3 15,0-1-10-15,0-2 1 0,2 1 6 0,-2-3-5 16,3-3 2-16,1-6-3 0,1-1 6 0,0-3 0 16,2-4 9-16,-1-1 3 0,6-3 10 0,-2-2 1 0,3-2 1 15,3 0 4-15,4-5 0 0,1 0 1 0,6-5-7 16,3-2-4-16,3-3-6 0,2-1-6 0,4-4 0 15,2 1-7-15,-3-2 6 0,5-3-12 0,-4 0 11 16,3-1-3-16,-2-4 1 0,2-1 4 0,-3-1-3 0,4-2-3 16,-2 0-6-16,0 1 6 0,-2 0-1 0,-1 2 1 15,-3 3-5-15,-3 2-4 0,-4 5 3 0,-4 2 3 0,-4 4 3 16,-4 3-2-16,-2 2-5 0,-4 3-7 0,-4 0-5 16,-1 5-5-16,-2-3-20 0,-1 4-8 0,-2 0-34 15,3 1-18-15,-6-3-31 0,1 3-24 0,2 3-31 0,0-3-34 16,-3 0-14-16,0 1-15 0,1 0-8 0</inkml:trace>
  <inkml:trace contextRef="#ctx0" brushRef="#br0" timeOffset="70075.5444">26379 10880 1930 0,'6'-12'-3'15,"-4"3"1"-15,0-3 5 0,1 2 5 0,0 3 8 0,-2 1 0 16,1 3 9-16,-1 0 3 0,-1 2 13 0,0-1 4 15,0 2-3-15,0 0-1 0,0 0-2 0,0 0-8 16,-1 3-10-16,1-3-5 0,0 0-8 0,0 3-9 16,-2-2-3-16,4 1-5 0,-4 0-5 0,4 3 7 0,-2-1 7 15,0 3-1-15,-2-1-4 0,2 2 5 0,0 3 0 16,-1-1 5-16,-2 1-3 0,3-2 4 0,0 3-12 16,-2-3 6-16,2-1-3 0,2-1 1 0,-2-1 0 0,4-2-4 15,-1 0-2-15,-1 0 6 0,1-2 12 16,4 0 9-16,-1-2 8 0,3 3 7 0,2-1 14 0,4-2 5 15,2 0 6-15,3-2-7 0,3-1 1 0,5 2-13 16,2-5 0-16,0 1-12 0,2 0-9 0,1-4-11 0,3-1 3 16,-2 1-8-16,-3-1 0 0,2-2 1 0,-1-1-4 15,0-2 8-15,-2-1-4 0,1 2 8 0,-2-4 0 0,1 2 3 16,1-4-8-16,-1 4-2 0,0-4 4 0,-3 3-5 0,0 3 1 16,-3-2-1-16,-3 3-10 0,-3 1-1 15,-2-1-5-15,-2 3-12 0,-1 0-29 0,-5 1-29 16,1 2-37-16,-2 2-39 0,-2-2-44 0,-2 2-53 0,-1 2-65 15</inkml:trace>
  <inkml:trace contextRef="#ctx0" brushRef="#br0" timeOffset="71626.5803">5031 12518 1996 0,'3'-9'0'0,"-3"1"0"16,0 2 9-16,3-2 9 0,-3 1-1 0,-2 3 0 16,2 0-3-16,0 3-4 0,0 0 4 0,0-1-2 0,2 2-9 15,-2 0-20-15,0 0-6 16,0 0 5-16,0 0 15 16,0 0 19-1,0 0 10-15,19 65-10 0,-8-32-9 16,-5-20-5-16,1 1-1 0,2-2-1 0,-4-1 0 15,3-2-2-15,0 0 4 0,-1-3 3 0,1 0-4 16,1-2 3-16,-3-3-5 0,3 3 8 0,-1-2-3 0,2-2 3 16,-2-2 0-16,4 2 1 0,1-4 1 0,-1 0 2 15,1 1 8-15,1-4-1 0,1-1 2 0,2 0-2 0,-1-4 2 16,1-1 4-16,-1 0-1 0,3-3 1 0,-1-1-7 16,2-3-5-16,0-1 2 0,4 1-8 0,-5-3 1 15,5-2-6-15,-2 0-1 0,-1 1-5 0,-1 0 8 16,0 2-3-16,0 1-6 0,-3 1 7 0,-4 4 1 0,1 3-5 15,-3-1 0-15,0 5 3 0,-6 2-3 0,1-1-6 16,-3 5 5-16,-1-2-9 0,-1 4-18 0,1 1-18 16,-2 0-21-16,-2 0-41 0,1 0-33 0,-1 0-40 0,1 1-52 15,-1 2-41-15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7T23:58:08.3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13546 4645 1475 0,'-3'-3'22'0,"-1"1"20"0,3-3 32 0,1 0 26 16,0 0 20-16,0 4 18 0,-2-2 13 0,4 1 16 15,-4 1-3-15,4-1-9 0,-4 2-15 0,2-3-9 0,-1 3-4 16,-1 0-9-16,2 0-4 0,-2 0-9 0,2 0-14 15,0-2-4-15,0 2-15 0,0 0-13 0,0 0-13 16,0 0-7-16,2 2-7 0,0-2-9 0,-2 0-6 0,0 0-7 16,0 3-2-16,0-1-10 0,1-2-6 0,1 2-3 15,-2-1-2-15,0 2 1 0,0-2-1 0,0 4 3 16,1 2 0-16,3 2-1 0,-3 4 6 0,2 3 4 16,2 3-4-16,1 4 5 0,1 5-2 0,-1 0 1 0,0-1-3 15,4 1-21-15,-2-1-27 0,-2-2-29 0,2-3-19 16,1-1-38-16,-1-3-37 0,-1-4-46 0,1-2-68 15,-2-2-31-15,-2-3-46 0</inkml:trace>
  <inkml:trace contextRef="#ctx0" brushRef="#br0" timeOffset="288.191">13331 4313 3100 0,'-7'-4'13'0,"3"-1"29"0,-1 2 34 0,5-3 28 15,-2 3 1-15,-1 2-6 0,0 0 1 0,2 0 7 16,1 0-19-16,0 1-26 0,0 0-34 0,0 0-30 0,0-1 2 15,3 1 0-15,-3-1-8 0,1 1-24 0,-1 0-21 16,0 0-27-16,3 0-51 0,-1 0-55 0,-1-2-63 16,-1 2-54-16,0 0-56 0,2-2-52 0</inkml:trace>
  <inkml:trace contextRef="#ctx0" brushRef="#br0" timeOffset="964.7423">13780 4771 1181 0,'-4'-2'15'0,"3"-1"22"0,-2 0 35 0,3 1 12 16,-4 0 12-16,3 1 13 0,-2 0 12 0,1 0 24 0,1 1 0 15,-1-2-4-15,1 1-19 0,1-1 5 0,-2 1 7 16,0 0 2-16,2 1-6 0,0-3-5 0,0 3-12 15,0 0 2-15,0 0-16 0,2 3-15 0,-2-3-19 16,2 1-19-16,-2 0-6 0,1 0-21 0,1-1-1 0,-2 1-19 16,0 0-5-16,1-1-4 0,1 2 5 0,-2-2 2 15,0 1-3-15,0 1 9 0,3 2-6 0,-3 1 0 16,1 2 6-16,3 3-3 0,-4 0-6 0,4 2 6 0,-2 2 1 16,3-1 1-16,-4 1-2 0,4-1 2 0,-1-1-5 15,1-1 7-15,0-1-1 0,0-1-3 0,0-1-15 16,-2-3-16-16,0-3-16 0,1 1-7 0,-1-3-7 0,-3 0-12 15,2 0-8-15,0-2-7 0,0 1 3 0,-2-4-3 16,0 3 0-16,1-7 1 0,1 1 4 0,-1-4 6 16,3 0 10-16,-1-5 0 0,-2 0 8 0,1-2 10 0,0 0 21 15,-1-1 8-15,1 0 6 0,-2-1-1 0,-2 1 0 16,2 6 18-16,0-3-5 0,0 1 15 0,0 3 3 16,2 1 11-16,-2 3 9 0,2 1 4 0,-2 0 11 15,1 4-9-15,-1-1 13 0,2 5-11 0,-2-2-5 0,2 2-10 16,0 2-11-16,0 0-5 0,-1-2-12 0,1 3-2 15,1 0-1-15,0 1-2 0,4 1 2 0,-1 0-2 16,3 2 2-16,1 2 5 0,1 1 2 0,3 5-2 0,-1-3-2 16,3 2 6-16,-4 3-9 0,4 0-1 0,0 3 7 15,0-3-4-15,-4 0 0 0,4-1 6 0,-1 0-3 0,2-2 0 16,-3-4 10-16,-2 1-6 0,1-5-16 0,-1-1-22 0,-2-1-30 16,-2-2-48-16,0-3-57 0,-3-3-66 15,3 0-84-15</inkml:trace>
  <inkml:trace contextRef="#ctx0" brushRef="#br0" timeOffset="1238.925">14172 4200 2472 0,'-4'-5'30'16,"3"-1"38"-16,-4 3 38 0,6-1 17 0,-1 2 7 0,-1 0-1 15,1 2 5-15,0 0-1 0,-3 0-36 0,3 2-29 16,3-2-41-16,-3 3-21 0,0-1-2 0,0-1-5 16,1 1-7-16,-1 2 2 0,4 1 9 0,-3 5-11 15,4 4 6-15,2 3 2 0,1 5-6 0,2 2 1 0,2 3 10 16,2 4-6-16,-2 1 2 0,3-1 1 0,0 1-7 16,-2-1 7-16,3-1 1 0,-2-1-2 0,0-3-8 15,-1-2-12-15,-1-2-37 0,0-4-25 0,-3-3-29 0,2-2-50 16,-3-3-68-16,-1-3-49 0,-3-2-65 0</inkml:trace>
  <inkml:trace contextRef="#ctx0" brushRef="#br0" timeOffset="1459.0739">14103 4541 2943 0,'-12'0'10'16,"6"2"36"-16,-1-2 35 0,7-5 12 0,0 3-8 16,0 2 3-16,0 0-14 0,0 0-15 0,0 0-11 0,0 0-64 15,16-9-30-15,-7 3-2 0,4 2-16 16,3-4 6-16,2-3-9 0,5-1-36 0,2-1-31 0,5-1-52 16,0-2-47-16,4 3-63 0,-4-3-81 0</inkml:trace>
  <inkml:trace contextRef="#ctx0" brushRef="#br0" timeOffset="2018.4509">14850 4295 2209 0,'-8'0'10'0,"0"0"30"0,-1-3 32 0,4-1 21 0,-2 0 8 16,1 2 4-16,-1 0 1 0,2 0-4 0,0 1 4 16,2-1-13-16,-1 2-33 0,4-4-22 0,2 3-10 15,0-2-5-15,-1 0-7 0,2-1 13 0,1-1-16 0,3-1-13 16,0-2 3-16,1-1 0 0,0-2 3 0,6 3 3 16,-2-3 3-16,2 1-7 0,1 1 4 0,0 1-6 15,0 2-3-15,0 0 3 0,0 5-6 0,-1-1-1 16,-1 5 4-16,0 0-6 0,-1 5-1 0,-1 1 1 0,2 3 3 15,-2 4-1-15,-2 1 8 0,1 4-4 0,-1 1-3 16,-1 3 5-16,0 2 1 0,0 0 3 0,-3-1-9 0,1 1 7 16,-3 0-4-16,1-6 0 0,-1 1 3 0,-2-6 2 15,4-1-8-15,-2-2 3 0,-2-6 8 0,1 1-11 16,1-2 0-16,-3 0-17 0,3-2-19 0,-1-2-11 0,0-2-7 16,-2 3-10-16,1-3-7 0,-1-3-5 0,2 1-7 15,0-3 13-15,1-2 12 0,3-1-5 0,-2-3 6 16,3-2-4-16,3-5-8 0,-1-2-3 0,0-5-3 0,4-3 7 15,-1-3 7-15,0-3 15 0,2-1 11 0,-1 4 10 16,-1-1 12-16,1 3 25 0,0 4 23 0,-3 4 10 16,0 5-1-16,-4 6 12 0,1 3-9 0,-1 3 0 0,-3 0 7 15,0 4-16-15,-3 0-16 0,2 3-5 0,-1-1 4 16,3 1-3-16,-3 1 11 0,3 1 7 0,0 3-4 16,4-1 12-16,0 2 13 0,0 3 3 0,2-2-4 0,3 4-8 15,-1 1-11-15,2 0-7 0,0-1-1 0,2-2-5 16,0 3-7-16,-1-2-13 0,1-4 2 0,2 3 2 15,-2-4 5-15,-1-2-14 0,0 0-27 0,0-3-48 16,0-3-53-16,-3 0-61 0,-1-4-83 0</inkml:trace>
  <inkml:trace contextRef="#ctx0" brushRef="#br0" timeOffset="2213.5786">15627 3672 3015 0,'-3'-2'3'15,"-2"-1"27"-15,1 0 11 0,6 0 4 0,-6 0-8 16,3 0-21-16,-2 1-25 0,-1 1-44 0,3-1-39 0,1 2-76 16,0-2-61-16,0 0-70 0,0 2-36 0,1 0-27 15</inkml:trace>
  <inkml:trace contextRef="#ctx0" brushRef="#br0" timeOffset="2392.6965">15920 4053 1985 0,'6'2'30'0,"-1"0"39"0,-4 0 18 15,-1-4 12-15,0 0 4 0,0 2 0 0,0-2 1 16,0 2-1-16,-1 0-29 0,-1-1-42 0,2-1-38 15,0-1-27-15,0 1-24 0,2-1-21 0,-1-1-31 0,-1 1-42 16,2 0-61-16,0-1-71 0</inkml:trace>
  <inkml:trace contextRef="#ctx0" brushRef="#br0" timeOffset="3421.3868">15917 4070 556 0,'2'0'24'0,"-2"0"19"0,4-2 17 0,-4 1 27 16,0 2 23-16,0 1 7 0,0-2 28 0,0 1 17 0,0-1-6 15,0 0 14-15,0 3 13 0,0-3-9 0,1 0 2 16,-1 0 14-16,0 1-9 0,0 0 3 0,0-1-6 16,0 2-20-16,-1-2-22 0,1 0-6 0,-4 1-17 0,4-1-16 15,0 2-19-15,-2-2-18 0,2 1-18 0,-2-1-7 16,2 2-12-16,0-2-17 0,0 4-1 0,2-1-2 15,0 1-3-15,-1 4 3 0,3 3-1 0,1 5-2 0,2 3 13 16,1 6 1-16,-2 1-6 0,5 5 3 0,-3 1-1 16,-2 1-17-16,2 4-32 0,-5 0-62 0,-3 1-79 15,-3 3-98-15,-6-3-128 0</inkml:trace>
  <inkml:trace contextRef="#ctx0" brushRef="#br0" timeOffset="3740.5964">14064 5753 2788 0,'0'2'7'0,"0"-2"20"0,4-2 36 0,5-5 26 0,-1 2 18 15,1-3 11-15,7-4 6 0,7-2 1 16,11-5-1-16,7-3-17 0,13-7-33 0,11-1-23 0,9-1-15 16,11-4-14-16,7 0 3 0,6-1-4 0,6-1-7 15,2-1-1-15,5-3-3 0,-2-1-26 0,2-3-42 16,1-4-69-16,-4-2-96 0,0-7-100 0,-1-2-139 15</inkml:trace>
  <inkml:trace contextRef="#ctx0" brushRef="#br0" timeOffset="14195.6457">15950 6604 774 0,'3'0'7'0,"-3"-1"14"0,1 0 15 0,3-1 8 16,-4 2 16-16,0 0 19 0,1-2 11 0,1-1 27 0,-1 3 10 15,3-2 2-15,-3 1 2 0,-1 1 11 0,2-2-2 16,-1 2-5-16,1 0 4 0,0 0-13 0,-2 0-6 0,0 0-11 16,0 0-10-16,1 2-13 0,-1-2-10 0,-1 0-10 15,1 0-9-15,0 0-6 0,-2-2-11 0,2 2 3 16,0 0 1-16,2 0 1 0,-4 0 4 0,2-2 1 15,0 2 0-15,2 0-6 0,-2 0 4 0,0-1-5 16,0 0-9-16,-2 0-11 0,0-1-4 0,2 2-2 0,-1-2 1 16,-2 2-1-16,1-3-1 0,0 2-4 0,-1-1 1 15,2 1 4-15,-3-2 2 0,0 2 0 0,3-1-6 0,-3 0 3 16,3 2-5-16,-1 0 2 0,2-2 1 0,0 2-6 16,0 0 5-16,0 0-7 0,2 0-1 0,-2 2-1 15,0-2-3-15,0 0 1 0,0 0-9 0,0 0 7 0,0 0-9 16,0 0 9-16,0 0-6 0,0 0 1 0,0 0 1 15,0 0-4-15,0 0 12 0,0 0-3 32,0 0-1-1,0 0-18-15,0 0-4-16,0 0-3 15,0 0-8-15,0 0 4 0,0 0 1 0,0 0 3 16,0 0-5-16,0 0 5 0,0 0 3 0,0 0 6 0,0 0-7 15,0 0 6-15,0 0 1 0,0 0-1 16,0 0-2-16,0 0-7 0,0 0-9 0,0 0-4 16,0 0 4-16,0 0-9 0,0 0-8 0,0 0-10 15,0 0-15-15,0 0-6 0,0 0-14 0,0 0-9 0,0 0-33 16,0 0-10-16,0 0-28 0,0 0-28 0,0 0-56 16</inkml:trace>
  <inkml:trace contextRef="#ctx0" brushRef="#br0" timeOffset="25171.9801">15904 6545 1017 0,'0'0'12'0,"0"0"28"0,0 0 22 15,2 0 15-15,-2 0 17 0,1 0 7 0,-1 0 4 16,2 1 8-16,-1-2-9 0,-1 1-16 0,4 0-12 16,-4 0-11-16,0 0-10 0,0 0-5 0,0 0 3 0,1 0-11 15,-1 0 3-15,2 0-15 0,0 0 2 0,-2 0 1 16,0 0-9-16,0-1 9 0,0 1-6 0,0 0 6 15,0 0 0-15,0-2 15 0,0 2-12 0,0 0 5 0,0 0-3 16,0-2-9-16,0 2-1 0,-2-3-1 0,0 0-5 16,2 0-13-16,-1-1-3 0,1 0-6 0,-2-2 3 15,2 2-3-15,-2-3 3 0,1 3-6 0,-1-3-4 0,1 1 5 16,-3 1 4-16,3-3-7 0,-1 2 4 0,-3-3-2 16,4 2 0-16,-4-2 3 0,4 2 5 0,-1 0-5 0,1 1-2 15,-3 0 5-15,4 0-6 0,-1 2 9 0,-1-1 0 16,1 2 0-16,1 1 4 0,-4-1-3 0,4 2 4 15,-1 1-1-15,1 0 5 0,0-3-10 0,0 3-2 16,0 3-2-16,0-3-2 0,0 0 2 0,1 0-2 0,-1 0 5 16,2 0 5-16,-2 0 10 0,2-3 2 0,-2 3 9 15,0 0-2-15,0 0 4 0,0 0 10 0,0 0-9 0,0 0-3 16,0 0-1-16,0 0 3 0,0 3 4 0,0-3 0 16,0 0-6-16,0 1-10 0,0-1 2 0,0 1-1 15,0 1-7-15,0-2-6 0,0 2-13 0,-2-1 2 0,4 1 2 16,-4-2-3-16,2 0-3 0,-2 0 2 0,4 4 2 15,-2-1 3-15,2 2-3 0,1 3 1 0,-2 0-2 16,6 5-9-16,-1-1-14 0,2 7-26 0,0 1-32 0,2 1-27 16,-1 2-30-16,2 1-44 0,0 4-40 0,1-1-35 15,1 0-21-15,0 1-49 0</inkml:trace>
  <inkml:trace contextRef="#ctx0" brushRef="#br0" timeOffset="26753.0374">16121 6489 257 0,'0'0'3'0,"1"0"5"16,-1 0 30-16,0 0 0 0,0 0 22 15,0 0 18-15,0 0 29 0,0 0 13 0,0 0 18 16,0 0 15-16,0 0 15 0,0 0-3 0,0 0-8 15,0 0-2-15,0 0-16 0,0 0-8 0,0 0-21 0,0 0-15 0,0 0-22 16,0 0-7-16,0 0-8 0,0 0-12 16,0 0-6-16,0 0-17 0,0 0-3 0,0 0-3 15,0 0 2-15,0 0-37 16,-38-32 18-16,32 28 5 0,0 0-2 16,3 0 5-16,-4 2 3 0,1 0 3 0,-1-1-1 15,-3 2-6-15,5-3-5 0,5 4 22 16,0 0 2-16,0 0-5 0,0 0 1 15,-33-5 7-15,33 5 2 0,0 0-6 0,0 0-5 16,0 0-4-16,-39-3-10 16,39 3-22-16,0 0-6 15,-75 58 3-15,27 23 4 16,42-57 14-16,0 0-6 0,-1 0 4 16,6 3 1-16,-2-5 2 0,1 2-4 0,4-5 1 15,-1 3-5-15,2-3 8 0,2-4 3 0,4-1-3 16,1-2-3-16,1-2 3 0,3 1 0 0,1-5 3 0,0 2 0 15,0-4-6-15,2 1 0 0,1-2 5 0,-1-1-2 16,0-2-5-16,-4 0 3 0,3-2-1 0,-1-1-2 16,0-2-1-16,0 1-10 0,-2-4-14 0,1 2-8 15,-3-5-3-15,2 1-4 0,-4-4-11 0,-1 2-5 0,3-2-1 16,-3-3-3-16,-1 0 10 0,-3 0 3 0,1-3 6 16,0 0-6-16,-2-1 13 0,0 1 7 0,-1-2 4 15,-2-2 10-15,1-2 5 0,-2 2 2 0,1 0 5 0,0 0 5 16,-2 2-5-16,0 2 16 0,1 1-1 0,-1 2 20 15,1 5 15-15,-2 3 14 0,1 1 7 0,1 3 16 16,1 1 7-16,0 1-6 0,0 3 4 0,0 0-16 0,0 0-23 16,0 3-8-16,0-2-14 0,0 1-15 0,0-1-7 15,1 4 3-15,4 0 4 0,-4 7-3 0,2 0 15 16,1 5-3-16,0 2 5 0,3 3 1 0,-2 3 9 0,2-1-9 16,1 2-13-16,0-1 6 0,0-1-8 0,5-1-9 15,-2 0-2-15,0-4-11 0,3 0-29 0,-1-2-17 16,-1-5-24-16,1-2-35 0,0-3-34 0,-2-2-29 0,-2-2-41 15,2-3-40-15,-3-3-43 0</inkml:trace>
  <inkml:trace contextRef="#ctx0" brushRef="#br0" timeOffset="26933.1583">16544 6491 2041 0,'2'-6'8'0,"-1"0"19"16,3 1 5-16,-3-3 9 0,3 1 1 0,0 0 1 15,1-3 0-15,-1-4 4 0,6 2-12 0,-2-2-19 0,3-1-6 16,2-2-11-16,2 0-4 0,1 0 7 0,5 1-5 16,-1-2-3-16,1 2 5 0,3 0 1 0,2 0-12 15,0-1-24-15,0 3-41 0,-1-1-66 0,0 3-67 0,-3 2-79 16</inkml:trace>
  <inkml:trace contextRef="#ctx0" brushRef="#br0" timeOffset="27239.3619">16539 6225 2576 0,'2'-5'19'0,"0"-2"31"0,-2 4 35 0,4-1 23 15,-4 1-3-15,0 3 7 0,0 0 1 0,0 0 0 0,-1 0-22 16,-1 0-34-16,4 2-37 0,-1-2-24 0,-1-2 2 16,0 4-15-16,2-1 1 0,1 1-1 0,1 2 5 15,1 2 6-15,3 3-2 0,4 3 8 0,0 2 0 0,4 4 6 16,4 2 0-16,2 0 5 0,-1 3-6 0,5-2-14 16,-1-1-19-16,2 0-15 0,-2-4-21 0,-3 1-25 0,4-4-21 15,-5-4-37-15,1 0-25 0,-2-3-21 0,-1-2-21 16,-3-3-31-16,-2-1-25 0,-3-3-48 0</inkml:trace>
  <inkml:trace contextRef="#ctx0" brushRef="#br0" timeOffset="27626.6223">16958 5748 2472 0,'-1'-4'16'0,"-4"1"14"0,5 0 19 16,5 1-1-16,-5 2 0 0,0 0-2 0,0 2 2 0,0-2-5 16,1 3-20-16,1-1-14 0,-2 1-13 0,0 4-1 15,1 3-1-15,-1 1 3 0,0 4 2 0,0 3 2 0,4 3 7 16,-3 4-1-16,1-1-5 0,3 2-5 0,-4-2 6 16,6-2-3-16,0-1-5 0,0-3 2 0,-3-3 3 15,3-4-4-15,-1-3 2 0,2-1 4 0,-3-2-4 0,-1-3 5 16,0-2 5-16,-1 0-5 0,-1 0 0 0,-1-2 6 15,2 1 1-15,3-3 6 0,1-3-7 0,1 0 0 16,6-4-3-16,0 0 5 0,6-1-4 0,1-3-2 0,5 2-10 16,2 0 1-16,0 1 5 0,1 2-4 0,-1 3-3 15,1 2 0-15,-4 2-1 0,-4 5 1 0,-1 1 4 16,1 4-4-16,-5 1 0 0,-4 1 0 0,-1 5 3 0,-3-1 8 16,1 2-7-16,-4 2 4 0,2-1-1 0,-6 1 5 15,-1 3 0-15,-1-1-13 0,-1 0-13 0,-3 1-15 16,2-1-21-16,-4 2-28 0,-2-1-34 0,1 2-59 0,-5 0-65 15,0 1-24-15,-6 2-46 0</inkml:trace>
  <inkml:trace contextRef="#ctx0" brushRef="#br0" timeOffset="27998.871">16021 7599 1690 0,'-2'5'6'0,"1"-2"9"0,2-3 12 0,-1 0 1 0,3-1 6 16,1-1 12-16,-3 0 18 0,7-1 12 0,1-3 1 15,4-2 4-15,4-2 4 0,4-5 6 0,6-2-1 16,6-4 7-16,4-1-7 0,5-6-4 0,3-1 2 0,5-6-8 15,4 1-10-15,3-4-5 0,3-5-9 0,5-4-14 16,4-4-11-16,6-7-9 0,7-5-13 0,5-4 1 16,4-2-6-16,4 1-1 0,3 1 5 0,-2 4-11 0,-8 5 4 15,-6 12 6-15,-7 7-4 0,-11 6-17 0,-7 6-15 16,-11 7-17-16,-8 3-25 0,-7 3-10 0,-4 2-24 16,-3 5-12-16,-5-1 2 0,-7 3 2 0,0 1 11 0,-6 3 8 15,-2-1 6-15,-2 0 8 0,0 2 5 0,-4 2-10 16,0 0-12-16,-2 1-19 0,-2 1-35 0,-2 1-30 15,-2 3-51-15</inkml:trace>
  <inkml:trace contextRef="#ctx0" brushRef="#br0" timeOffset="29171.6551">20355 5247 1316 0,'3'-2'2'0,"0"-1"9"0,-3-1 5 0,0-1 21 16,0 1 7-16,0 0 5 0,-1 0-1 0,-1 1 4 16,1-2 11-16,-1 3 19 0,-1-2 19 0,2 0 2 15,-3 0 14-15,0 0 19 0,0-1 12 0,0 1 3 0,-1 0-10 16,-3 0-16-16,3-1-21 0,1 2-23 0,-1-1-15 16,-2 1-27-16,1-2-14 0,-2 3-7 0,0-1-1 0,-1 0-12 15,-4-1-7-15,0 2-1 0,-2-1-4 0,0 0 2 16,-2 1 1-16,-2 2-4 0,-3-2-3 0,-2 1 13 15,-2 0-1-15,-3 1 1 0,1 0-2 0,-2-1 1 16,-2 1 4-16,0-2 8 0,1 2 3 0,-1-2-13 0,2 1 0 16,-3 0 4-16,1 0 1 0,-1 1-2 0,1-3-5 15,-2 3 2-15,-3 0-3 0,0-1 5 0,-1 0-2 16,-1-1 8-16,0 1-7 0,-4 0 5 0,2 1 5 0,-3-1 3 16,1 1 3-16,0-2 3 0,-1 2 7 0,0 0-13 15,0 0 13-15,3 0-5 0,-2 2-3 0,4-2-8 16,0 2-6-16,0 2-4 0,0-3 2 0,2 5-1 0,-1-1-4 15,2 1-2-15,-2 2-1 0,2-1-1 0,-2 2 14 16,1-1-9-16,2 0-9 0,-1-1 1 0,5 2 0 16,2-2 0-16,-1 1 4 0,6-1-5 0,1 1-4 0,-1 1 9 15,2 0 1-15,-1 2 2 0,2-2-4 0,-3 3 3 16,0 0-1-16,2 2 2 0,-3 1-2 0,3-1-6 16,0-1 7-16,2 2-4 0,2-1 2 0,3 3-3 0,0-3 1 15,3-2 1-15,3 2 0 0,0-1 1 0,0 2-2 16,3-1 5-16,-1-2-7 0,-2 2 7 0,5-3 4 15,-1 0-3-15,0-1-2 0,2 0-13 0,-1-3-10 0,0-2-15 16,3-1-3-16,1 1-29 0,-2-4-26 0,2 1-28 16,0-2-29-16,0-1-17 0,0-1-33 0,0 0-24 15,-2-1-46-15,4 1-54 0</inkml:trace>
  <inkml:trace contextRef="#ctx0" brushRef="#br0" timeOffset="29525.8903">18110 5154 996 0,'-4'-4'9'0,"3"3"22"0,-3-2 18 16,3-2 15-16,-3 2 17 0,1 3 13 15,2-4 6-15,-3 4 11 0,3-2 0 0,-1 2-16 0,1 1-7 16,-1-1-6-16,0 0-18 0,-2 1-16 0,1 3-8 15,0-1-14-15,-4 6-2 0,1 2-9 0,-2 3-5 16,-5 6-8-16,1 3 0 0,-2 4 8 0,-2 2 4 0,-2 7 3 16,2 0-2-16,-2 3-1 0,-1 0-3 0,3-1 0 15,0-4 5-15,3 1-6 0,2-4-6 0,0-2 0 16,5-7-6-16,3-3 3 0,-2-2 5 0,5-5-1 0,1-2 2 16,1-3 16-16,1 0 7 0,-1-4 9 0,3 1 4 15,3-3 2-15,4 1-5 0,1-2 2 0,4-2-7 16,5-3-12-16,4-2-3 0,5 0-11 0,4-4-17 15,1-1-20-15,4-2-18 0,0 2-39 0,0 0-17 0,-3-1-32 16,-2 4-30-16,-7 0-34 0,0 1-24 0,-4 1-28 16</inkml:trace>
  <inkml:trace contextRef="#ctx0" brushRef="#br0" timeOffset="31554.2448">17249 5528 1160 0,'-9'-10'13'0,"-3"1"15"0,2-4 22 16,-2 1 32-16,-2 0 5 0,2 2 11 0,-1-2 15 15,-3 1 10-15,2 1 2 0,-3 0-9 0,-2 0-13 16,1-1-23-16,-2 3 9 0,-2-1-11 0,-2 1-7 0,-2 1-6 16,0 0-17-16,-4 0-8 0,0 1-4 0,-4 2-11 15,3 2-8-15,-4-1 8 0,-1 1 0 0,1 1 5 16,-1 1-2-16,-1 0 9 0,2 1 3 0,0 1 5 0,-4 1-5 16,3 2-4-16,-2 1-12 0,0 1-4 0,-5 1 4 15,-1 1-7-15,-2 4-1 0,-2 2 10 0,0-1 2 16,-3 1 4-16,4 1 8 0,-2 3 2 0,3 0 11 0,2 1 4 15,1 2-1-15,2 0-10 0,1 4 1 0,6 4-1 16,-3 1-2-16,2 7-3 0,-1 2-8 0,1 5-4 0,1 4-2 16,-1 4-7-16,1 5 1 0,0 2-10 0,2 1-4 15,0 4-9-15,1 0-6 0,2-1-5 0,2 0-8 16,2-2 7-16,0-2-10 0,6 1 5 0,-2-6 3 16,4 0 3-16,4-3 2 0,-1-1 2 0,5-1 12 0,2 1-9 15,3-3 1-15,0-2-1 0,4 0-2 0,2 0 3 16,3-4 5-16,3 2-2 0,1-5-9 0,5-1 10 15,-1 0 4-15,6-2-3 0,0 1 5 0,2 0-7 0,2-2-1 16,1 3 0-16,3-2 3 0,1 1-4 0,4 1 0 16,-1-3 4-16,4 2-5 0,2-1 5 0,1-1-3 15,4-2 0-15,1-1 3 0,3-2 0 0,0 0-5 0,2-3-2 16,0-2 4-16,3-2 2 0,1 0 4 0,-1-2 3 16,1-4-7-16,1-3 2 0,1-1-1 0,0-3 8 15,0-4-8-15,1-2-1 0,0-4-12 0,0 0 4 0,-2-5 7 16,2-2 1-16,0-2-3 0,-1-3-10 0,1-2 2 15,-1-3-5-15,3-3 3 0,-2-2-11 0,4-2-6 16,-1-1-5-16,1-3-3 0,1-2 10 0,-2 0 1 0,1-2-3 16,-4 0 3-16,2-3 5 0,-3-1-11 0,-4 1-8 15,-2-2-20-15,-2-2-31 0,-7-1-22 0,-1 1-15 16,-2-5-25-16,-3 3-12 0,-3-2-2 0,-1-2 2 0,-3-1 15 16,-3-2 22-16,1-5 20 0,-4 4 21 0,-4-6 23 15,1 0 17-15,-4-6 17 0,1 3 14 0,-4-2 15 16,-2-1 10-16,-2 0 5 0,3 1 6 0,-5 2 10 0,1 2 5 15,-4 3-1-15,2 2 3 0,-3 1 3 0,-1 4 0 16,-1 2 3-16,-3 1-3 0,0 2 0 0,-4-1-6 16,3 1-1-16,-4 4-3 0,-1-1-7 0,-3 0 3 0,0 1-5 15,-4 1 4-15,-2 2-7 0,1 0 4 0,-6 0-2 16,-1 2-1-16,1-1 3 0,-3 3-9 0,-1 0-3 16,1 2-8-16,1-1-8 0,-6 5-5 0,1 0-2 0,-3 0-7 0,2 0 0 15,-2 2-1-15,0 1 7 0,-3 1 6 16,1 0 10-16,0 2 4 0,3 1 9 0,-1 2 16 0,0 2 0 15,2 1 2-15,-1 3-1 0,3 4-5 0,-2 1-5 16,0 3-6-16,0 2-10 0,-6 3-29 0,1 1-10 16,-1 4-12-16,-2 1-28 0,0 2-25 0,-2 0-15 0,5 0-33 15,0 3-30-15,3-1-16 0</inkml:trace>
  <inkml:trace contextRef="#ctx0" brushRef="#br0" timeOffset="35238.7089">18054 6547 1722 0,'-5'0'-3'0,"-3"-2"14"0,3-1 0 16,2 1 5-16,0 2-2 0,-2 0 1 0,2 0 8 15,0 0-4-15,-2 0 3 0,4 0-17 0,-1 2 1 16,2-2-3-16,0 0 1 0,0 0-7 0,0 0-7 0,2 2 6 16,-1-2 3-16,-1 1-2 0,3-1 6 0,-1 0 1 15,-2 0 0-15,1 0 10 0,-1 1 12 0,0-1 10 16,0 0 6-16,2 0 18 0,0 1 4 0,-2-2 3 0,0 2 6 15,0-1 1-15,0 0-13 0,1 0-10 16,1-1-4-16,-2 1-14 0,1-1-6 0,4 1 3 0,0 0-5 16,6-1 1-16,2-1 5 0,5 0 3 0,3-2-3 15,9 0-2-15,4-3 1 0,1 2-16 0,7-2 6 0,-1 0-1 16,5 0-6-16,-3-1-10 0,-1 2 2 0,-1 0 4 16,-3 1-4-16,-4 1 3 0,-3 1-13 0,-4-2-21 15,-3 4-21-15,-6 0-22 0,0-2-33 0,-4 2-38 0,-3-2-50 16,-3 0-61-16,3-2-64 0</inkml:trace>
  <inkml:trace contextRef="#ctx0" brushRef="#br0" timeOffset="35644.9773">18450 6145 2472 0,'-8'0'-3'0,"-1"-3"3"0,3 2 7 0,4-3 5 0,1 3-5 16,-3 0 0-16,4 1-11 0,0 1-6 0,2 0 0 15,0 0 1-15,-1-1-13 0,1 0-11 0,3 0 4 0,-1 3 5 16,2-3 11-16,2 4 0 0,2-4 8 0,6 5-7 15,0-1 11-15,6 2 5 0,0 1-3 0,3-2-1 16,4 2 2-16,2 0 2 0,5 0-3 0,-2 0 4 0,0 1-4 16,1 0 1-16,0-4 2 0,-3 4-2 0,-2-2-5 15,-3 2 6-15,-2-3-2 0,-5 1 0 0,-2 0-6 16,-3 1 6-16,-2-3-5 0,-1 1 2 0,-2 3 9 16,-2 0-5-16,0-2 2 0,1 4-5 0,-2 0 8 0,-1 0-10 15,-2 4 13-15,-1 0-2 0,-2 1-5 0,1 4 2 16,-4 1-8-16,-2-1 3 0,-3 3-12 0,1 0-3 15,-7 1-21-15,4-1-27 0,-6-2-17 0,0 4-33 0,0-5-44 16,3 1-57-16,-1-3-48 0</inkml:trace>
  <inkml:trace contextRef="#ctx0" brushRef="#br0" timeOffset="37079.9356">21716 5874 1296 0,'-4'0'-4'16,"2"-2"-4"-16,0 2-8 0,4-2-10 0,0-1-28 16,-2 3-36-16,1-2-36 0</inkml:trace>
  <inkml:trace contextRef="#ctx0" brushRef="#br0" timeOffset="45757.734">19933 6350 1897 0,'3'-4'9'0,"0"2"18"15,-3-1 17-15,2 0 8 0,-2 1 13 0,-2 0 7 16,2-1 1-16,-3 1 2 0,3 0-13 0,-1-1-8 0,1 3-8 16,0-4 6-16,-4 1 6 0,3 1 3 0,-2-1 6 0,1 1 10 15,-1-1 12-15,2 3 2 0,-3-3-8 16,1-1-12-16,-2 4-21 0,4-1-12 0,-3 0-3 0,1 1-12 15,-3 0-9-15,2 0-12 0,0 2-4 0,-2 0-6 16,-1 2 7-16,-2 0-5 0,1 3-7 0,-1 0 6 0,-4 3 1 16,2 0-1-16,0 2-2 0,-1 2 3 0,0 1-3 15,3-1 7-15,-2 1 2 0,4-1-9 0,3 3-2 16,2-3 3-16,0 1 4 0,2 0-1 0,4-1 1 0,-3 0-12 16,4 0 3-16,-2-1 3 0,4 0-6 0,0-4-3 15,0 3 3-15,-1-3-13 0,2-3 8 0,0 1-3 16,0-3 1-16,0-1 4 0,-2-3 5 0,2 0-2 0,1-4-13 0,-1-2 7 15,2-3-18-15,1-1 1 0,2-5-6 16,-1-2-3-16,2-2-2 0,4-2 3 0,-6-1 9 16,6-3 2-16,-6 1 8 0,6-2 6 0,-6 1-5 0,2-2-6 15,-1-1-7-15,0-1 4 0,-1 3 2 0,-2-6 8 0,2 1 2 16,-2-2 0-16,-2 0 9 0,0-1 4 0,1 1 18 16,-4-1-8-16,2 2 8 0,-1 3 1 0,-1 0 11 15,1 3 14-15,-3 1 10 0,2 0 13 0,0 4 6 16,-4 2 16-16,4 5 1 0,-3 1 6 0,-1 1-9 15,4 7-14-15,-5 0-7 0,0 3-21 0,-3 2-11 16,3 0-16-16,0 2-11 0,-2 1-13 0,2 4 2 0,2 1 2 16,1 3-4-16,-3 4 13 0,0 6 1 0,-3 3 1 15,3 4 4-15,-2 6-16 0,2 1-21 0,-1 4-42 16,1 0-46-16,0 0-41 0,0 1-36 0,0-2-12 0,1-5-14 16,4-2 15-16,-2-6 18 0,3-3 40 0,1-4 36 15,2-6 37-15,0-3 37 0,3-5 12 0,-3 1 9 0,4-5 3 16,-4 0 0-16,4-5-6 0,-1 1 8 0,1 0 5 15,5-3-15-15,-6 0 2 0,6-3 5 0,-2 1-6 16,1 0 1-16,0 1 11 0,-3-1 8 0,2-1-6 0,-5 3 13 16,1-1-1-16,-2 3 5 0,-3 3 8 0,-3-3 2 0,-2 5-4 15,1-2-6-15,1 1 8 0,-4 1-8 16,0 3 4-16,1-3-2 0,-1 0 2 0,0 0 7 0,0 0 22 16,0 0 19-16,0 0 10 0,0 0 22 0,-1 0 17 15,1 0 14-15,0 0 3 0,0 0 5 0,0 0-3 16,0 0 2-16,0 0-5 0,-2 0-12 0,0 0-13 0,1 3-12 15,-1-3-6-15,2 0-14 0,-3 2-17 0,0 0-19 16,-2 0-12-16,-3 1-5 0,0 1-12 0,-1 2 0 16,-4-1-3-16,0 5-2 0,-1-1-1 0,-3 3 1 15,1 1 0-15,0 2 7 0,-1 1-2 0,1 3-2 16,0-2 1-16,3 4 2 0,1-1-1 0,4 0 3 0,2-1-1 16,2-1-4-16,1-2 1 0,6-2 2 0,1-1-5 0,1-4 5 15,3 0 1-15,2-3-9 0,2-1 1 0,1-2-10 16,2-3-8-16,4-2-24 0,-2-2-33 0,5-1-34 15,0-3-32-15,-2-4-41 0,3 1-49 0,-1-2-41 16</inkml:trace>
  <inkml:trace contextRef="#ctx0" brushRef="#br0" timeOffset="45981.8844">20890 5750 1787 0,'0'-9'4'0,"0"6"9"15,0-1 7-15,1 3-2 0,-1 0-3 0,-1 2-2 0,1 0 1 16,1 3 0-16,-2 4-2 0,1 1 8 0,-5 6 10 16,3 2 10-16,-4 5 6 0,-2 7 4 0,-2 0 3 15,1 7 1-15,-1 3-5 0,-2 1-14 0,2 2-14 0,-4 1-12 16,5 1-2-16,-3-1-7 0,2 2-15 0,0-4-46 16,4 0-7-16,-4-2-13 0,6-7-21 0,0-3-5 15,3-6-15-15,2-4-22 0,-1-4-10 0,4-5 17 0,-3-4-9 16,2-3-24-16</inkml:trace>
  <inkml:trace contextRef="#ctx0" brushRef="#br0" timeOffset="46199.0292">21253 5613 1254 0,'-3'4'3'0,"-2"4"16"0,-1 2 7 0,0 1 12 15,-2 7 9-15,0 4 6 0,-6 4 8 0,1 5 7 16,0 4-4-16,-3 1-13 0,2 2-8 0,-2 1-9 16,3-1-3-16,0 4-12 0,1-1-10 0,0 0-4 0,1 1 3 15,3-1-5-15,0 0-11 0,0-1-35 0,2-1-31 16,-1-4-20-16,4-2-27 0,3-1-58 0,2-6-30 0</inkml:trace>
  <inkml:trace contextRef="#ctx0" brushRef="#br0" timeOffset="46905.5016">21376 6096 1391 0,'0'-12'14'0,"-3"1"21"0,0 1 16 16,-2 2 9-16,0 3 7 0,-2 1 6 0,0 2 0 16,3-1 0-16,-3 3-16 0,2 3-21 0,-2-1-16 0,0 2-10 15,1 2-9-15,-1 1-5 0,-2 5-1 0,3 0-5 16,-1 4 4-16,-1 2-2 0,4 2 0 0,-2-2 7 15,3 5-4-15,-1-2 3 0,6-1 3 0,0-1-2 16,-1-2-2-16,7-1 6 0,-2-1-14 0,2-5-7 0,2 1-9 16,0-2-6-16,3-5-12 0,0 1-1 0,0-5-12 15,2 0-8-15,0-5 4 0,-3 2-10 0,2-3 3 0,1-2-3 16,0-2 0-16,-2-1-1 0,1-1 11 0,-1-3 5 16,3 2 8-16,-4-4 15 0,2 1 9 0,-2-1 10 15,1-2 5-15,0-4 10 0,0 4 1 0,3-5-1 16,-2 0 1-16,0 0-2 0,-1-1 0 0,-1-1-5 0,1 4 3 15,-3 1 2-15,-1 3 0 0,1 3-2 0,-4 4-7 16,-1 4 1-16,-2 2 0 0,2 3 4 0,-4 3-4 16,1 2-5-16,-1-1 7 0,-1 1 0 0,2 2 6 0,0-1 1 15,-2 1 3-15,1 0-6 0,2 0 1 0,1-2 9 16,-3 1-8-16,1-1 0 0,0 2 5 0,1-3-4 16,0 0 1-16,1 3 8 0,-4-2 7 0,3 3-5 15,1-1 7-15,-3 1 8 0,-1 1 0 0,-1 2 15 0,1-1 7 16,-4 1-2-16,4 2 4 0,-3-2 2 0,-1 2-4 15,-1 0-3-15,0 1-2 0,4 0-11 0,-6-2-11 0,2 2-1 16,1 0-11-16,-4-2-3 0,5 0-1 0,0 1-4 16,-1-4 2-16,4 1-9 0,-1-3 5 0,2 0 0 15,-1 0 1-15,4-3 3 0,-1 0-5 0,0 1 9 0,0-1-8 16,3-2 7-16,1 3 1 0,1-2-9 0,0-1 6 16,2 1-5-16,2-2 7 0,2 0-13 0,-2-2 10 15,6 1-9-15,-2-1 4 0,2-1 10 0,0-2-8 0,3 1 1 16,1-4-1-16,-2 4 8 0,2-2-7 0,-1-1 0 15,-2 2 2-15,2-2-2 0,-4 3 5 0,0-2 0 16,-1 2-1-16,-2-2-2 0,0 2 2 0,-2 1 5 0,-4-4-12 16,2 3 2-16,-2 2 6 0,0-1-2 0,-3-1-6 15,3 1 6-15,-3-1-1 0,-1 1 1 0,1 0 8 16,-2 1-11-16,2-1-15 0,-3-3-5 0,0 2-8 0,-1 0-10 16,2-2-16-16,0 2-11 0,-1-2-12 0,-1 0-8 15,1-1 15-15,1 4 2 0,-3-1 13 0,3-3 5 16,1 4 14-16,-3-2 9 0,1 1 10 0,1 1 22 0,-3 3-3 15,2-1-1-15,-2 0 2 0,0 2-1 16,0-1 2-16,0 2-5 0,0-1-8 0,0 0-25 0,0 2-25 16,0-2-15-16,0 0-29 0</inkml:trace>
  <inkml:trace contextRef="#ctx0" brushRef="#br0" timeOffset="47195.696">22462 5340 596 0,'7'-24'27'0,"-6"2"27"16,-1 5 27-16,-1 6 9 0,-3-1 9 0,1 8 7 15,0-1 3-15,-2 2 7 0,3 3-16 0,2 0-23 0,-3 3-29 0,3-3 3 16,-2 5 0-16,2-1 14 0,-4 6 15 0,0 2 2 15,-4 7-7-15,-1 3-3 0,-4 7-4 0,-2 8-1 16,-2 4-11-16,-1 5-19 0,-1 3-18 0,-1 3-12 16,1 6 1-16,-2 1-26 0,4-1-21 0,0 0-29 15,3-3-24-15,-1-3-27 0,4-4-10 0,0-7-22 0,5-5-14 16,1-6 10-16,2-7 5 0,-1-4-11 0,4-6-24 0</inkml:trace>
  <inkml:trace contextRef="#ctx0" brushRef="#br0" timeOffset="47578.9509">21988 5808 635 0,'6'-4'22'0,"0"1"12"0,3-1 6 0,0 2 6 0,0-2 10 16,1 0-5-16,3 2-1 0,1-1 3 0,0-1-17 0,3 1-11 16,1-2-6-16,2 2-5 0,-1-1-8 0,-1-2 1 15,1 2 7-15,-1 1-3 0,-1-1-9 0,-2 2-3 16,-2 1 1-16,-2-1 0 0,2 4-4 0,-4-1 0 16,-2 1 6-16,0 2 3 0,0-1 8 0,-4 4 13 15,0 0 6-15,0 3 11 0,-3-1 10 0,0 4 14 0,0 1-4 16,0 1 2-16,-5 2-5 0,2 3-7 0,-2-1-5 15,-4 0-13-15,1 3-5 0,0-1-13 0,0-1-6 0,1 0-7 16,-1-2-1-16,1 0 0 0,2-2-7 0,2-1 0 16,-1-2-2-16,2-4 2 0,2 0 0 0,0-3 4 15,4 0-4-15,-2-3-2 0,0 2 6 0,3-2 0 16,-2-1-4-16,2-2-19 0,-1 0-13 0,5 0-20 0,0-1-33 16,-1-3-37-16,0-1-52 0</inkml:trace>
  <inkml:trace contextRef="#ctx0" brushRef="#br0" timeOffset="64523.3983">13105 10537 705 0,'-2'-2'6'0,"2"2"16"0,0 0 4 15,0 0 15-15,0 0 10 0,0 0 10 0,0 0 14 16,0 0 16-16,2 0 10 0,-2 0 0 0,0 0 13 0,1 0-10 16,1-1-6-16,-2 1 10 0,1-2-11 0,-1 2-11 15,2 0-9-15,-2 0-17 0,2 0-18 0,-2 0-3 16,1 0-8-16,-1 0-22 0,2 0-3 0,-1 2-4 0,-1-1-8 15,2-1-4-15,1 0 6 0,0 2-2 0,2 0-1 16,3 1 7-16,0-2-1 0,2-1 1 0,3 4 3 16,2-3 5-16,2 1 2 0,1-1 0 0,5-1 11 0,1 0-1 15,1 0 5-15,0 0 3 0,4 0-1 0,-1-2 0 16,0 0-5-16,2-1-5 0,0 1-2 0,0-1-2 16,0 3-3-16,0-2-7 0,0 0 0 0,0 2 1 15,-2 0-3-15,4-1 8 0,-4 2-12 0,1-1 0 0,1 2 0 16,0-2 3-16,0 2-1 0,1-2-2 0,-1 3 0 15,5-2-5-15,-2 0 8 0,3 2-6 0,2-3 0 16,1 0 6-16,-1 1 3 0,4-2-4 0,-2 1 5 0,4-3 3 16,-2 1-1-16,0-1 5 0,0-1-2 0,-1 3-2 15,3-3-7-15,-2 0 8 0,-1 0-7 0,0 3-1 16,-3-3-1-16,-2 0-2 0,1 1 4 0,-4 3-4 0,0-5-1 16,0 5 1-16,-3-1-3 0,-3 1 2 0,3-2 2 15,-3 1-1-15,-2 0 0 0,2-2 2 0,-2 2 5 16,-1-2-6-16,-3 3 6 0,1-4 0 0,-3 1-2 0,0 2 2 15,0-3-2-15,-5 3-2 0,2-3 4 0,-3 4 2 16,0-1 10-16,-1 0 5 0,2-2 3 0,-1 1 2 16,-2 1 5-16,3-1 0 0,-1 0-5 0,1-1 0 0,-2 2-7 15,4-2-6-15,-5 1-6 0,-1-1-1 0,1 2-4 16,-3-3 2-16,-4 4-1 0,1 0 7 0,-1-3 10 16,0 5 5-16,-4-2 15 0,0 0 11 0,0 0-4 0,-3 0 3 15,2-2-3-15,1 2-2 0,0 0-15 0,0 0-7 16,0 0-8-16,0 0-21 0,1 0-15 0,2 0-15 15,-3-1-15-15,0 0-30 0,0 1-29 0,0-2-26 0,1 2-25 16,-1 0-27-16,0-1-19 0,0-1-37 0,-1 0-35 16</inkml:trace>
  <inkml:trace contextRef="#ctx0" brushRef="#br0" timeOffset="66427.6713">22235 8877 497 0,'0'0'6'0,"2"-1"2"0,-2 0-3 0,2 0 5 16,-2 1 6-16,2 0 0 0,-1 0 14 0,1 1 10 15,0 0-4-15,-2 0 13 0,1-1 18 0,-1 0 7 0,2 3-3 16,-1-3 14-16,-1 2-8 0,0 1 1 0,0-2 11 15,0 3 1-15,0 3 0 0,2 2-7 0,-2 0 3 16,0 2-12-16,2 3-7 0,-1 1-6 0,1-1-13 0,-1 3-18 16,1-2-10-16,0-1-4 0,-1 0-4 0,3-1-2 15,-2-2-2-15,1-3-3 0,2 1 5 0,-2-1 5 16,2-1 5-16,0-2 5 0,3-1 0 0,-4-1 10 0,3 0 6 16,1-1 7-16,0-2 3 0,3 0-3 15,-2 0-4-15,4-1-1 0,-1-3-6 0,6-1-9 0,-2-2 0 16,4-2-11-16,3-2-6 0,2-3-5 0,6-1-2 15,-1-3-6-15,4-2 2 0,3-2-2 0,5-3-1 0,0-1 5 16,4-2-2-16,0-2 0 0,5 2-2 0,1 0-11 16,1-1-8-16,-4 5-26 0,2 1-31 0,-5 3-40 15,0 3-33-15,-7 3-49 0,-5 3-50 0,-4 2-45 0</inkml:trace>
  <inkml:trace contextRef="#ctx0" brushRef="#br0" timeOffset="67085.1108">24975 8882 1853 0,'0'0'9'0,"0"0"8"0,0 0 3 0,3-2 5 15,-4 2 0-15,-1 0-3 0,2 0 0 0,0 2 0 0,0-2-15 16,0 3-4-16,0-2-6 0,-3 3-4 0,1 3 0 15,-2 2 1-15,-4 3 8 0,0 2 2 0,-3 6 9 16,-3 2-6-16,-1 2 0 0,0 2 1 0,0-1-2 0,1 2 2 16,3-4-4-16,3-3-6 0,1 0-1 0,3-3 1 15,3-4-2-15,4 0 0 0,0-4 1 0,6-1 5 16,-1-1-4-16,2-2 5 0,4-1-2 0,0-4 2 0,5-1 5 16,2-3 0-16,6-3-3 0,1-3-6 0,2-1-1 15,2-4-3-15,1-1 1 0,5 0-3 0,-5-2-4 16,4 0-2-16,-4-1-1 0,0-2 0 0,2 1-5 0,0-4-6 15,-1 2-4-15,-2-3-1 0,2-1-7 0,-2-1 1 16,1 1-1-16,-1 0 2 0,-2 3 2 0,-3 1 11 16,-4 3 5-16,-2 5-1 0,-2 0 6 0,-6 6-3 15,-2 1-1-15,-5 2-3 0,-1 3-5 0,-2 1-17 0,-3 0-14 16,2 0-7-16,-4-1-11 0,2 2-6 0,-1 2-9 16,-1-4-13-16,2 4-11 0,-2 0-6 0,-1-1-18 15</inkml:trace>
  <inkml:trace contextRef="#ctx0" brushRef="#br0" timeOffset="68350.9577">26504 10387 1963 0,'-2'-2'18'0,"1"2"7"0,1-3 14 0,3 2 6 16,-3-1 6-16,0 0-1 0,0 2 5 0,2 2 3 16,-1-1-8-16,-1-1-4 0,0 1-1 0,0-1 4 0,0 0 9 15,0 1 20-15,0-1 5 0,2 0 19 0,-1 3 3 16,1-3 21-16,0 1-5 0,3 2 15 0,0 0 5 15,5-1-6-15,0 2 1 0,7-1-16 0,2 2-11 0,5-1-20 16,3 0-13-16,6 0-19 0,4-2-24 0,1 1-12 16,5-3-4-16,4 0-10 0,0-1 1 0,0 0-13 15,0-2 3-15,2 3-18 0,-3-4-4 0,-2 1-16 0,-4 1-14 16,-1-2-9-16,-2 0-23 0,-6 1-12 0,-1 1-16 16,-3-2-14-16,-6 1-11 0,-1 1-15 0,-6 0-27 0,-4 2-37 15,-4-4-37-15,-1 0-41 0,-8 2-66 0</inkml:trace>
  <inkml:trace contextRef="#ctx0" brushRef="#br0" timeOffset="76103.9414">7795 13201 1528 0,'-1'-2'31'0,"-1"-1"22"0,-1 0 18 0,3-1 15 16,-5 1 11-16,4 1 2 0,1 0 9 0,-2 2 7 0,1-3-30 16,1 3-14-16,0 0-12 0,0 0-10 0,-2 0 1 15,4 0 8-15,-2 0-6 0,0 0-4 0,0 0-4 16,0 0-13-16,0 0-6 0,1 0-5 0,1 0-12 16,-2 0-13-16,0 0 2 0,0 2-10 0,1-2 1 15,2 1 10-15,-1 0-4 0,-1-1 2 0,1 1 1 0,1 1 0 16,2 0 0-16,0-1 6 0,-2 3-2 0,4-4 1 15,0 1 5-15,1 1-8 0,-2 0-3 0,3 0 6 0,-2-1 0 16,1 1 1-16,2 0 4 0,-1 1-5 0,0-3 1 16,0 3 9-16,3-1 1 0,-1 1-2 0,2-2-1 15,-1 0-4-15,0 3 3 0,3-1-6 0,-2-3 1 16,-2 3-4-16,5-1 6 0,-3 1-4 0,4-2-4 0,-3 2 8 16,2 1-3-16,3-3 4 0,0 3-2 0,0-1 2 15,0-1 1-15,3-2-2 0,0 3 3 0,2-3-3 16,-2 4-2-16,2-3 2 0,1 1 0 0,0-2-1 15,-1 1-8-15,0 1 4 0,1-2 4 0,-3 2-5 16,2-2 0-16,-3 0 0 0,0 0-2 0,0 0 2 0,-3 0 3 16,0 0 0-16,1-2-6 0,-1 2 6 0,-1-1 0 15,-1 1 0-15,1-2 0 0,1 2-1 0,-1-2-4 16,0 0 2-16,1 1 5 0,1-1 1 0,-2 2 1 16,2-3 8-16,0 3-3 0,-3-1 5 0,3 0 4 15,-2-1 2-15,2 2-8 0,0 0 1 0,-1-1-5 0,-1 1-4 16,-1-1 3-16,3 1 0 0,-2 0-1 0,-1 0-6 15,3 0 8-15,-3-3-8 0,2 3 3 0,-1 0-3 16,1 0 4-16,0-1-5 0,2-1-4 0,1 0 7 0,-2 2-2 16,1-3-3-16,2 3 6 0,0-1-4 0,1-2-1 15,-1 2 1-15,2-3 2 0,-4 4-1 0,4-3-6 16,0 1 7-16,1-1-3 0,-3-1 5 0,2 2-1 16,0-1-6-16,-2 0 2 0,1 1-4 0,-4-1 0 15,3 1 3-15,-1 0-2 0,0 0 1 0,-3 1-4 0,3-3 5 16,-3 2 2-16,2-1-4 0,-1 1 8 0,-2-1-7 15,2 0 1-15,-1 1 0 0,2 0 4 0,1-3 1 16,-2 4-10-16,0-1 5 0,1-3 0 0,-1 3 2 0,0-2-5 16,1 1 3-16,1 0-2 0,0-1 2 0,1 1 5 15,-1-1-2-15,1 1-3 0,3 0 3 0,-3-1 0 16,0 1 0-16,2-1-4 0,-2 3 4 0,0-3-3 0,0 2 0 16,-1-1-2-16,1 1 0 0,-4-1 4 0,2 0-3 15,0 3 1-15,-2-2-2 0,2-1 2 0,-2 2 3 16,2-2-1-16,1 1 1 0,-4 1-3 0,5-4 1 15,0 4 1-15,-2-2-7 0,2 0 1 0,0-2 2 16,0 5 4-16,-1-4-7 0,1-1 2 0,1 3 2 0,-4-1 1 16,3 0 4-16,0-1-1 0,-1 2-6 0,-3-1 0 15,0 1 0-15,-3 1 3 0,2-3-2 0,-4 3 1 16,-1-1-3-16,1 0 4 0,-3 0 2 0,0-1-2 16,-2 3 3-16,-1 0 0 0,-1-3-1 0,-1 3-4 0,-1 0-1 15,0 0 6-15,-1 0-4 0,-3-1 4 0,1 0 0 16,3 1-6-16,-4 0 3 0,1-2 2 0,-1 2 1 15,2 0-8-15,-2 0 14 0,1 0-7 0,-1 0-1 16,0 0 2-16,0 0-3 0,0 0 7 0,0 0-1 16,2 0 6-16,-4 0-13 0,2 2 5 0,0-2 4 0,0 0 0 15,-1 0 1-15,1 0-9 0,-2 0 5 0,1-2-7 16,1 2 5-16,0 0-8 0,0 0-18 0,0 0-4 16,-2 0-20-16,4 0-12 0,-2-1-30 0,0 1-43 15,0 0-43-15,-2 0-42 0,0 0-36 0,1-2-52 16,1 2-48-16</inkml:trace>
  <inkml:trace contextRef="#ctx0" brushRef="#br0" timeOffset="95577.0243">13658 13096 1078 0,'-2'-1'29'0,"1"-2"14"0,1 2 31 0,3-1 11 16,-5 2 14-16,1 0 11 0,1-2 8 0,1 2 13 16,1 0-18-16,-2 0 3 0,0 0-17 0,0 0-2 15,2 0 4-15,-2 0 8 0,1 0 10 0,1 2 13 0,-2-2 2 16,-2 0-1-16,2 0 1 0,0 1-2 0,0-1-7 15,-1 1-6-15,1 0-11 0,0-1-20 0,0 0-13 16,-2 0-8-16,4 0-16 0,-2 0-4 0,0 0-15 16,1 0-8-16,-1 0-13 0,2 0-1 0,-2 0-3 15,5 2-6-15,-2 0 12 0,-3-2 4 0,0 0 24 0,0 0 0 16,0 0 10-16,0 0 2 0,0 0 7 0,0 0 6 16,0 0-9-16,104 8 1 0,46 2-24 0,-101-15-6 15,5 0 1-15,3 0-4 0,4-4-6 0,3 2-9 16,1-1 2-16,5-1-8 0,-2-2 2 0,4 2 4 15,-4 1-10-15,3-1-8 0,-7 2-2 0,0 0-9 0,-3 1-13 16,-4 1 2-16,-5 1-14 0,-4-1-13 0,-2 2-3 16,-5-1-2-16,-5 4-8 0,-2 0-10 0,-8 0 1 15,0 0-25-15,-1 3 6 0,-8-3-7 0,1 1-24 16,-6 0-34-16,2-1-42 0,-2 2-30 0,-2-2-53 16,-2 2-47-16,0-2-76 0</inkml:trace>
  <inkml:trace contextRef="#ctx0" brushRef="#br0" timeOffset="103736.6069">23665 13150 1952 0,'-2'0'15'0,"0"0"10"16,0 0 10-16,2-2 7 0,-2 1 13 0,2 1 13 16,0-1 1-16,-1 1 11 0,2 0-23 0,-2 0 0 15,1 1-5-15,0-1-5 0,1 0-15 0,1 0-7 0,-2 0 6 16,2 1-6-16,0-1 5 0,-2 0-5 0,3 2-2 15,-3-2-1-15,2 0 10 0,1 0 0 0,-3 0 1 0,3 0 3 16,-1 0 3-16,1 0-3 0,1 0 1 0,0 3-2 16,1-3-2-16,1 1-7 0,0 0-4 0,3-1-5 15,-3 2 5-15,5 0-1 0,2-2-2 0,-1 0 7 16,2 3-6-16,4-1 3 0,-1-2 0 0,4 2-3 16,1-1-8-16,-1 2-4 0,0-3 3 0,1 2-10 0,-1-2 7 15,1 2-5-15,0 0-7 0,0-2 2 0,-2 0 1 16,0 0 8-16,2 3-2 0,-3-3 1 0,0 2-11 0,0-1 7 15,0-1 4-15,2 1-7 0,-4-1 10 0,4 0-12 16,-3-2 5-16,0 0-7 0,1 2 2 0,-3 0 4 16,-1 0-4-16,-2-3 13 0,0 3-14 0,-5 0 1 15,-2 0 0-15,-1 0 9 0,-2 0 2 0,0 0 0 0,-3 0-2 16,-3 0 3-16,3 0-5 0,-1 0 0 0,-3 0-10 16,4 0-22-16,-3 0-16 0,0 0-39 0,-4 3-23 15,-1-3-52-15,-4 2-29 0,-1 0-32 0,-1 3-42 0,-3 0-46 16,-4 0-50-16</inkml:trace>
  <inkml:trace contextRef="#ctx0" brushRef="#br0" timeOffset="106399.4547">13276 14395 1274 0,'-7'-2'10'0,"1"0"15"0,2 1 19 16,0-1 9-16,-5 2 6 0,4-2 12 0,-3 4 25 15,1-2 15-15,2-2 10 0,0 2 6 0,0 0-3 16,5-2 6-16,-3 2 10 0,3 0 6 0,0-1-17 0,1 1-3 15,1 0-14-15,-2 0-14 0,0 1-22 0,0-1-7 16,1 0-17-16,1 0-15 0,0 0-4 0,-2 2-17 0,1-4-4 16,1 2-9-16,0 0 8 0,2 2-8 0,0-2 0 15,3 0 2-15,3 0-5 0,2 0 11 0,2 0-3 16,5 0 4-16,3 0 3 0,4-2-4 0,2 2 2 0,10-2-4 16,0-1 3-16,2 3-1 0,7-4 0 0,-1 1-6 15,6 0-2-15,1 0-5 0,-2-1 2 0,3 1 8 16,0-1-9-16,-1 1 1 0,-3 1-3 0,-3-3 4 0,-3 4-4 15,0-1 11-15,-4 0-5 0,-4 0-6 0,-1 1 6 16,0 1-5-16,-4 0 4 0,-2 0 0 0,-4 0 1 16,2 0-2-16,-3 0 5 0,-4 0-7 0,-2 1 4 0,-4-1-5 15,-1 0 4-15,-3 2-2 0,-2-2 4 0,-3 0-5 16,-2 1-4-16,-1-1 10 0,0 1-3 0,-2 0 7 16,-2-1 2-16,0 0 3 0,2 0-9 0,-1 1 9 0,-1-1 6 15,1 1-7-15,-1-2-3 0,0 2-2 0,1-1-8 16,-2 0-2-16,-1 0 3 0,0 0-2 0,-1 2-10 15,2-1-2-15,-2 1-9 0,-1-2-19 0,-1 2-22 16,1-2-45-16,3 0-48 0,-2 2-66 0,1-1-72 0,-1 2-106 16</inkml:trace>
  <inkml:trace contextRef="#ctx0" brushRef="#br0" timeOffset="126328.8717">9474 3878 1327 0,'-6'-5'1'15,"-3"3"6"-15,2 1 8 0,1 1 8 0,-4 0 5 16,2 1 1-16,-4 2-4 0,2 1 4 0,0 0-3 0,0 1-2 16,0 0-13-16,0 3-2 0,0-1-2 0,0 3 0 15,-1-1 3-15,0 0 3 0,1 2-1 0,1-2-3 0,1 2-1 16,2-2-4-16,1 0-4 0,2 0 0 15,1 1 2-15,0-1-6 0,2 0-6 0,0-2 3 0,2 1 9 16,0-2-4-16,1 2 4 0,-2 1 3 0,3-4-6 0,0 2 12 16,1-2 12-16,3 2-3 0,-3-2 4 15,3 1 3-15,-2-1 2 0,5-1-5 0,-2 1 16 0,3 0-11 16,0-1-1-16,1 1 7 0,1 0-5 0,2 0-4 16,-1 0 3-16,3 0 2 0,1 2-6 0,0-2 5 15,2 3 1-15,2-2-1 0,-1 1-2 0,1 1 9 0,-1 0-5 16,0-2 0-16,1 4-7 0,-3-3-8 0,-3 0 0 15,0 0-7-15,-1 1 0 0,-3-1-7 0,-2 0 1 16,-3-2-3-16,-2 0 7 0,-1 1 0 0,1-2-5 0,-6 1 14 16,1 0 0-16,1 1 11 0,-2 1-4 0,0 1-2 15,-2 2 1-15,1 0 0 0,-3-1-1 0,2 3-6 0,-3-4-7 16,2 1-18-16,-2-2-27 0,2-2-39 16,-2 0-64-16,-1-2-70 0,0-3-91 0</inkml:trace>
  <inkml:trace contextRef="#ctx0" brushRef="#br0" timeOffset="126935.3531">9709 4034 1047 0,'8'-9'21'0,"-1"2"12"0,4 5 8 0,-5-6 14 16,-1 4 9-16,0 1 3 0,0-2 4 0,0 2 4 16,0 1-17-16,2-2-8 0,-3 1-5 0,3-1-10 0,-2 1-11 15,2 0 4-15,1-1-5 0,0 0-3 0,1-1-5 16,-1-1 5-16,4 0-3 0,-2-2 0 0,5-2 9 0,-4 0-12 15,3-2 3-15,1 0 2 0,-1 0 8 0,-2-2-17 16,2 2 5-16,-2-1 2 0,-4 1 1 0,2 2 20 16,-3-1 8-16,-2-2 7 0,0 6 10 0,-4-1 19 0,1 3 4 15,-4-1 14-15,2 0-2 0,-3 1-5 0,0 1-3 16,-2 1-8-16,0 1-17 0,-4-2-2 0,2 3-9 16,-2-1-15-16,-1 2-3 0,-2 2-6 0,-1-1-8 0,-3 4-4 15,2-1-3-15,-3 4-11 0,1 1 3 0,-1 3-3 16,0 0-5-16,4 5-1 0,0-2-1 0,-1-1-3 0,6 3 3 15,3-2 1-15,0-2-4 0,5 0-5 0,0 1 4 16,2 2-1-16,1-2 1 0,5 1-1 0,-3 0-1 16,7 2 0-16,-2-3 8 0,3 2-2 0,0-3 7 15,2-1-7-15,4 0 0 0,-3-4 5 0,4 0 4 0,-1-3 1 16,-1-1-5-16,2-3 4 0,0-1-6 0,-2-4 3 16,1-1-3-16,-3-3-13 0,1-1-8 0,-1-6-6 0,0 2-21 15,1-4-22-15,-4-4-20 0,6-1-14 0,-7-3-5 16,6-3 2-16,-6 2-2 0,4-6-2 0,-3-1 18 15,-3-2 15-15,2-1 11 0,-6-3 11 0,1 0 6 16,-4-4 10-16,0 0-1 0,-1 1 18 0,-2-1 7 0,-2 0 9 16,1 6 25-16,-4 1 27 0,0 5 18 0,0 2 20 15,-1 7 35-15,-2 2 19 0,2 5 11 0,-1 4 7 16,1 0 0-16,-2 2-6 0,2 5 3 0,1 0-11 0,0 3-18 16,2-2-26-16,0 1-20 0,3 2-14 0,-2 2-24 15,2-2-19-15,2 3-22 0,-2-2-12 0,1 3-10 16,3 0 0-16,-3 5 5 0,2 4 7 0,2 6 9 0,0 3 6 15,3 7-3-15,0 3 9 0,3 4-1 0,0 3 0 16,1 0 3-16,3-1-4 0,-1-1-20 0,0-1-17 16,4-6-4-16,-1-3-29 0,-3-3-23 0,2-4-38 0,-3-4-54 15,1-3-31-15,-2-3-18 0,0-3-33 0,-2-2-45 16,-3 0-38-16</inkml:trace>
  <inkml:trace contextRef="#ctx0" brushRef="#br0" timeOffset="127349.7111">10141 3574 2836 0,'-3'0'17'0,"0"0"33"0,1 0 22 0,2-4 9 16,0 4-1-16,-2 0-7 0,2 0 2 0,2 0-7 15,-2 1-8-15,0-1-38 0,2 0-25 0,1 0-13 16,-2 0-2-16,-1-1 7 0,0 1-2 0,4 0 1 15,-4-2-5-15,3 2 6 0,2 0 5 0,1-2 1 0,2 2 3 16,3-4-13-16,1-1-10 0,3 1-4 0,3-4-15 16,2 0-14-16,2-5-26 0,0 1-9 0,0-4-17 0,-1 2 0 15,1-2 0-15,-2-1-1 0,-1-2 4 0,-2 2-7 16,-2 0 23-16,0 1 5 0,-2 0 11 0,0 0 10 16,-2-1 13-16,-1 3 8 0,-1 2 9 0,-5 1 19 15,3 2 7-15,-5 1 13 0,1 3 24 0,-2 1 19 0,-1 2 1 16,0 2 12-16,0 0 5 0,0 0 11 0,0 0 5 15,0 0 4-15,2 1-12 0,-2-1-15 0,2 1-1 16,-4-1-4-16,2 2-6 0,2-2-11 0,-2 0-8 0,0 1-14 16,0-1 1-16,0 1-5 0,0-1-2 0,0 0-8 15,1-1-2-15,-1 0-2 0,2 1-5 0,-2-2-3 16,1 2-13-16,-1-1-11 0,5-3-19 0,-4 4-13 0,3-3-19 16,-1 2-19-16,2-2-14 0,-1-2-30 0,1 0-27 15,3 1-22-15,-3-1-30 0,1-1-39 0</inkml:trace>
  <inkml:trace contextRef="#ctx0" brushRef="#br0" timeOffset="128161.2506">10601 3149 1443 0,'-2'1'28'16,"2"-1"13"-16,2 0 29 0,0 0 10 0,-2 0 11 0,0 1 8 16,0 0 10-16,0 0 2 0,0 0-29 0,1 0-14 15,-1-1-27-15,0 1-13 0,2 0-14 0,-2 1-4 16,2 2-8-16,0 2 1 0,0-1 12 0,3 5 8 0,-2 2-4 15,0 2 5-15,2 1 1 0,1 4 1 0,3-1 0 16,-1 0-9-16,1-1-7 0,3-1-7 0,-3 0 6 0,3-2-7 16,-2-2 1-16,2-1 3 0,-4-3-1 15,2-1 3-15,-1-1-6 0,-3-4 2 0,0 0 0 0,-2-1 1 16,0-1 3-16,-2-1-6 0,-1 1 5 0,-1-4-4 16,0-2 4-16,2 0-8 0,-4-3-2 0,4-4-6 0,-1 2 5 15,1-3-5-15,0-5-13 0,1 2 6 0,-3 0 0 16,1-3 5-16,1-1-1 0,0 0 6 0,-2-1-7 15,0-2 2-15,0 3 15 0,-2 0 6 0,0 6 6 0,1 1 12 16,1 5 7-16,0 3 11 0,0 2 6 0,-2 3 8 16,1 1-5-16,1 1-13 0,0-1-14 0,0 0-4 0,1 2-15 15,1-1-12-15,-2 0-4 0,0 2-8 0,1 0-3 16,1 1 9-16,0 3 6 0,2 1-6 0,3 2 8 16,-1 1 2-16,0 1-1 0,2 2 6 0,2 2-10 0,-1-1-23 15,4 0-4-15,-2-2-8 0,1-1-8 0,0 1-7 16,2-4-9-16,-1-2-5 0,0-1 3 0,-1-3 8 15,-1-3-6-15,1-2-10 0,-2-2-3 0,2-2-14 0,-2-2-21 16,-2-3-7-16,2-1-13 0,-1-4-12 0,2 1-7 16,-3-2 11-16,1 1-4 0,-2-2 18 0,-1-1 25 0,-1 0 14 15,0 1 21-15,-4 0 19 0,-1-3 15 0,-1 0 22 16,-2 1 12-16,-1-3 15 0,-1 0 19 0,-1-2 14 16,0 2 37-16,-2 0 40 0,2 1 33 0,1 2 19 0,-2 3 23 15,4 5 4-15,0 0-5 0,1 7-14 0,0 0-41 16,2 3-43-16,0 2-29 0,2 2-35 15,-2-1-27-15,2 2-19 0,0 1-8 0,1 2-4 0,-2 4 7 16,6 2 8-16,-2 3 0 0,1 5 10 0,5 2 6 16,-3 6 9-16,5-1-3 0,-1 5 1 0,1-1-4 0,2 2 4 15,2-1-2-15,1 0-11 0,1 1 3 0,-1-2-3 16,1-1 2-16,0-3-5 0,3-2-1 0,-3-3-4 16,-2-2-1-16,0-3 5 0,-2-5-3 0,-1-3-4 0,-4-3 7 15,-4 0-3-15,1-5 7 0,-2-1 3 0,-3 0-5 16,0-1-4-16,-2-5 1 0,0 0 1 0,-2-5-11 15,-1-2 7-15,-1-4-6 0,-1-5-5 0,-3-3 10 0,-1-4 0 16,0-5-3-16,-5-1-2 0,3-5 5 0,-5-1 1 16,2-5 5-16,-2-3-4 0,0-2-1 0,0-6 4 15,2 1 3-15,-2 0 19 0,7 2 16 0,-4 3 0 0,5 4 5 16,2 5 9-16,1 6 2 0,2 7-1 0,3 3-7 16,0 6-11-16,1 8-23 0,3-1-3 0,-3 5-9 15,3 2-5-15,-1 1-8 0,-2 3-4 0,1 2 5 16,1 0-4-16,3 0 1 0,-1 3 3 0,1 2 4 0,1 4-4 15,2 1 8-15,2 6 4 0,0 4-3 0,5 5 7 16,-3 8 5-16,1 4-7 0,-1 8-26 0,-2 6-24 16,0 4-45-16,-3 8-58 0,0 3-67 0,-5 3-96 0</inkml:trace>
  <inkml:trace contextRef="#ctx0" brushRef="#br0" timeOffset="128567.1125">10685 4790 1755 0,'-7'-8'5'0,"2"-1"8"16,1-5 18-16,7-6 20 0,-3 1 17 0,0-3 8 0,1-2 11 0,4-1 1 15,2 0 1-15,1 1-4 0,1 1-8 16,1 1-23-16,1 3-6 0,3 0-6 0,-3 2-10 0,5 2-1 15,-2-1-2-15,2 1-7 0,1 3-8 0,0 0 1 16,1 4-12-16,-2 0-2 0,-2 5-2 0,2 2 2 16,-3 4-1-16,0 1 0 0,-1 7 0 0,-3 2 2 0,4 4 5 15,-2 5 1-15,1 3 1 0,0 4-5 0,-1 3-1 16,0 4 6-16,0 3 0 0,-1 2 1 0,0 1-2 16,0 0-2-16,-2 1 0 0,3-2 1 0,-3-1-4 15,0-5 2-15,1-5-2 0,2-3-9 0,-1-6 1 0,-1-4-4 16,4-3 5-16,-5-4-1 0,1-2 5 0,4-4-1 15,-5-1-1-15,4-3 11 0,-2-2-2 0,-1-3 4 16,4-2-2-16,0-6 1 0,-2-3-4 0,3-4-4 0,-1-6-13 16,1-6-18-16,-3-2-24 0,3-4-29 0,-3-4-28 15,0-1-25-15,2 1-10 0,-4-1-22 0,-1 2-25 0,1 3-25 16,1 5-22-16,-2 2-17 0</inkml:trace>
  <inkml:trace contextRef="#ctx0" brushRef="#br0" timeOffset="138009.4202">13358 2591 1264 0,'-8'-6'9'0,"3"2"5"0,-3-3 23 0,5 0 17 15,0-1 16-15,-2 3 8 0,2-2 0 0,1 2 5 0,1 0 5 16,1 0 10-16,-2 0-13 0,4 1 2 0,-4-1 4 0,2 3 13 16,2-1 11-16,-2 0 5 0,0 2-3 15,0 0-10-15,0 1 8 0,0-2-9 0,3 4-17 0,-3-4-17 16,0 2-4-16,0 0-7 0,0 0-5 0,0 0-6 15,0 0-21-15,0-1-10 0,0 1-5 0,0 1-6 16,1-1-4-16,-1 2-13 0,0-1-5 0,0-1 2 16,0 1 2-16,2 2-5 0,0-3 3 0,-2 2-2 0,0-1-2 15,3 3 18-15,-2-1-7 0,4 4-4 0,3 0 3 16,-2 0 7-16,4 3 2 0,4 0 1 0,-1 2-1 16,0-3-6-16,4 2 4 0,0-2 7 0,-3-2-5 0,5 0 0 15,-4-2-8-15,2 0 10 0,-4-4-5 0,0 1 3 16,-1 0 2-16,1-4-9 0,-3 0 6 0,-2 1 1 15,4-3 5-15,-3 0-5 0,0 0 5 0,0-1-7 0,1-2 5 16,-2 0 13-16,-1 1-7 0,1-2-2 0,-2 2 4 16,-2-3 3-16,0 1-5 0,-1-1 1 0,-3-1 0 15,2-2-11-15,-4 0 4 0,2-3 0 0,-3-1-4 0,-1-4-7 16,3 1 5-16,-5-3-3 0,3 0-6 0,0-2 9 0,-2 0-5 16,1 2 2-16,3-2 0 0,-2 2 1 0,-1 5-1 15,3 1 5-15,-1 0-5 0,-2 7-11 0,2-1-13 16,1 3-29-16,-1-2-32 0,1 4-55 0,-1-2-56 15,-1 3-46-15,1-2-49 0,-1-1-50 0,3 1-53 16</inkml:trace>
  <inkml:trace contextRef="#ctx0" brushRef="#br0" timeOffset="138342.6426">13866 1896 1919 0,'7'-5'40'0,"-2"2"34"16,-4-1 19-16,1 1 29 0,-2 2 18 0,0 1 16 0,-2-1 13 15,1 2 6-15,-2-1-32 0,-1 1-32 0,1-1-15 16,0 0-21-16,-4 0-10 0,0 0-10 0,0 3-20 16,-1-3-3-16,4 2-6 0,-2-2 1 0,-1 2-11 15,6-1-13-15,-3 1-9 0,4-1-7 0,0 1 3 0,2 0-2 16,0 0-1-16,-1 1-6 0,4 2 4 0,1 2 5 16,-1 2 2-16,3 2 2 0,2 2 0 0,2 0 5 15,2 4-7-15,3-2 6 0,1 1 2 0,3 1-4 0,2 0 0 16,1 0 3-16,-2-2-1 0,2 1-2 0,-1 0-3 15,1-3 3-15,-3 0-1 0,-2-1 7 0,-1-3-1 16,-5 1-1-16,0-2-1 0,0-1 1 0,-5 0 4 0,0-3-5 16,-2 0 4-16,-2 0-5 0,0-4-4 0,-1 5 0 15,-3-3 1-15,0 1-9 0,0 0-7 0,0-2 1 16,-3 2-14-16,-1 2-20 0,0 0-23 0,-2 2-26 0,-1 0-30 16,-1-2-25-16,0 2-31 0,-4 0-35 0,1-2-36 15,-3-2-20-15,2-3-31 0</inkml:trace>
  <inkml:trace contextRef="#ctx0" brushRef="#br0" timeOffset="138932.5839">13802 1535 864 0,'-35'-14'16'0,"-3"2"22"16,2-2 18-16,1 2 24 0,-2 2 10 0,4 0 6 15,0 3 13-15,3 2-1 0,1-2-17 0,4 4-18 0,2 1-9 16,-1 2-29-16,3 2-8 0,-1 1-4 0,3 4-9 16,-4 1-3-16,2 3 7 0,-3 4-5 0,1 2-3 15,-1 4 22-15,-2 3 4 0,0 3 2 0,-1 4 8 0,-5 3 10 16,2 7-1-16,-2 0 4 0,1 3-1 0,-2 4-14 16,-3 1 0-16,2 2 0 0,3 0-5 0,1 4-3 15,1-1 1-15,5-1-2 0,2 2 6 0,4-1 10 0,3-1-5 16,3 3 1-16,4-1 2 0,3-2-6 0,5 4-2 15,1-2-1-15,6 1-10 0,5-1-8 0,1 3-5 16,7-2-2-16,5-1-6 0,5-3 4 0,6-2-4 0,3-1-3 16,6-3 6-16,7 0-6 0,1-8 5 0,7 1-7 15,4-4 4-15,4-5-8 0,3-3 1 0,5-5 5 16,1-3-7-16,1-2 1 0,4-6-3 0,-5-5 6 16,5-2-6-16,-1-5 4 0,-3-2-1 0,0-7 3 0,-1-2 6 15,0-5 2-15,-4-2 3 0,-1-5-11 0,-4-4 3 16,-5-2-12-16,1-2-11 0,-9-4-16 0,-1-5-26 15,-7-3-18-15,0-2-21 0,-5-5-4 0,-1-5-16 0,-3-6-8 16,-4-4-4-16,0-4 6 0,-4-7 10 0,-7-3 15 0,3 1 27 16,-10-1 9-16,-1 0 18 0,-4 2 17 15,-4 0 26-15,-4 6 7 0,-5 2 27 0,-2 4 13 0,-4 3 5 16,-8 3 14-16,-2 2 2 0,-4 2 10 0,-4 4-2 16,-6 3 2-16,-3 3-11 0,-6 4-8 0,-5 1-5 15,-2 2-17-15,-8 3-1 0,-4 3-2 0,-4 3-6 0,-3 2-4 16,-3 3-6-16,0 3-3 0,-4 1-3 0,0 6 2 15,-3 1-3-15,0 6-8 0,2 3-4 0,2 3 2 16,-2 5 4-16,1 1-6 0,5 9-12 0,2 1-5 16,1 5-15-16,5 1-12 0,2 6-19 0,3 3-34 0,0 3-29 15,4 4-33-15,0 3-34 0,2 0-35 0,0 2-60 16</inkml:trace>
  <inkml:trace contextRef="#ctx0" brushRef="#br0" timeOffset="146306.8453">27441 3942 420 0,'0'-4'20'0,"-1"4"21"0,1-3 9 16,-2 3 15-16,2-1 11 0,-2 1 2 0,2 0 16 16,0 0 10-16,0 0-11 0,0 0-6 0,0 0-3 15,-1-1-3-15,-1 1-1 0,2 0-1 0,-3-1-6 0,1 0-9 16,0 0-10-16,-2 0-8 0,0 1-3 0,-1-1-10 15,0 1-7-15,-1 0 0 0,1 0-7 0,-1 0 7 16,1 0-2-16,0 0-1 0,2 0-7 0,1 0 5 0,2 0-4 16,0 1-1-16,0-1-1 0,0 0 3 0,0 0 3 15,2 2-1-15,-2-2 1 0,0 0 0 0,0 0 0 0,2 0 0 16,-1 0-4-16,-1 0-9 0,3-1 3 0,-3 1-8 16,0 0 6-16,0 0-9 0,2 0 7 0,-2 0-6 15,2 1 5-15,-2-1-5 0,1 1-1 0,1-2 6 0,-2 2-8 16,1-1 7-16,1 2-2 0,2-2 1 0,-2 1 6 15,4 2 1-15,-1 0 2 0,3-1-4 0,3 3 10 16,2 0 4-16,2-1-11 0,1 0 3 0,3 1-3 0,1-1 2 16,0-2-3-16,2 1 5 0,0 0-5 0,0-1-6 15,2-1 6-15,1 0-2 0,0-2 2 0,-2 1 0 16,2-1-6-16,0-1 1 0,-1 1 0 0,1-2 1 16,2 1 2-16,-5 1-4 0,2 0-3 0,1-2-1 0,-1 3 4 15,-2 0-5-15,2 0-2 0,1-1 7 0,-3-2-7 16,-1 4 5-16,4-1-7 0,-1 2 1 0,-2-1 3 15,0-1 1-15,0 3-1 0,0-1-7 0,0 3 8 0,1-2 1 16,-3 1 4-16,4 1-3 0,-2-2-3 0,-1 0 2 16,-1 1 0-16,2-2 2 0,-3 1-7 0,0-1-1 15,0-1-3-15,-3 1 5 0,-1-2 2 0,0 0-2 0,-2 0-1 16,1 0-2-16,-3 0 4 0,3-1-1 0,-3 2 8 16,-1-1-9-16,2 0-4 0,-2 0 10 0,4 1-3 15,-3-1-3-15,-1 0-4 0,2 2 4 0,1-4 1 0,-1 4 4 16,1-4 1-16,4 1-5 0,-4 2 0 0,2-1 3 15,0 2 3-15,2-2 1 0,-1 1-4 0,2-1 3 16,-1 3 5-16,-1-3-9 0,0 0 3 0,3 0 1 16,-3 1 1-16,1-1-2 0,-3 0 1 0,2 1-4 0,-3-1-4 15,2 0 4-15,-2 0 4 0,1 0-3 0,1-1 4 16,-3 2-3-16,2-1-3 0,0-1 0 0,1 2 3 0,0-2 1 16,2 1-4-16,0 0 1 0,0 0 4 0,5-1-4 15,-1 1-1-15,0 0 1 0,2 0-5 0,1 0 4 16,-1 0 4-16,0 0-5 0,-1-3-6 0,0 3 3 15,0 0 0-15,-3 0 5 0,0 0-2 0,0 3-4 0,-2-3 1 16,1 0 8-16,-2 0-6 0,2 1 3 0,-3 0 2 16,2-1 0-16,-2 0-2 0,0 3 0 0,-2-3 0 15,1 0-9-15,-1 0 11 0,-2 0-2 0,0 0 0 0,-2 0-2 16,-1 0 2-16,3-3 5 0,-4 3-4 0,-3 3 6 16,3-6-5-16,-1 6-2 0,-1-3 1 0,-1-3 1 15,0 3 1-15,-3 3 0 0,1-3 0 0,1-3-2 16,-3 6 5-16,2-3 2 0,-1 0 11 0,-2 2 2 0,-1-2 5 15,2 0-3-15,0 0-3 0,0 0 1 0,-2 0 2 0,1 1 1 16,1-2-11-16,0 1-10 0,-2 0 0 0,2 0 0 16,0 0-1-16,0 0 6 0,0 0-23 0,-1 0-24 15,1 0-27-15,-2-2-33 0,2 2-55 0,0-3-48 0,-3 2-69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8T00:07:45.44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21267 2835 1233 0,'-6'0'18'0,"5"3"13"16,-1-6 16-16,2 3 15 0,-2 0 2 0,2 0 5 0,0 0 6 16,0 0 0-16,0 0-12 0,2 0-16 0,0 2-13 15,-2-2-16-15,0 1 0 0,1 0-10 0,1 1-4 16,0-1-3-16,-2-1-3 0,0 0 0 0,2 0-3 16,0 2 1-16,-2-2 1 0,0 0 4 0,0 0-2 15,1 0 2-15,1 1 2 0,-1-1 3 0,3 1 7 0,-1-1 7 16,2 0 9-16,3-1 7 0,2 0 11 0,3-1 1 15,3-1 3-15,2 1 4 0,0-2-10 0,4 1-1 16,-1-2-12-16,3 2-8 0,1-1-2 0,-3-1-1 16,1 2-9-16,0 1-4 0,-1-1 4 0,2-1-8 15,-5 2 2-15,1-1 1 0,-1 3-6 0,-3-2 2 0,1 1 1 16,-2 0-2-16,-1 1 1 0,0 0-3 0,-1 0-2 16,-2 0 2-16,0 0-1 0,0 0-4 0,-2 0 2 15,1 0 2-15,-1 0 0 0,-1 0 8 0,2 0-6 16,-4 1 1-16,5 0 1 0,-3-1 3 0,2 0-6 15,-1 0 5-15,2 0 0 0,-1 1-10 0,2-1 7 0,-1 0-1 16,-1 0 1-16,2 1-2 0,-2-1 5 0,1 0-9 16,0 0 5-16,-3 0 4 0,2 2-4 0,-1-1 1 15,-3-1 2-15,1 0-7 0,-2 0 3 0,-1 0 6 16,1 1-9-16,-2-1 4 0,-2 0 4 0,-1 0-5 16,0 0 0-16,0 0 3 0,0-1-3 0,0 1-2 0,0 0 5 15,0 0 0-15,0 0-6 0,0 0 5 0,0 0-8 16,0 0 6-16,0 0 0 0,0 1 1 0,-1-1-1 15,-1 1-3-15,2-1 6 0,0 0-6 0,0 2 6 16,-1-2 0-16,1 0-5 0,0 0 1 0,0 1 1 0,0-1-1 16,-2 0-2-16,-1 1 3 0,3-1 1 0,-1 0-1 15,-1 1 0-15,2-1-3 0,-1 0 3 0,-1 0-1 16,-1 0 2-16,1 2 2 0,-1-1-6 0,-2-1 5 16,-1 3-2-16,-3-2 0 0,2 2 1 0,1-1 1 0,-2 0-2 15,0 0 0-15,3-1 4 0,0-1-8 0,4 2 4 16,-1 0-2-16,2-2-3 0,-1 0 3 0,1 0-7 15,0 0 8-15,1 0-8 0,-1 0-1 0,2 0-8 16,-1-2-5-16,-1 2-7 0,0 0-17 0,0 0-14 0,0 0-8 16,0 0-22-16,0 0-18 0,2 0-3 0,-2 0-13 15,3-2-11-15,-1 2-19 0,1-2-6 0,0 1-45 16</inkml:trace>
  <inkml:trace contextRef="#ctx0" brushRef="#br0" timeOffset="2372.5805">14613 3978 2391 0,'-2'-8'20'0,"1"0"23"15,-4 3 32-15,5-2 14 0,-5 2 9 0,2 3-2 16,0 0 5-16,-1 2 4 0,3 0-18 0,1 1-20 0,-2-1-28 16,-1 1-16-16,3-1-7 0,0 2-2 0,0-2-2 15,0 1-6-15,0 1-7 0,0 0 2 0,0-2-13 16,0 3-2-16,3-3 0 0,-1 2 5 0,-2 0-2 0,1 3 3 15,3 3 2-15,0 0-3 0,3 6 6 0,-1 1 1 16,2 3 8-16,3 4-12 0,0 2-9 0,3 1-17 16,1 3-25-16,0 1-28 0,0 0-34 0,3 0-43 15,-1 1-65-15,0-1-43 0,-4-3-43 0,1 3-57 0</inkml:trace>
  <inkml:trace contextRef="#ctx0" brushRef="#br0" timeOffset="2638.7588">14959 3982 2277 0,'-7'-8'28'15,"1"1"32"-15,5 1 26 0,1-2 11 0,0 5-2 16,-3-1-6-16,1 4 4 0,0 0-10 0,6 2-30 0,-6 0-32 15,4-2-24-15,-2 3-17 0,0 4 2 0,1 0 11 16,1 1-7-16,-1 4 10 0,4 1 5 0,-2 5-2 16,2 2-4-16,0 1 11 0,-1 4 3 0,4 1-4 15,1 1-11-15,1 2-27 0,0 0-35 0,1 0-40 0,1 0-49 0,0 0-51 16,2-2-52-16,-3 0-60 0</inkml:trace>
  <inkml:trace contextRef="#ctx0" brushRef="#br0" timeOffset="2969.9804">15025 3992 1443 0,'-17'-20'29'0,"3"3"25"15,0 0 28-15,2-1 19 0,1 2 8 0,0 3 2 16,5 2 3-16,1 5 0 0,3 0-22 0,1 1-23 15,-1 2-23-15,2 0-26 0,3 2-3 0,-3-1-4 0,0 1 0 16,5-1-2-16,-1 0-3 0,0-1-4 0,4 0-3 16,2 0 11-16,-1 1-5 0,5 1 2 0,-1-2-3 15,6 3 1-15,-3 3-6 0,4 2 5 0,1-1-4 0,0 7-8 16,0 0 3-16,3 3 2 0,0 4 2 0,-2 3-1 16,2 1 10-16,-2 7-7 0,-3 2 7 0,1 4 3 0,-1 1-1 15,-3 3-2-15,-2-1-1 0,-6 3-4 0,-1-2-2 16,-6 0 2-16,-1-5-7 0,-3 0 3 0,-3-5-1 15,-2-2-2-15,-5-4-13 0,4-3-4 0,1-4-21 16,-3-3-31-16,3-4-30 0,0-1-43 0,0-3-60 0,0-4-77 16</inkml:trace>
  <inkml:trace contextRef="#ctx0" brushRef="#br0" timeOffset="3220.7037">15411 3846 1422 0,'1'-6'21'16,"-1"4"23"-16,2-2 14 0,0 0-1 0,-2 3 2 15,0 0-4-15,1 0 0 0,1 1-5 0,-2 1-19 0,1 1-24 16,3 0-15-16,-1 0 1 0,2 2-4 0,2 1 6 16,0 5-1-16,1 0 9 0,1 2-4 0,4 2 1 15,-2 4 5-15,3 3 0 0,-3 1 4 0,0 3 2 0,3 1 4 16,-2 3 0-16,0 0-1 0,-3 0 2 0,0-1-6 15,-1-2 1-15,1 0-8 0,-4-3-13 0,-1-2-29 16,3-4-22-16,-4-2-19 0,1-4-33 0,-1 1-30 16,-1-7-48-16</inkml:trace>
  <inkml:trace contextRef="#ctx0" brushRef="#br0" timeOffset="3428.9058">15468 3791 1422 0,'-8'-7'32'0,"2"2"23"16,4 0 3-16,2-2 0 0,-2 4 1 0,4-2-2 15,0 2 2-15,2 0-5 0,1-1-29 0,4-3-20 0,-1 1-3 16,4 0-2-16,2-3 2 0,2 1-6 0,2-1 4 16,3 0 3-16,-2 1 1 0,3-1-10 0,0-2-5 15,1 5-25-15,-3-2-34 0,0 1-35 0,-2 2-28 0,1-1-38 16,-5 3-48-16</inkml:trace>
  <inkml:trace contextRef="#ctx0" brushRef="#br0" timeOffset="3635.0367">15488 4025 527 0,'5'3'18'0,"4"-1"18"16,-1 0 17-16,-1-2 12 0,4 0 12 0,-3-2 14 15,1 0 4-15,4-1 1 0,-2 1-8 0,2-3-19 0,2 0-13 16,0 0-9-16,0-2-17 0,1 2-13 0,3 1-6 16,0-1-1-16,-1-1-11 0,0 2 3 0,-1-2-6 0,0 5-11 15,-4-2-18-15,-1 3-20 0,-2 0-23 0,-4 3-22 16,-1-1-13-16,-4 1-25 0,-1 4-29 0</inkml:trace>
  <inkml:trace contextRef="#ctx0" brushRef="#br0" timeOffset="3883.2025">15549 4414 685 0,'10'-1'18'0,"1"1"10"0,2-2 7 0,3-1 7 0,2 0 26 16,4-2 5-16,0-1 10 0,3-2 9 0,2-2-21 15,-3 0-1-15,3-3-11 0,3-1-6 0,-4 0-20 16,1 2-11-16,-2-1-10 0,-1 2-6 0,-5 2 4 0,-2 1-10 15,0 3 8-15,-5 1-5 0,-6 1-5 0,-1 1 9 16,-3 2 1-16,-1-1-3 0,-1-1-3 0,-1 2-1 16,-1 2-6-16,-1-1 3 0,0 1-4 0,-4 1-5 0,1 1-15 15,-7 1-14-15,4 2-20 0,-5 0-15 0,-1 2-22 16,-2 0-37-16,1 0-34 0</inkml:trace>
  <inkml:trace contextRef="#ctx0" brushRef="#br0" timeOffset="4811.9999">14817 4807 695 0,'-4'2'13'0,"4"-2"15"0,0 0 11 0,0 0 7 16,2 0 2-16,0 0 3 0,-2-2-2 0,1 2 0 15,1 0-12-15,-2 0-15 0,1 0-9 0,-1 0-8 16,0 0 2-16,0 2-5 0,0-2 1 0,2 2 5 0,0-1 13 16,-1 1 14-16,4-1 14 0,-2-1 20 0,3 2 8 0,1 0 9 15,2-1 7-15,0 0 4 0,3-1-9 0,-1 3-10 16,1-3-7-16,0 0-15 0,3 0-11 0,-2-3-4 0,1 3-7 16,0 0-12-16,-2 0 2 0,-2 0-12 0,-2-1-1 15,0 2-9-15,-2-1 3 0,-2-1-3 0,-4 1-1 16,1 0 7-16,-1-1-13 0,2 1-6 0,-4 0-21 15,2-2-3-15,-1 2-15 0,1 0-9 0,0 0-12 0,-4 0-13 16,2-2 1-16,0 2 9 0,-1 0 1 0,1-1-3 16,1 2-4-16,-1-2 5 0,-1 2 9 0,3 1-3 0,-3-2 8 15,-2 4 0-15,1-1 11 0,-1 0 15 0,0 1 13 16,-3 1 2-16,1-3 5 0,-1 3 6 0,1-2 6 16,0 0 3-16,2-2 3 0,2 2 3 0,0-1 6 0,0-2 12 15,0 1 16-15,3-1 19 0,0 0 4 0,0 0 22 16,0 0 19-16,0 0 2 0,0 0 4 0,0 0 9 15,0 0-11-15,0 0-11 0,0 0-4 0,-3-1-20 0,1 1-21 16,1 0-7-16,1 0-12 0,0 1-14 0,-2-1-11 16,2 2-5-16,2-2-7 0,-2 0 2 0,1 2-3 15,-1-2-5-15,2 0 4 0,1-2-7 0,-3 2 2 0,0 0 0 16,1 2-5-16,1-2-2 0,-1-2 0 0,1 2-2 16,0 0-2-16,2-2-3 0,1 1 2 0,2-1-5 15,0-2-1-15,1-1-12 0,2-1-22 0,2 0-9 16,0 0-29-16,0-3-18 0,2 1-43 0,2-1-51 0</inkml:trace>
  <inkml:trace contextRef="#ctx0" brushRef="#br0" timeOffset="5479.4466">17172 3966 2919 0,'3'-3'12'0,"-3"2"12"0,0-1 0 0,1 1-6 0,-1 2-1 16,0 0-7-16,0 1 1 0,0-1-5 0,0 2-15 15,0-3-13-15,0 3-3 0,4 2 8 0,-3 1 5 16,2 4 5-16,2 2-4 0,4 2 7 0,-1 4 2 0,4 2-4 16,2 3 9-16,2 2-4 0,-1 2-1 0,3-1-1 15,1 3 2-15,1-2 2 0,-1 2-2 0,3-3 1 0,-1 2-2 16,0-4 4-16,1-2-5 0,0-4 1 0,-1 2 2 15,-1-6-4-15,-1-2 4 0,-3-1 7 0,1-5 2 16,-3 0 0-16,0-4 11 0,-4 0 25 0,-4-2 29 0,2-2 26 16,-3 0 30-16,0-1 4 0,-4-2 7 0,1-1 4 15,-1-3 2-15,3 2-30 0,-3-8-25 0,1-1-27 16,-1-4-25-16,3-4-9 0,-3-3-6 0,-1 1-5 16,2-6-12-16,-2 1 9 0,0-1-4 0,0-3 6 0,3 0-9 15,-6 1 0-15,6 1-2 0,-2-1 5 0,1 0-2 16,-2 5-1-16,1 3-4 0,-1 2-13 0,0 3-9 15,2 0-11-15,-2 4-29 0,-2 1-39 0,2 0-26 0,0 4-43 16,0-1-35-16,0 2-39 0,0 2-39 0,0 1-38 16,2 0-32-16,0 5-21 0,-1-1-33 0</inkml:trace>
  <inkml:trace contextRef="#ctx0" brushRef="#br0" timeOffset="5790.8155">17893 3664 864 0,'15'-4'39'0,"-3"-1"35"16,-2 3 44-16,-5 1 29 0,-2-1 24 0,-3 2 19 0,2 2 19 15,-4-1 7-15,1-1-33 0,1 0-28 0,-4 2-47 16,1-2-31-16,-3 4-24 0,-2 0-18 0,0 3-18 16,-1 0-7-16,-4 0-10 0,0 4-2 0,0-2 3 0,1 0-2 15,-1 1-2-15,6-1 0 0,-1 1-2 0,3 0 4 16,2-3-4-16,1 4-6 0,4-2 6 0,-2 0-2 16,3 1 3-16,-1-1 1 0,4 0 1 0,0-1-4 15,0 0 8-15,2 2 4 0,2-1-9 0,0 0 4 0,4 1 4 16,-1-2-1-16,4 2-4 0,-1-1 0 0,3 3 2 15,-1-3 2-15,3 2 3 0,0 1 5 0,1-3-6 16,-5 4-3-16,4-2 0 0,-3-1 6 0,-2 1-11 16,-2 0 1-16,-1-1-1 0,-3-2-4 0,1 0 6 0,-7-1 0 15,1-1 5-15,-1 1-8 0,-3 0 10 0,2-2-3 16,-4 2 4-16,1 1-2 0,-3 1-5 0,-1 1 3 16,-1 1-20-16,-1 2-24 0,-3 2-50 0,-1-1-54 15,-3 4-65-15,-1 1-83 0</inkml:trace>
  <inkml:trace contextRef="#ctx0" brushRef="#br0" timeOffset="6030.5151">17396 5041 1842 0,'5'-2'11'0,"-2"-2"16"16,6-3 18-16,4-4 9 0,3-1 6 0,2-2 3 16,3-6 3-16,6 3 3 0,7-5-5 0,0 1-17 15,4-3-17-15,6 4-8 0,-1-1-9 0,4 2-3 0,-2 1-3 16,4 1 2-16,-5 0-21 0,7 3-19 0,-7-1-44 16,-1 3-53-16,-4 3-46 0,-2-3-66 0</inkml:trace>
  <inkml:trace contextRef="#ctx0" brushRef="#br0" timeOffset="14605.9482">5844 7049 1099 0,'-4'1'3'0,"1"-1"-7"0,1-2 11 0,4 1 2 15,-4 2-4-15,1-1 5 0,1 0 2 0,0 1-1 0,0 0 6 16,1-1 13-16,-1 0-6 0,0 0 7 0,0 0 10 15,2 0 3-15,-2 0 9 0,2 0 16 0,-2-1-4 16,1 2 0-16,1-2-5 0,0 2-10 0,-2-2-2 0,2 1-10 16,0 0-7-16,-2 0-14 0,0 0-5 0,0 0-4 15,0 0 0-15,0 0-8 0,0 1 6 0,0-1-1 16,1 0-2-16,-2 3-8 0,2-2 3 0,-1-1-2 0,0 2-1 16,2-1 13-16,0-1-9 0,-1 0-3 0,4 5 4 15,-2-3 6-15,4-1-10 0,2 2 17 0,0-1-1 16,1 2-2-16,2-1 5 0,0-1 8 0,3-2 1 0,0 3 2 15,0 0 7-15,0-2-8 0,2 2-2 0,1-1 5 16,-1-2-6-16,0 3-1 0,1-1-11 0,2 1 0 16,-2 0 1-16,0-2-2 0,2 3 2 0,-3-1-11 0,2 0-2 15,0-1 2-15,0 1 10 0,-2-1-8 0,4 1-2 16,-2 1-3-16,0 0-3 0,0-3 9 0,1 4 11 16,3-2 1-16,-3 0 2 0,3-1 10 0,-1 2 0 0,3-1 3 15,0-1 10-15,2 1-9 0,1 1-10 0,-1-4 2 16,3 5-7-16,0-2-3 0,0 0-3 0,-2 0-4 15,2 0 0-15,-3 0 0 0,0 1 1 0,-3 0-1 0,1-3-5 16,-1 4 1-16,-1 0 3 0,0-2 0 0,-1 0-8 0,2-2 3 16,-2 2 1-16,0-1-1 0,2-2 9 15,1 0 6-15,0 0 2 0,2-1 5 0,0 0 0 0,1 1-3 16,-2-3 3-16,2 2-9 0,1-2-3 0,-2 3-9 16,1-1 4-16,-3-1-7 0,2 0 1 0,-4-1 11 0,2 3-8 15,-2 0 3-15,1 0 3 0,-2 0 1 0,0-2-6 16,2 4 2-16,0-2 3 0,1 0-10 0,0 0-1 15,-3 3 6-15,4-3 0 0,-1 0 2 0,2 0-10 0,-2 0 8 16,0-3-1-16,1 3 0 0,1 0 6 0,-1-3-10 16,0 1-2-16,0 1 2 0,0-2 5 0,0 0-5 15,-1 1 0-15,0-1-1 0,-2 2 0 0,3-2 3 0,-4 3 2 16,-2-2-6-16,2 1 1 0,-1 0-2 0,-3 0 4 0,2 0-4 16,-1 1 2-16,-3 0 7 0,2 0-4 15,2 0 2-15,-1 0 7 0,1 1-3 0,1-1-2 16,-1 0-2-16,2-1 2 0,1-1-3 0,0 2 4 0,3 0 1 15,-3-2-9-15,2 2 4 0,-2-3 1 0,4 3 8 0,-2-1-8 16,0 0 2-16,-1-1-2 0,-3 2 1 0,1-3-5 0,1 2 5 16,-3 0-3-16,0 1 2 0,-1-3-1 15,-3 3-10-15,1-2 11 0,-1 0-7 0,-2 2 7 16,-1-1-2-16,-1 0 0 0,-1 0-8 0,-1 0 7 0,-3 0-2 16,2 1 1-16,-3 0 4 0,-1-1-4 0,0 1 1 15,0-2-2-15,-1 2 7 0,-1 0 1 0,-1 0 5 0,1 0-7 16,0 0 6-16,-1 0-1 0,1 0 2 0,-2 0 0 15,3 0-4-15,-2 0 2 0,0 0-2 0,-1 0-6 16,1 0-2-16,0-1 2 0,-2 1-1 0,0 0-1 16,0 0 5-16,0 0-3 0,0 0 2 0,0-1 7 0,-2 1-2 15,2 0 2-15,0 0-3 0,0 1 3 0,0-2-2 16,2 2 2-16,-4-1-4 0,4 1 1 0,-2-1-2 0,0-1 1 16,0 1-1-16,0-1-2 0,0 1-1 0,0 0-5 15,0 0 4-15,0 0-3 31,0 0-18-31,0 0-10 16,0 0-12-16,0 0-30 0,0 0-24 0,0 0-30 0,0 0-49 16,0 0-31-16,0 0-35 0,0 0-67 0</inkml:trace>
  <inkml:trace contextRef="#ctx0" brushRef="#br0" timeOffset="15697.7961">9644 5410 1369 0,'-1'-3'9'0,"-5"-1"0"0,4-1 10 0,1-1 23 16,-2 0 16-16,3 2 7 0,-2 0 6 0,0 1 20 0,1 1-2 15,1-2 15-15,0 1 1 0,1 3-7 0,-1-2-2 16,0 2-1-16,0 0 8 0,0 0-16 0,-1 0 2 15,1 0-11-15,0 2-10 0,0-4-10 0,0 4-14 0,0-2-2 16,0 0-11-16,-2 0-1 0,4 0-9 0,-4 0-1 16,2 2-2-16,-1-1-8 0,1-1 5 0,-4 0-5 0,-1 2-10 15,1 0 0-15,-7 0 1 0,-2 3-4 0,-4 0-3 16,-2 2 0-16,-8 1-6 0,-2 2 4 0,-2 1 1 16,-3 2 4-16,-1-1-5 0,0 2 1 0,-2 1 1 15,1 0 4-15,-2 2 2 0,2 0-4 0,1 0 4 0,2-1-5 16,-2 3 4-16,5 0-1 0,0 1 4 0,1-3-4 15,3 0-2-15,3 0 8 0,3-2-1 0,1-1 2 16,6-2-5-16,-1-2 1 0,4-3 1 0,4 2-2 0,0-3 1 16,4 1-4-16,-2 0 3 0,-1 1-1 0,2-1-4 15,1 0 7-15,-1 0-2 0,0 2 3 0,-1-3-2 16,3 1 2-16,-1 2 0 0,1-3-4 0,-1 0 5 16,-2 0-1-16,4-1-12 0,0-3-12 0,-2 3-17 0,0-3-17 15,2 1-16-15,0-1-18 0,0-2-28 0,0 0-15 16,0 0-6-16,0-2-12 0,0 2-5 0,-1-3-29 15,-2 3-25-15,1-3-26 0,-3 2-16 0</inkml:trace>
  <inkml:trace contextRef="#ctx0" brushRef="#br0" timeOffset="16158.3412">8600 5707 655 0,'0'-3'13'0,"0"-2"3"0,2-1 21 16,-1 1 12-16,1 0 16 0,-2 2 13 16,2-2 18-16,-2 5 10 0,2-4 4 0,0 4 20 0,-1 0-11 15,-1-2-5-15,0 1-6 0,0 1-3 0,0 0-15 16,0 0-5-16,0 1-16 0,0-1-20 0,0 2-13 16,0-2-14-16,0 2-10 0,0 0-11 0,0-2-1 15,0 0-8-15,0 3 1 0,0 2-6 0,0 0 9 0,0 2 2 16,-1 2 5-16,-1 2 0 0,0 3-2 0,0 3 2 15,0 0-3-15,1-1 6 0,-1 4-9 0,-1-3 6 16,0 0 1-16,3 0-3 0,0-5-2 0,-2 2 0 0,2-4 4 16,2-1-3-16,-2-1 1 0,3-3-1 0,0 3-3 15,-1-4 2-15,1 0 1 0,3-1 2 0,-3-1-5 16,2 1 5-16,1-1-2 0,1-2-2 0,3 0 5 0,0 0-3 16,1-2 2-16,5-1 5 0,-2-1 0 0,2-1-7 15,3 1 6-15,0-4-2 0,0 0-3 0,0-1 2 16,3 0 1-16,-3-2-11 0,2 2 2 0,1-3 3 0,-2 4-5 15,-2-3 2-15,0 1-4 0,0 0 2 0,-2 2 4 16,1 0 1-16,-4 0 0 0,1 0 2 0,-3 4 6 16,-1-1-4-16,-1 2 1 0,-4-1 4 0,1 4-8 0,-4-1 4 15,-1 0-1-15,1 0 1 0,-2 1-3 0,-2-2-3 16,2 2-15-16,0 0-15 0,-1-1-10 0,1 1-18 16,-2-1-33-16,0 0-22 0,1 1-37 0,1 0-36 0,-3 0-38 15</inkml:trace>
  <inkml:trace contextRef="#ctx0" brushRef="#br0" timeOffset="23329.746">7802 8140 1919 0,'-5'1'-2'0,"2"1"-1"0,-1-4 2 16,3 2 14-16,-4-1 10 0,4 2 16 0,-2-1 5 16,1 2 2-16,-1-1 3 0,3-1 0 0,0 0 11 15,0 0-10-15,0 0-5 0,0 0 0 0,1 3 10 0,-1-3 5 16,2-3 15-16,0 6 11 0,-2-6-12 0,3 3 5 15,-2 3-8-15,-1-3-14 0,5 0-17 0,-5 0-7 16,1 0-12-16,1 1 0 0,1-1 8 0,2 1-2 0,1 1 4 16,4-2 1-16,4 2 5 0,5-2 4 0,2 3-7 15,4-2-9-15,2 1-5 0,4-1-14 0,3-1-1 16,-1 0-1-16,2 0-1 0,1-1-6 0,0-1 3 16,-1 1 5-16,0 1-4 0,0 0 4 0,-2 0 6 0,-1-3-5 15,1 3-3-15,-3 0 3 0,0 0-3 0,-3 0-30 16,-2-2-16-16,0 0-27 0,-3 0-38 0,-3-1-26 15,0 0-44-15,-3-2-47 0,0 1-60 0,0-2-28 0,-2 0-60 16</inkml:trace>
  <inkml:trace contextRef="#ctx0" brushRef="#br0" timeOffset="23713.0068">8129 7957 2153 0,'-8'-3'2'0,"-1"0"1"15,2-3 3-15,5 1 9 0,-2 5 5 0,2-2 5 16,0 2 1-16,1 0 2 0,1-2 1 0,0 4 1 0,1-4 0 16,1 2-6-16,0 0-5 0,-2 2-9 0,1-2-2 15,1 0 1-15,-1 0-3 0,1 1-5 0,1 0-2 16,-1-1-6-16,3 0 1 0,4 3 12 0,-1 1-5 0,2 0-2 15,7 2 2-15,2-1 6 0,3 3 2 0,5-1 8 16,3 2-8-16,1-1-3 0,4 1 5 0,2-1 2 16,-1 1-1-16,0 0-3 0,1 2-7 0,-6-2-4 0,3-1 12 15,-4 1-12-15,0 1 2 0,-5-2 0 0,0 1-1 16,-4 0 1-16,1-1 3 0,-3-3 1 0,-2 4-7 16,-1-3 12-16,-3 0-6 0,1-1-2 0,-3 1 2 0,-1 0-4 15,-1-1-4-15,0 1-13 0,-2-2-13 0,0 1-23 16,-2 0-16-16,0 2-20 0,-2-2-37 0,-1 4-18 15,-4-1-25-15,-1 1-20 0,-2 3-12 0,-2 0-8 0,-3 4 0 16,-1-2-6-16</inkml:trace>
  <inkml:trace contextRef="#ctx0" brushRef="#br0" timeOffset="24790.7251">9171 7873 824 0,'0'-3'7'0,"0"3"15"0,1-2 18 0,1 2 13 15,-4-3 20-15,1 3 10 0,1 0 21 0,0 0 15 16,0 0 6-16,0 3-8 0,0-3-1 0,0-3 6 0,0 3-11 16,0-1-5-16,1 1-14 0,1 0-8 0,-2 0-1 15,0 0-10-15,0 0-8 0,0 0-19 0,0 0-10 16,0 1-6-16,0-1-8 0,0 0-8 0,0 3-12 0,0-3-2 15,1 2-8-15,1-2-6 0,0 4 4 0,-1 0 6 16,3 5-1-16,0-1 1 0,2 4 1 0,1 4 7 0,-1 1 5 16,1 5 8-16,2 2-2 0,-1 5-1 0,0 1 0 15,1-1-3-15,-3 4 4 0,1-4-1 0,1 3-5 16,1-1-3-16,-1-4 1 0,0-3-5 0,3 0-7 16,-3-4-18-16,1-3-45 0,1-2-54 0,-1-5-60 0,-3-1-52 15,3-5-100-15</inkml:trace>
  <inkml:trace contextRef="#ctx0" brushRef="#br0" timeOffset="25044.8974">9510 7841 2600 0,'0'0'20'16,"10"-17"9"-16,-10 17 8 15,0 0-1-15,0 0 2 0,0 0-1 0,0 0 0 16,0 0-11-16,0 0-3 0,0 0-23 0,0 0-18 16,0 0-6-1,16 15 24-15,17 41 15 16,-24-40-12-16,-3 1 6 0,2 0-3 0,1 0 1 0,0 0-20 16,-1 0-27-16,0-2-29 0,0-3-32 0,1 2-36 15,-3-2-44-15,1-1-53 0,-4 0-57 0</inkml:trace>
  <inkml:trace contextRef="#ctx0" brushRef="#br0" timeOffset="25519.2098">9450 7795 1202 0,'-6'-5'19'16,"1"1"18"-16,2-4 8 0,0 4 29 0,-1 1 18 0,1 1 13 15,1-1 23-15,0 1 9 0,2 2-5 0,0-3 1 16,0 3 0-16,0 0-15 0,0 0-9 0,0 0 1 0,2 0-15 16,0 0-5-16,0 0-7 0,-2 0-19 0,0 0-4 15,1 0-17-15,-1-1-4 0,4 1-18 0,-4-2-9 16,1 1-1-16,1 1-6 0,3-2 1 0,0 1-3 15,1-4 7-15,3 2-2 0,1 0 9 0,3-1 2 0,1 0 1 16,-2 1 2-16,6-1-1 0,-2 0 4 0,2 0-10 16,1 2 4-16,-1-1-8 0,1 3 0 0,-2 0-8 0,2 0-3 15,-2 5-2-15,-1-2 1 0,2 2-2 16,-6-1-4-16,4 4 12 0,-3-1-5 0,-3 3 2 0,2-1-4 16,-3 3 1-16,1-1-2 0,-1 2 7 0,-1 0-7 15,0 4-5-15,-1-2 7 0,-1 2 1 0,-2 1 4 0,0 2 6 16,-1-1-4-16,-3 0 2 0,0-2 1 0,-5 3 6 15,2-3-2-15,-2 0-6 0,1-2 4 0,-3-1-5 0,1-1 5 16,-1 0-8-16,-1-1 5 0,1 0-14 0,-1-1 3 16,-3-1-4-16,-3-1-14 0,2 1-9 0,-2-4-16 15,2 2-12-15,-1-1-22 0,-1-5-29 0,1 3-37 0,1-4-37 16,-1-2-35-16,0-1-41 0,2-3-55 16,0-2-49-16</inkml:trace>
  <inkml:trace contextRef="#ctx0" brushRef="#br0" timeOffset="25772.4985">9902 7686 1820 0,'7'-1'11'0,"-1"1"1"0,-1 0 3 15,-4-3 0-15,-2 6 4 0,1-3-5 0,0 1-1 16,1-1 2-16,1 5-13 0,-1 1-2 0,1 0 0 0,3 6 2 15,-4 1-4-15,4 2 8 0,3 3 6 0,-3 2 4 16,3 0 7-16,-2 1-1 0,3-2 1 0,1 1 6 16,-2-3-2-16,2 2 2 0,0-2-10 0,-2 0 0 15,2-3-7-15,-1-2 1 0,-3 3 0 0,1-2-11 0,-1-4-7 16,-1 0-26-16,-1-1-23 0,0-4-36 0,-4 1-40 16,1-2-32-16,-1-3-57 0</inkml:trace>
  <inkml:trace contextRef="#ctx0" brushRef="#br0" timeOffset="26004.6555">9841 7740 1820 0,'-2'-8'4'16,"1"5"4"-16,1 2 15 0,1-3 16 15,1 0-7-15,-4 2 2 0,4-1 1 0,-1 3 2 0,1-4-5 16,3-1-10-16,2 1-13 0,0-4-15 0,1 0 9 15,1 3-4-15,7-4-1 0,-3-1 2 0,4 4 2 16,2-2 6-16,-3 0-1 0,4 1-1 0,-2-1 2 0,1 2-5 16,-1 1-20-16,-1 1-17 0,-4 1-31 0,2 0-25 15,-5 2-27-15,-1 0-29 0,-4 2-15 0,-2 0-17 16,-3 2-12-16,0 4-25 0</inkml:trace>
  <inkml:trace contextRef="#ctx0" brushRef="#br0" timeOffset="26398.9166">9909 7907 439 0,'1'1'18'0,"5"2"23"0,-2-3 22 16,0 0 26-16,0 0 18 0,0 0 18 0,3 0 13 15,4 0 13-15,-2-4-5 0,3 2-17 0,0-1-20 16,1-2-19-16,4 3-24 0,-3-3-13 0,3 2-14 0,0 1-12 16,1-2-9-16,-1 1-11 0,3-1-2 0,-1 0-6 15,-3 2 7-15,2-1-5 0,-2 2-8 0,-3-2-16 16,-2 3-19-16,0 0-7 0,-5 3-3 0,-1-2-5 0,-3 2-8 15,-2-1-12-15,0 5-1 0,-4 1 4 0,0 0 6 16,-3 4-3-16,-3 2-10 0,0 0-1 0,-1 3 4 16,-5 1 6-16,3-1 15 0,-1 0 14 0,3-1 12 0,-1-3 11 15,2-1 13-15,4-3 11 0,1 0 8 0,1-4 8 16,3-2 6-16,1 0-5 0,0-1 10 0,0 0 5 16,1-2 8-16,1 2 12 0,0 1-1 0,-1-2 8 15,3 1-10-15,-1 0 7 0,2 1-8 0,-1-2 1 0,4 2-2 16,0-1-14-16,-2 0-4 0,2-1-13 0,3 1 2 15,-1-2-6-15,3-2-4 0,-3 2-1 0,5-3-7 16,-1 1-2-16,-1-1 5 0,4-1-2 0,-4 2-6 0,2-1 5 16,-3 0 1-16,-1 0-2 0,-2 2-1 0,-1-1-4 15,-3 1-6-15,-2 1 0 0,-1-2 0 0,-2 4-16 16,0-1-4-16,0 1-9 0,-5-1-18 0,0 2-16 0,-1 2-21 16,-4-2-27-16,-1 6-31 0</inkml:trace>
  <inkml:trace contextRef="#ctx0" brushRef="#br0" timeOffset="36488.6643">7541 9607 1443 0,'-3'3'6'0,"3"0"21"0,0-4 23 16,3-1 16-16,-3 2 27 0,3 0 14 0,-3 0 13 0,1 0 6 16,-1 0 3-16,2 0-9 0,-2 2-14 0,2-2-7 0,-2 1-17 15,0 0-4-15,0-1-6 0,0 0-5 16,1 1-11-16,-1-1-5 0,0 0-14 0,-1 2-4 0,4-2-6 16,0 1-7-16,2 0-4 0,1-1 6 0,5 0 5 15,2 3-4-15,4-3 14 0,4 0-2 0,2 0-8 16,3-3-4-16,4-1-1 0,0 1-5 0,3-2-4 15,-1 0 1-15,1-1-12 0,-1 0 4 0,-1 0-3 0,-1 1-9 16,-1 0-14-16,-1 0-18 0,-6-2-23 0,-1 4-32 16,-2-1-31-16,-2-2-48 0,-3 1-36 0,-1 4-48 15,-1-4-44-15,-3 2-70 0</inkml:trace>
  <inkml:trace contextRef="#ctx0" brushRef="#br0" timeOffset="36819.8816">7933 9402 3027 0,'-15'5'3'0,"0"-1"-2"0,2 1 2 16,3-7-1-16,3 2-2 0,-1 2-6 0,3-2 0 15,5 1 0-15,-2-1-11 0,4 2 7 0,3-2-1 16,1 2-4-16,5-1 3 0,-1 1 5 0,7 0 4 0,-1 0-2 15,6-1 13-15,3 1-4 0,1 0-4 0,2-1 6 16,1 0 2-16,1 0-2 0,0-1-2 0,0 0 5 16,-3 3-4-16,1-2-4 0,-3 2 8 0,-1-3-4 0,-2 3-5 15,-1 1 6-15,-1-1-5 0,-7 0-5 0,2 1 2 0,-6-1-2 16,0-1-4-16,-1 2 4 0,-4-1 5 16,-2 0-7-16,0-1 3 0,-2 3-1 0,0-1 1 0,0 3-11 15,-4 1-10-15,0 1-14 0,-4 2-27 0,0 3-23 16,-2 1-46-16,-3-1-32 0,0 5-42 0,-4 0-29 15,0-2-34-15,-1 6-33 0</inkml:trace>
  <inkml:trace contextRef="#ctx0" brushRef="#br0" timeOffset="51402.6259">1730 6178 965 0,'-1'-1'0'0,"1"0"5"15,3-1 4-15,-3 0 10 0,2 2 7 0,-1 0 7 0,1-1 16 16,-1 1 11-16,1-1 12 0,0 1 4 0,-1-1 19 16,2 1-5-16,-3 1 4 0,1-1-3 0,-1 1-10 15,2-1-8-15,-2 0-8 0,2 1-8 0,-2-1-25 0,0 0 1 16,0 0-1-16,0 2 2 0,0-2-1 0,0 2 4 15,1-2 6-15,-1 0 1 0,-1 0 10 0,1 0-3 16,0 1-7-16,0 0-5 0,1-1-2 0,-2-1 2 0,1 2-8 16,0-1-2-16,0 0-4 0,0 1-5 0,0-1 0 15,0 0-1-15,0 0-7 0,0 0-9 0,0 0-22 16,0 0-11 0,0 0 14-16,0 0 11 0,0 0-13 15,8 27 14 1,12 16-9 15,3-11 20-15,-11-18-6-1,-9-14 4-15,-3 0 18 16,0 0 4 0,0 0-2-16,0 0 5 0,0 0 10 0,0 0 8 15,0 0-2-15,0 0-2 0,0 0 6 0,0 0-12 0,0 0-2 16,0 0-6-16,0 0-11 0,0 0 5 15,54-44-14-15,-54 44 6 0,142-124-15 16,-121 106-1 0,-1 0-3-16,-2-1 0 0,1-1 8 0,-2-1-5 15,2 0 0-15,-2-1 3 0,-4 0-5 0,3 2 1 0,-3 1 2 16,-2 0 4-16,0 4-5 0,-2-2 4 0,-4 2-4 16,1 2 3-16,2 1 3 0,-3 0-4 0,0 1-1 0,-2 1 1 15,2-1-1-15,-2 4 1 0,3 1 1 0,-3 1-6 16,-1 1 3-16,-1 1 4 0,1 3 1 0,-2-1-7 15,0 1 5-15,-2 0-4 0,2 0 5 0,0 1-1 0,0-1-3 16,0 0-4-16,0 0 2 0,0 0 4 0,-1 0-2 16,1 0-2-16,0 1 1 0,0-1-1 0,0 0 4 15,-2 2-7-15,2-2-13 0,2 0-17 0,-2 0-17 16,0 0-25-16,0 0-30 0,0-2-36 0,0 1-37 0,1 1-34 16,-1 0-39-16,0-1-39 0,0 1-16 0</inkml:trace>
  <inkml:trace contextRef="#ctx0" brushRef="#br0" timeOffset="55839.587">1467 7786 547 0,'-2'-5'-2'15,"2"-2"22"-15,2 1 15 0,-1-1 14 0,-1 2 18 16,-1 1 12-16,2-2 13 0,-2 2 18 0,2 1 15 0,-1 1-9 15,0 2-7-15,2 0-5 0,-2-2-10 0,1 2-6 16,-1 2-12-16,3-2-11 0,-3 0-13 0,2 0-13 16,-2 2-2-16,1-2-15 0,-1 0-8 0,0 1-3 0,0-1-7 15,0 2-3-15,2-1-5 0,-2-1 0 0,0 0-8 16,-2 0 1-16,2 2 1 0,2-2-4 0,-2 1 3 16,0 2-1-16,3 2 2 0,0 2 4 0,1 1 4 0,0 1-2 15,3 3 6-15,0 0 0 0,0 1-1 0,1-1-3 16,0-3 6-16,1 4-4 0,-3-1-2 0,4-3 6 0,-1 2-2 15,-2-5-2-15,-1 2 0 0,0 0 9 0,1-4-10 16,-1 3 6-16,-1-5-2 0,-2 1-3 0,0 1-5 16,0-3 5-16,-1-1 1 0,1 1-5 0,-3 1 5 15,2-2-5-15,1 0 8 0,-3-2 2 0,0 1 8 0,0 1 2 16,0 0 12-16,2-1 20 0,-2-1 10 0,0 0 17 16,1-1 19-16,2 1 10 0,3-5-1 0,1-1-1 15,1-4-7-15,6-1-18 0,0-3-5 0,5-1-19 0,0-4-24 16,0 0-8-16,5 0-6 0,-3-2-1 0,2 0-2 0,-3 2-3 15,2-1-8-15,-2 1 5 0,0-2-1 16,-1 2-1-16,0 1 2 0,-3 2-4 0,0 0-1 0,-2 3-4 16,-3-2 6-16,1 5-4 0,-4 3 4 0,0 0 0 0,-3 1 0 15,0 3 3-15,1 1 0 0,-4 1-2 16,-1 0-1-16,1 1 3 0,1-1-3 0,-3 3 0 0,0 0-4 16,0 0 2-16,0 0-2 0,-2 0 5 0,2 0-1 0,-1 0-4 15,1 0 2-15,0 0-2 0,0 0-1 16,0 0-1-16,0 0-9 0,0 0-21 0,0 0-29 0,0 0-28 15,0 0-43-15,-2 3-42 0,2-3-54 0,-1 0-25 16,-1 2-11-16,2 1-14 0,0 3-25 0</inkml:trace>
  <inkml:trace contextRef="#ctx0" brushRef="#br0" timeOffset="57265.5415">1819 9421 1842 0,'-2'0'5'0,"1"-2"2"0,-1 0 3 0,2 1 14 15,0-1-1-15,0 2 3 0,0 0 1 0,0 0 4 0,0 0 7 16,2-3 12-16,-1 3 13 0,1 0-7 0,-2-1 9 15,1 1 5-15,1 0 3 0,1-3 1 0,-3 3-6 16,2 0-10-16,-2 0-10 0,0 0-1 0,3 0-12 0,-3 0-5 16,2 0-6-16,-2 3-8 0,0-3-6 0,1 0-4 0,-1 1-4 15,0-1-8-15,0 0 6 0,0 0-7 16,0 0-2-16,0 0 9 0,0 3-8 0,2-3-1 0,-2 0-1 16,0 3 2-16,0-1-4 0,3 1 8 0,-2 1-4 15,1 1-7-15,-2 2 13 0,5 0-1 0,-2 1-3 16,0 3-2-16,2-1 5 0,0 2-2 0,-2-1 5 0,3-2 3 15,0 0-6-15,-3-1 1 0,1 1 7 0,1-1-1 16,-2-4-4-16,0 2 2 0,1 0-2 0,-1-1 0 16,1-2-2-16,-1 2 6 0,-2-1-7 0,3-1 5 15,-1 2 2-15,0-1-5 0,-1 0 2 0,1-3 7 0,1 5-3 16,-4-2-5-16,3-1 3 0,-1 0-5 0,0-2 2 16,1 0 7-16,-3 1 0 0,2-2-7 0,-2 0 3 15,1-2 0-15,-1 1 2 0,0 0 4 0,0 1 0 0,0-3-5 16,2 3 6-16,-2-2 7 0,0-1-2 0,0 3 4 15,0-3 6-15,1-2 1 0,3 3 1 0,-1-5 4 16,4 0-11-16,0-3-2 0,1-2 7 0,3-2-6 0,1-1-6 16,1-2-4-16,3 0-3 0,-2-3-3 0,2 1 7 15,0-5-3-15,3 0-11 0,1 0 2 0,-4-1 5 16,3-1 0-16,0-1 2 0,-2 0-2 0,1 3-3 0,-1 1 1 16,-1 3 8-16,-3 3 0 0,0 4-4 0,-3 2-1 15,-3 3-1-15,-3 4 2 0,1 2 1 0,-3-1-5 0,-2 3-1 16,0 0 2-16,0 0-4 0,0 0 4 0,2 0-1 15,-4 0-1-15,2 0 0 0,0 0-3 0,0 0 3 16,-2 2-3-16,2-2 3 0,0 0-4 0,-1 1-7 0,1-1 1 16,0 1-12-16,0-1-9 0,0 0-11 0,0 1-19 15,0-1-24-15,0 0-15 0,0 0-25 0,0 0-34 16,1 0-32-16,-1 0-42 0,2 0-53 0,-2 0-23 16</inkml:trace>
  <inkml:trace contextRef="#ctx0" brushRef="#br0" timeOffset="60179.4864">4302 9989 1646 0,'0'1'6'0,"0"2"1"15,-3-6 0-15,6 2 4 0,-5 1 1 0,1 0 4 16,1 0-4-16,0 1 1 0,0-1-5 0,-2 0-3 15,2 0 8-15,0 3 2 0,2-3 7 0,-2 0 4 0,1 0 9 16,1 0 19-16,-2 0 4 0,0 0 9 0,0 0-8 16,0 0-15-16,0 0-6 0,0 0-7 0,0 0-2 15,13-3-15-15,-13 3 2 16,90-18-16-16,-67 13-1 0,1-1 1 16,-3 1 0-16,4-2-6 0,0 2 5 0,1 0-6 15,-1-2 2-15,-1 2 7 0,-1 0-5 0,-2 2-4 0,-1-1 0 16,-4 2 7-16,-16 2 18 15,0 0 12 1,0 0-3 0,0 0 3-16,16 5-27 0,-16-5 16 15,-25 28 1 1,6-11-14-16,12-13-4 16,1 0-4-16,-3 0-12 0,-1 1-10 0,2 0-24 15,-4-1-22-15,2 1-22 0,-1 1-36 0,-1 0-46 0,-1-1-22 16,3-2-36-16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8T00:13:14.08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5340 6297 1443 0,'2'1'2'0,"-5"-1"13"16,1 1 25-16,2-3 13 0,-3 4 10 0,3-1 2 0,-2-1 2 16,1 2 2-16,-1-1 4 0,2 0 3 0,0 1-12 15,-1-1-5-15,1-1 0 0,0 0 9 0,0 2 3 16,0-1 1-16,0-1-5 0,0 1-15 0,0-1-13 15,0 1-8-15,3-1-10 0,-3 0-13 0,1 0-2 0,-1 2-7 16,2-2-7-16,-2 0 0 0,2 0-4 0,-2 1-2 16,3-1-4-16,-3 0-2 0,1 1 1 0,1 0 0 15,1-1 6-15,2 3 0 0,2-1 8 0,5 0 10 0,1 3 4 16,2 0 8-16,6 2-1 0,3-2 9 0,4-1-6 16,2 1 11-16,2-2-2 0,0 0-8 0,1-1 1 0,3 1-5 15,-3-3 3-15,-1 2-9 0,-2 0 11 0,0-2-10 16,-4 2-2-16,-3 0-2 0,-1-1-2 0,-3-1 2 15,-3 0-4-15,-1 0 0 0,-3 3-3 0,-4-3 0 0,2 0 0 16,-2 0 1-16,-1 0 5 0,-4 0-6 0,2 0 6 16,-1 0 0-16,1 0-3 0,-3-3 5 0,2 3-2 15,-2 0-3-15,0 0-2 0,1-1-8 0,0 1-18 0,0-1-13 16,1-2-23-16,0 3-46 0,1-2-29 0,-1 0-47 16,1 1-57-16,0-1-53 0</inkml:trace>
  <inkml:trace contextRef="#ctx0" brushRef="#br0" timeOffset="2798.8678">1365 7503 1798 0,'-1'0'6'15,"-1"0"0"-15,2-3 4 0,3 3 5 0,-1 0 5 0,-2 0 0 16,0 0-1-16,1 0 0 0,1 0-5 0,-2 1 1 16,0 0-7-16,2 0 2 0,-4-1-5 0,2 0 5 15,0 3 1-15,0-3 13 0,0 0 5 16,0 0 2-16,0 0 2 0,0 0 1 0,0 0 2 15,0 0-1-15,0 0-3 0,0 0 8 0,0 0-9 16,0 0-8-16,0 0-16 16,0 0 22-1,20 6 4-15,-20-6-10 16,0 0 0-16,0 0 1 0,0 0 7 0,0 0 0 0,144 20 0 16,-114-19 8-16,-1 1 2 0,4-4 2 0,0 2 7 15,2-1-7-15,0-2-3 0,0 1-7 0,-1-1-2 16,0-1-10-16,2 2-6 0,-5-1-11 0,1 0-7 15,-4 1 2-15,-4-1-10 0,3 2 7 0,-5-2-8 0,-3 3 1 16,-3-1 8-16,0 1 0 0,-5 0 0 0,-3 0-4 16,-8 0 23-1,0 0 16-15,0 0-10 16,0 0 11-16,0 0 0 0,0 0 4 0,9 1-9 16,-9-1 4-16,0 0-6 0,0 0-3 0,0 0-5 0,0 0 3 15,0 0-19-15,0 0-48 16,0 0-22-16,0 0-43 0,0 0-62 15,0 0-84-15,0 0-85 0</inkml:trace>
  <inkml:trace contextRef="#ctx0" brushRef="#br0" timeOffset="3670.4508">3071 7506 488 0,'0'0'4'0,"-2"0"9"0,4 0 5 0,-2-3 13 0,0 6 15 15,0-3 16-15,-2 0 14 0,4 1 23 0,-2-1 12 16,0 0 9-16,0 3 6 0,0-3 1 0,0 1 1 15,0-1-13-15,0 1-4 0,0-1-22 0,1 0-9 0,-2 0-20 16,2 3-11-16,-1-3-14 0,0 0-16 0,0 2-5 16,2 0-14-16,-2-1 1 0,2-1-13 0,-2 0 9 15,3 2-3-15,1 0 16 0,3-2 13 0,1 4 13 0,3 0 19 16,6-1 8-16,3 1 10 0,5-2 7 0,3 2 7 16,4-2-11-16,3-2 0 0,5 2-15 0,0-2-11 0,4 0-8 15,-3-2-6-15,2 1-8 0,1 0-5 0,-1-1-6 16,1 0-7-16,-3 2-4 0,-3-2-5 0,3-1 5 15,-5 3 2-15,1-3 1 0,-2 2 1 0,0-2 11 16,-1 2-4-16,-1-3 4 0,2 4 3 0,-3-4-3 0,-2 4-3 16,1-2-6-16,-1-1 1 0,-1 3-8 0,-1 0 3 15,-1 0 2-15,-3 0-1 0,1 0-1 0,-1 0 1 16,-2 0 3-16,-4 0-4 0,2 0 4 0,-1 2-5 0,-3-2 1 16,-1 0-1-16,0 0-1 0,-1 0 4 0,-3 1-1 15,-1 0-3-15,2-1 0 0,-6 1-6 0,1-1 6 16,-2 0-4-16,1 2 1 0,-6-2-6 0,3 0 1 0,-2 2 1 15,-1-2-4-15,0 0 8 0,0 0-6 0,0 0 2 16,0 0-2-16,0 0 3 0,2 0-5 0,-2 0 3 16,0 0 4-16,0 3-5 0,0-3 6 0,0 0-3 0,0 0 3 15,0-3 0-15,0 3 5 0,0 0-4 0,-2 0 1 16,2 0 3-16,-1 0-13 0,2 0 11 0,-1 0-4 16,-1 0 6-16,2-2-7 0,-1 2 5 0,2 0-1 15,-2-2-4-15,0 2-5 0,0 0-22 0,-2 0-27 0,2-1-44 16,0 0-42-16,0-2-61 0,-1 3-55 0,1-3-59 15,0 3-64-15</inkml:trace>
  <inkml:trace contextRef="#ctx0" brushRef="#br0" timeOffset="13158.7888">6611 7527 955 0,'0'0'6'0,"-1"-3"8"15,4 1 0-15,-3 2 13 0,0 0 12 0,-2 0 13 0,2 0 7 16,0 0 9-16,0 0 3 0,2 2 4 0,-2-2 13 16,1 0 2-16,-1 0-3 0,2 0 1 0,-2 3 8 15,2-6 4-15,-1 3 0 0,1 0-7 0,-2 0-2 16,0 0-10-16,0 0-2 0,0 3-7 0,0-3-6 0,0 0-11 16,0 1 4-16,0 0-4 0,0-1-2 0,0 0 5 15,0 0-6-15,0 3-3 0,0-3-7 0,0 0 1 0,-2 0-10 16,4 0-1-16,-4 0-6 0,1 0-7 0,2 1 0 15,-1-1-4-15,2 0-3 0,-2 0-8 0,0-1 2 0,2 1 1 16,-2 0-9-16,1 0 1 0,15 4 26 31,9 1-18-31,-14-3 0 16,2 0-3-16,3 0 2 0,0 0 6 0,4-2 5 16,4 3-1-16,1-2-1 0,5-1 4 0,3 3-1 15,2-1-1-15,1-2-6 0,3 3-5 0,3-3-5 0,-2 3 4 16,1-2-7-16,3 1-1 0,-3 1 2 0,1-3-5 15,-2 3 6-15,0 0-2 0,-1-1 1 0,-1 2-3 16,-2-1 11-16,1 2-4 0,-1-1 1 0,2-1 6 0,-3 2-7 16,0-3 1-16,-2 1 0 0,0 1 0 0,-1 0-1 15,-2-3 2-15,0 3-2 0,-3-1 2 0,-2-2-2 16,-2 3 0-16,-3-4 1 0,-2 3-2 0,0-1-2 0,1-2 0 16,-4 2-1-16,-3-1-7 0,1 1 6 0,-1-2 2 15,-6 1 2-15,1-1 2 0,-2 0-1 0,-5 0 18 16,0 0 0-1,0 0 0-15,0 0 0 16,0 0-4-16,-16 1-24 16,16-1-15-16,-59 0 16 15,36 0-5-15,-3 0 0 0,-2 3 6 0,-5-1-1 0,-2 0-2 16,-5 0-4-16,-2 0-14 0,-4 0 2 0,-3-2-2 16,-1 0 1-16,-2 0 4 0,1 0-4 0,-2-2 10 15,3 2 4-15,-2-3 15 0,7 0-2 0,1 1 2 0,6-1 7 16,3 2-5-16,5-2 1 0,5 0-1 0,6 3-3 15,5-2 2-15,2 2-4 0,5-3-2 0,7 3-15 16,0 0-19-16,0 0 14 0,0 0-10 16,0 0-4-16,0 0-2 0,0 0-13 0,0 0-1 15,0 0 9-15,0 0 2 0,0 0 4 0,0 0 4 16,0 0 5-16,0 0 5 0,44-4 7 16,54-5 5-16,-68 5 2 15,2 0 5-15,3 0-4 0,1 0 5 0,3-1 8 0,-1 0-1 16,3-2 1-16,0 3 0 0,2-4 3 0,0 3-2 15,-2 1 1-15,0-1-2 0,-4 1-11 0,0-1 5 16,-7 2 5-16,0 0-5 0,-7 1-2 0,-6-1 5 0,-3 3 4 16,-3 0-2-16,-5 0 4 0,-2 0 7 0,-4 0-3 15,0 0 2-15,-4 0 0 0,0 0-3 0,-1 0-6 16,-6 0 0-16,0 0 0 0,-5 3-10 0,0-1-4 0,-6 0-2 16,-3 2-4-16,-5-1-11 0,-2 0 3 0,-4 5 0 15,-1-4-1-15,-2 1 0 0,-4 3 3 0,4-4 0 16,-5 1 8-16,2 0 9 0,1-2 1 0,2 1 5 0,3-4-4 15,4 5-1-15,2-5 8 0,5 3 4 0,7-3-1 16,4 1-7-16,3 1-5 0,6-4-16 0,2 4 3 16,3-2 1-16,3-2-9 0,2 1 2 0,3 1-4 15,1-3 10-15,4 1-2 0,0-1 17 0,5 1-6 0,1-2 4 16,0 0-3-16,7-3 5 0,-1 3 2 0,0-4-2 16,3 2 2-16,1-5-4 0,1 5 9 0,-1-2-4 15,4 1 2-15,-2-3-4 0,2 3 0 0,1-1 0 0,-1 2 1 16,0-2 2-16,2 1-3 0,-2-1 0 0,-1 3 0 15,0 0 0-15,-4-2-1 0,-1 4-1 0,-2-1 4 0,-3 2-2 16,-4-1-2-16,-4 3-6 0,-3-3 5 0,-5 2 0 16,2 1 4-16,-5 0 1 0,-1 0-4 0,-2 0 2 15,-2 0 8-15,0 0 8 0,1 0-6 0,-2 0-3 16,2 0-6-16,-3 0-12 0,3 0-11 0,-1 0-14 0,1-1-21 16,-1 0-27-16,-3 1-16 0,2-1-18 0,-2 1-15 15,2 0-2-15,-1 0-10 0,-1 0-14 0,-2 0-6 16,1 1-11-16,1 0-22 0</inkml:trace>
  <inkml:trace contextRef="#ctx0" brushRef="#br0" timeOffset="26588.743">2854 9989 276 0,'-8'-6'7'0,"2"3"8"0,0-2-2 0,3 1 14 0,-1 1 4 16,3 0 15-16,-1 2 9 0,2-2 19 0,0 3-3 15,-1-2 1-15,-1 1 14 0,4 1-2 0,-2 1 6 16,-2-2 4-16,2 2 5 0,0-1-2 0,0 0 9 0,0 1-1 16,-2 0 2-16,1-1 0 0,1 0-2 0,0 2-13 15,-2-1-10-15,2-1-15 0,-2 1-14 0,1-1-3 16,1 0-14-16,0 0-11 0,-3 2-5 0,0-2-9 15,0 1-7-15,-2 2 0 0,0-2 2 0,-3 3-5 0,-3 0 4 16,2-1-8-16,-3 1 2 0,0 2 1 0,-2-2 7 16,0-1 0-16,1 3 0 0,0-2 0 0,-4 0 3 15,4 0 3-15,-4 0 2 0,0-2 1 0,4 2 0 0,-4-1 1 16,2 1-4-16,0 0 2 0,0-1 8 16,2-2 6-16,1 3-7 0,-1-3-1 0,1 2-2 0,2-1-3 0,-3 0 0 15,2-1 0-15,0 1-12 0,-1-2-8 0,1 2-3 16,-4 0 5-16,1-1-1 0,1 0 5 0,1 0 9 15,-1-1 5-15,-1 0-1 0,5 0 8 0,-1 0 15 16,-1-1 2-16,3 1-2 0,2-1-3 0,1 0-8 16,0-1-9-16,2 2 4 0,-3 0 4 0,3 0-9 0,-1-2 8 15,1 2 8-15,0 0 2 0,3 0 8 0,-3 0 7 16,1 0-2-16,2 0-5 0,0 0 1 0,0-2-17 16,0 2-2-16,0 0-5 0,0 0-8 0,0 0-4 0,0 0-1 15,0 0-4-15,0 0 1 0,0 0 0 0,0 0-4 16,0 0-1-16,2 0 4 0,-2 0-9 0,0 0 1 15,3 0 2-15,-3 0-6 0,0 0-5 0,2 0 3 16,-1 0-3-16,1 0-1 0,-2 0 1 0,1 2-6 0,-1-2 0 16,4 0 5-16,-1 0 7 0,3 0-2 0,2-2 8 15,3 2-4-15,6-1 12 0,1-1-1 0,7 0 2 16,5-2 2-16,5 0-6 0,3 1 2 0,3 1-1 0,2-1-4 16,4-1-12-16,-1 2-1 0,1-1-13 0,-2 3-4 15,0 0 3-15,0-2-5 0,-1 2-6 0,-1 0 8 0,-1 0 3 16,-2 0 5-16,3 0 16 0,2-1-5 0,0-3 1 15,2 2 1-15,-1-3-1 0,3 0-1 0,1 0 4 16,0 0-5-16,0-2-3 0,-1 2 5 0,-2-2-5 16,1 1 1-16,-4 1 7 0,0-1-6 0,-4 1-1 0,-2 2 6 15,-5-1-7-15,-1 2 5 0,-4-1 5 0,-3 1 2 16,-4 1-1-16,-4-1 3 0,-1 2-1 0,-6 0 1 16,-1 0 1-16,-3 0-3 0,-4 2 0 0,-1-2-2 0,-1 1 4 15,0-1 2-15,-1 1 2 0,-1-1-2 0,2 1 5 16,-1-1-3-16,1 2-6 0,0-2 5 0,-2 0-2 15,2 1-6-15,0-1-16 0,0 0-20 0,2 0-39 0,-2-1-30 16,0 1-3-16,1 1-12 0,1 0-17 0,-2-1-19 16,0 0-13-16,0 0-1 0,0 0-4 0,0 0-1 15</inkml:trace>
  <inkml:trace contextRef="#ctx0" brushRef="#br0" timeOffset="26938.5352">4547 9649 1886 0,'0'0'23'16,"0"0"0"-16,0 0 25 0,0 0 11 15,0 0 1-15,-20 2-1 0,20-2 0 0,0 0-10 0,0 0-7 16,0 0-12-16,0 0-53 16,0 0 6-16,0 0-15 0,0 0 13 15,9 14 6-15,2-11 19 16,-1 0-2-16,1-1 2 0,6 2-3 0,0-1-5 0,1-2 2 16,4 0-4-16,0-1 5 0,0-2-5 0,4 0 3 15,2 1-2-15,-1-3 4 0,3 2 5 0,-2-1-2 0,4 0 2 16,-1-2-6-16,1 1-11 0,-2-1-20 0,2-2-22 15,-4 2-36-15,-1 1-37 0,-3 0-29 0,-5-2-37 16,0 0-31-16,-6 2-36 0</inkml:trace>
  <inkml:trace contextRef="#ctx0" brushRef="#br0" timeOffset="27334.7995">4906 9436 1150 0,'-14'-2'11'0,"-2"-1"14"16,3 0 20-16,4-2 15 0,-1 1 28 0,3 4 10 0,0-2-2 15,4 1 7-15,0-1-16 0,3 2-11 0,0 0-18 16,1 0-17-16,1 0-30 0,-2 0-14 0,1 0 3 16,1 2-12-16,0-2 5 0,-2 0-1 0,3 1-2 0,0-1-1 15,5 2 3-15,0 2 5 0,5-1 4 0,0 0 6 16,5 4-4-16,4-3-2 0,5 4-5 0,1 0 3 15,4-1-4-15,1-1-1 0,4 2-10 0,-1 1-4 16,2-1-2-16,0-1-3 0,0-2-1 0,-5 3-6 0,2-4 1 16,-5 1 1-16,-3 0 3 0,0 2-2 0,-4-4 5 15,-4 2 0-15,-3-1 4 0,-2 0 5 0,-6 0 3 0,2 2 3 16,-7-1-2-16,2 1 9 0,-4-2-5 0,2 1 9 16,-3 0 1-16,0 2 0 0,-3 1-1 0,0-1-2 0,0 3 4 15,-5 1-2-15,3 2 6 0,-7 1-4 0,2 1-1 16,-3 3 5-16,-1 3-4 0,0-2-7 0,0 3-10 15,-2-1-14-15,2 1-11 0,-2 1-12 0,2-2-2 0,1-3-15 16,-1 2-4-16,1-3-9 0,2 0-13 0,-3-3-5 16,3 1-10-16,-3-3-25 0</inkml:trace>
  <inkml:trace contextRef="#ctx0" brushRef="#br0" timeOffset="28958.0491">7280 9506 1222 0,'-2'-5'5'0,"1"1"13"0,-1 0 9 15,4-3 16-15,-2 1 12 0,0 2 4 0,0 0 0 16,0 1-3-16,1-1-1 0,1-1-17 0,0 5-13 0,-2-3-13 16,3 2-17-16,-3 0-4 0,1 2-2 0,-1 0 4 15,2 2-12-15,0 0 6 0,1 3 4 0,0-1-5 16,3 3 8-16,2 2 2 0,0 2 0 0,2-1-1 0,2 6 7 16,1-2 4-16,4 2 2 0,-1 0 4 0,3 0 0 15,0 0 0-15,0-2 4 0,0-3 2 0,0-3 0 16,0-1-5-16,-2-2 3 0,-1-3 6 0,0-3 8 0,-2-3 12 15,-4 3 23-15,0-4 8 0,-2-1 9 0,0-2 6 16,-2-3-4-16,-2 0-6 0,0-4-10 0,0 2-8 16,-1-3-23-16,-3-4-5 0,0 2-11 0,0 0-3 15,-2 0 0-15,-1 0 1 0,0 0 2 0,-2-2-10 0,-3 2-2 16,4 0 0-16,-1 3-9 0,0-1 2 0,2-2-10 16,0 4-20-16,1-3-25 0,4 4-24 0,-1-1-31 15,1-3-23-15,3 3-19 0,3-1-31 0,0-1-11 0,4 1 9 16,1-1 20-16,4 2 21 0,-2 0 35 0,5-1 15 15,0 1 29-15,0 2 30 0,-2-1 17 0,-2 1 7 16,2 0 5-16,-6 1 8 0,1 3 5 0,-2 0 13 0,-4 1 9 16,0 1 19-16,-2 0 37 0,-4 1 31 0,3 1 26 15,-3 1 23-15,-1-1 22 0,0 2 6 0,-1 1 0 16,1 0-2-16,-4-1-20 0,3 2-21 0,-2-1-17 16,1 1-31-16,-1-1-21 0,-3 3-15 0,3-1-10 15,-1 0-16-15,0-1-13 0,2 2-3 0,-1-1-20 0,1 1 1 16,1-2-2-16,-1-1-4 0,2 3-2 0,0-3-2 15,2 2-6-15,-1-1-11 0,1-1 11 0,-2 2 3 0,3 1-3 16,2 3 3-16,0-3 8 0,4 5-10 0,-1 0 10 16,5 2 1-16,4 1 0 0,2-2-2 0,5 3 1 15,-1-2-2-15,4 2-5 0,2 0 5 0,-1 0-8 0,-1 0 2 16,3 2 2-16,-6-2-1 0,0 0 1 0,-1-1-2 16,-3 0-1-16,-3 0 1 0,0-2 8 0,-6 0-1 15,-1-1-2-15,-3-1 4 0,0 1-6 0,-4-2 3 0,0 0-2 16,-3-1 4-16,0 1-4 0,-2-1-1 0,-2-2-4 15,0 4-10-15,-2 1-5 0,-3-2-20 0,1 2-23 16,-3 1-16-16,-3-1-21 0,2-1-28 0,0 2-17 16,-1-4-35-16,2 0-39 0,-1 0-30 0,3-4-25 0</inkml:trace>
  <inkml:trace contextRef="#ctx0" brushRef="#br0" timeOffset="35719.5649">13636 7802 2646 0,'-7'-16'10'16,"-1"4"14"-16,-1-1 19 0,-2-8 4 0,1 7 15 16,-4 1-3-16,5 2 7 0,-2 0 16 0,3 5-10 15,0-2-11-15,2 2-19 0,2 3-3 0,1-1-21 0,1 2 2 16,2 0-11-16,0 2-19 0,0 0-12 0,4 0-1 16,-3 2 3-16,3 4-3 0,2 0 7 0,2 5-4 15,4 3 7-15,3 2 5 0,2 4 6 0,2 3 4 0,7 4-2 16,-1 0 0-16,0 2-2 0,2 0 7 0,0 0-2 15,-1 0 2-15,-3-1-1 0,0-3-1 0,-1-3-6 16,-2-2 5-16,-5-3-1 0,0-1-2 0,-3-6 1 0,-2-1-5 16,-2-3-2-16,-1-1 0 0,-2-2 0 0,0-2 1 15,-3-1 1-15,1 0 7 0,-3 0-1 0,1 0-1 16,-1-1 8-16,0-2-2 0,0-2-1 0,0-3 4 0,2-4-8 16,0 0-4-16,-1-5-3 0,1 0 3 0,-1-7 3 15,4 3-5-15,-4-2 4 0,3 0-8 0,-1 1 10 0,-2 1 2 16,3 1-3-16,-3 3 11 0,1 1-3 0,-1 3 9 15,1 4 10-15,0 0 1 0,-2 5-3 0,3-3 1 16,-3 7 2-16,2-3-10 0,-2 3-7 0,0 0-11 16,2 2-5-16,1-1 2 0,-1-1-7 0,3 3-1 0,1-2 4 15,1 2-2-15,7 1 5 0,-3 1 7 0,4-1-2 16,3 2-4-16,1-1 9 0,-1 2-3 0,4-1-1 0,0 0 4 16,-1 1-1-16,0-1-14 0,0-2-19 0,-2 1-7 15,0-2-24-15,0 0-23 0,-6-2-18 0,0 2-28 16,-1-6-26-16,-4 3-10 0,-2 0 2 0,-2 3-6 0,0-3 10 15,-3-3 18-15,-1 3 15 0,0-1 21 0,0-2 25 16,0-2 25-16,0-2 15 0,0-1 12 0,0-1 19 16,0-1 12-16,0-2 34 0,0 0 24 0,0 0 39 0,2 1 21 15,-4 1 29-15,2 1 17 0,-1 2 12 0,-3-2 5 16,3 4-5-16,-2 2-3 0,-2-1-29 0,2 2-19 0,2 2-29 16,-3 0-7-16,4 0-27 0,-1 2-12 0,1-2-25 15,0 0-24-15,0 3-4 0,1-2-13 0,-1-1-1 16,2 3-4-16,-2-1 5 0,2 0-2 0,-2 2 2 0,3-2 5 15,-2 2-2-15,5 1 14 0,-3-1-7 0,2-1 4 16,2 2-1-16,1-2 7 0,1 1-5 0,1-3 3 16,1 2 5-16,3-5-8 0,0 1 7 0,3-4-2 0,0 1-1 15,0-1-7-15,-1-3 2 0,1-1-2 0,-3-2-6 16,4 3-4-16,-7-3 4 0,-2 1 0 0,-3-2 1 16,1 3 0-16,-6-1 4 0,3 0 1 0,-4 2-3 15,-4-1 11-15,3 3-7 0,-2-1 5 0,-2-1-3 0,1 0 4 16,-2 3 4-16,0 1-5 0,0-1 16 0,-2 2-12 15,1 0 3-15,0 2-5 0,-1 1-5 0,1 2 0 16,-1 3-3-16,-1 0-3 0,-1 4-6 0,2 2-2 0,-4 2 0 16,2 1 0-16,1 3 11 0,0 2-5 0,1-1-4 15,3 2 4-15,2-1-4 0,1 0-1 0,4-2 3 16,1 1-1-16,2-4 2 0,5 1-1 0,2-1 6 0,1-5 1 16,4 2 0-16,0-5 9 0,5 0 4 0,4-4-2 15,0-3-7-15,4-3-1 0,-1-4 2 0,1 1 0 16,0-4-4-16,1-4-2 0,-2-2 1 0,-1-3-13 0,1-2-2 15,-7-2-13-15,3-5-15 0,-1 0-28 0,0-5-11 16,-2-2-14-16,-3-6-18 0,1-2 1 0,-2-6 4 0,1-3 11 16,-1-2 12-16,-3-1 23 0,-3 0 16 0,0 2 17 15,-3 0 21-15,-4 5 30 0,-3 5 26 0,-2 4 28 16,-2 8 9-16,-3 2 21 0,-1 7 16 0,-5 4 5 0,0 6-6 16,0 1-14-16,-1 7-24 0,-3 3-20 15,0 3-13-15,0 0-12 0,-1 4-20 0,-3 3-1 0,2 3-8 16,1 2-5-16,-2 1 0 0,1 3-1 0,3 3-7 0,1 1-6 15,1 3 6-15,2 0-3 0,2 3 1 0,3 2-1 16,2 0 3-16,3 0 1 0,1 2 7 0,4-1 0 0,2 0-5 16,2-1 2-16,4-3 0 0,3 0 5 0,-1-2-5 15,6 0 0-15,1-3-2 0,3-3 1 0,4 1 4 16,-1-4-1-16,6 0 2 0,-3-6-1 0,2 3-4 16,4-7-1-16,-1 3 4 0,0-4-8 0,1-4 2 15,-2 3-8-15,-2-6-10 0,-2 3-1 0,-4-1 4 0,-2-3-4 16,-3 2 0-16,-2-3-2 0,-5 2 0 0,-2 1 8 0,-3-2 8 15,-3 3 1-15,0-1 1 0,-6 1 8 0,1 0-5 16,-2 1 2-16,-2 0-10 0,1 0-11 0,-2 1-18 16,-1 0-24-16,-1-1-29 0,1 3-52 0,-2 1-43 15,-2 1-72-15,0 0-90 0</inkml:trace>
  <inkml:trace contextRef="#ctx0" brushRef="#br0" timeOffset="42550.1291">4724 14415 2220 0,'0'1'2'15,"-2"1"-3"-15,4-2 7 0,1-2 5 0,-3 2 11 16,0-3 2-16,0 3 0 0,0 0-1 0,0 0-5 15,0 0 5-15,0 0 3 0,0 0-10 0,0 0 3 0,0 0 4 16,0 0 12-16,0 0 16 0,0 0 3 0,0 0 6 16,0 0-4-16,0 0 4 0,0 0-13 0,0 0-4 0,0 0-10 15,0 0-11-15,10 0-2 0,-10 0-4 0,0 0 2 16,0 0 5-16,43-10-8 16,99-24 1-1,-114 27-22-15,1 2-19 0,1-2-20 16,0 1-26-16,0-3-25 0,0 2-43 0,0-3-38 0,0 3-42 15,-3-3-38-15,-4 1-37 0</inkml:trace>
  <inkml:trace contextRef="#ctx0" brushRef="#br0" timeOffset="42932.3851">4964 14145 2063 0,'-9'-3'-2'0,"1"3"8"0,1-3 9 15,6 1 6-15,-2-1 5 0,-3 3-8 0,6 0 0 16,-3 0-2-16,3 0-5 0,3 0-11 0,-3 0-10 0,4 0-7 16,-1 0-4-16,0 0 10 0,2 2-2 0,2-2 3 15,2 1 10-15,4-1 7 0,1 0 0 0,5 2 4 16,3-4 5-16,1 2-2 0,5 0 0 0,0-1-1 0,4-1-5 15,0 2-2-15,3-4-2 0,-1 4-4 0,-3-2-3 16,1 2 0-16,-2 0-2 0,-3 0 3 0,-3 1 2 16,-2 0-1-16,-3 3-3 0,-6-2 5 0,1-1-2 0,-5 3-2 15,-1 0 3-15,-3 0-4 0,-2-1 2 0,2 1-2 16,-4-1 11-16,-1 3-8 0,0-2-2 0,-1 2 1 16,1 1 10-16,-2-1-10 0,-2 1 2 0,0 3-1 0,0 1-19 15,-3 0-12-15,-1 1-15 0,-1 0-11 0,1 0-26 16,-2 0-9-16,-2 0-20 0,2 2-11 0,-1 0-6 15,-1-1 0-15,2-3 9 0,-1 2-20 0,0 0-14 0,0 1-15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in"/>
          <inkml:channel name="T" type="integer" max="2.14748E9" units="dev"/>
        </inkml:traceFormat>
        <inkml:channelProperties>
          <inkml:channelProperty channel="X" name="resolution" value="1612.54919" units="1/cm"/>
          <inkml:channelProperty channel="Y" name="resolution" value="1612.54919" units="1/cm"/>
          <inkml:channelProperty channel="F" name="resolution" value="1023.87494" units="1/in"/>
          <inkml:channelProperty channel="T" name="resolution" value="1" units="1/dev"/>
        </inkml:channelProperties>
      </inkml:inkSource>
      <inkml:timestamp xml:id="ts0" timeString="2023-06-18T03:36:18.48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2249 5269 1952 0,'3'0'4'0,"-3"0"-3"15,-3-2-1-15,0-8 3 0,-2 7-2 0,0 6 2 0,-1-3 1 16,3 3 3-16,-2-1-10 0,2 0 3 0,1 0 0 15,1-1 4-15,-1 1 9 0,0-2 8 0,2 1 11 16,-1 0 2-16,1-1 12 0,0 0 2 0,0 0 3 0,1 0 7 16,3 0 6-16,-3 3-8 0,4-3-1 0,0 2-6 0,1-1-12 15,0 0 2-15,4 0-1 0,-2 3-15 0,3-3-8 16,-2 1-8-16,4 0-7 0,-1 1 2 0,0-3 3 16,2 3 1-16,0-2-4 0,0 0 2 0,4-1-4 15,-1 0 8-15,1-1-4 0,4 0 0 0,0 0 4 0,1-1-7 16,1-1 5-16,3 1-5 0,0-1-1 0,0-1 3 15,3 2 0-15,-2-1-4 0,2 0-4 0,0 1 5 16,-1-1-1-16,1-2-3 0,0 3 2 0,-2 0-4 0,1-2-1 16,-1 1 1-16,-1 1 5 0,0-1-5 0,-3 0 0 15,1 3 3-15,0-1 6 0,-1-2-5 0,-3 2 1 0,2-1 4 16,-1 0-5-16,0-1 5 0,-1 1 3 0,3-1 2 16,-2 2-8-16,0-2 5 0,3 2-2 0,-1-1 2 15,1-3-2-15,2 5 0 0,-2-4 1 0,2 1-3 0,-3-1 5 16,5 1-4-16,-3 0-2 0,1-1 4 0,3-1-4 15,-3 2 3-15,0-2-7 0,1 5 2 0,-1-2-7 16,-3-2 5-16,1 3 5 0,1-1-5 0,-4-1 3 0,-2 3-7 16,1 0 4-16,-1-2 5 0,-2 0 1 0,1 2-4 15,-1-2-2-15,0 1-3 0,-2-1 2 0,-2 2 1 16,3-2 4-16,-1 2-5 0,2-1 4 0,-4-1 4 0,3 2 1 16,-1-3 1-16,3 2-2 0,0 0 4 0,0-2-1 15,1 2-6-15,1-2 4 0,-2 0-4 0,2 3 5 16,0 0-1-16,-1-2 2 0,2 2-4 0,0 0-1 0,-3-2 3 15,3 2-7-15,0 0 5 0,0 0-5 16,-3 0 0-16,3 0 4 0,-1 0 1 0,-2 0-2 0,1 2 4 16,1-2 5-16,-2 0-10 0,0 0-1 0,0 2 2 15,-2-2-4-15,0 0-4 0,1 0 3 0,-2 0 0 0,0 3-4 16,1-3 8-16,-4 2-4 0,1-1 4 0,0 0 2 16,2 0 4-16,-3 2-7 0,1-2-4 0,-3-1 5 15,2 3 0-15,-3-3 2 0,2 2-2 0,-4 1-5 0,2-3 4 16,-1 2 4-16,-3 1-1 0,2-3-2 0,-1 3-1 15,-2-2 1-15,0-1-1 0,-3 0 2 0,1 0 0 16,-1 3 8-16,-2-3 8 0,0 0 12 0,0 0 6 0,-2 0 8 16,2 0 1-16,0 0-1 0,0 0-4 0,0 0-6 15,0 0-7-15,0 0-10 0,-2 0-10 0,2 0-5 16,0 0 3-16,-1 0-2 0,1 0-20 0,0 0-25 0,0 0-22 16,0 0-32-16,0 0-25 0,0 0-36 0,0 0-56 15,1 0-55-15,-1-3-51 0</inkml:trace>
  <inkml:trace contextRef="#ctx0" brushRef="#br0" timeOffset="11955.9905">1942 8049 784 0,'-6'-4'7'0,"1"-1"-4"0,-1 0 10 0,1 1 3 0,0 1-5 16,2 1-6-16,-2-1 5 0,2 0 5 16,-2 1-7-16,1-1 12 0,1 3 3 0,1 0 13 0,-1 0 24 15,0-2 12-15,3 2 7 0,-2-2 2 0,0 2 13 16,1 0-9-16,2 0-16 0,-1 0-12 0,2 0-25 0,0 0-1 16,-2-2-12-16,0 4-9 0,1-2-12 0,1-2 6 15,0 2 0-15,-2 2 0 0,1-2 3 0,-1 0-3 16,0 0 1-16,0 0 7 0,2 0 3 0,-2 0-4 15,0 0 8-15,1 0 1 0,1 0 5 0,-2 0-2 0,0 0-2 16,3 0-7-16,-3 0 0 0,1 0-2 0,1-2-7 16,-2 2-6-16,0 0-3 0,1 0 1 0,1 0-2 15,0 0 8-15,1 2-3 0,0-2 11 0,2 4 0 0,3-4 4 16,1 3 0-16,-1-1 4 0,2 1 2 0,4 0-9 16,-3-1 5-16,3-1-9 0,-1 1-3 0,0-1-5 0,2-1 2 15,0 3-3-15,0-1 1 0,0-2 4 0,-1 3-7 16,0-3 2-16,2 0-2 0,-2 0 4 0,2 3-1 0,-2-3-1 15,2 2 1-15,-2-2 4 0,3 0 3 0,-2 0-5 16,0 0 6-16,2 0 2 0,-2 0-1 0,0 0 2 16,0 0-2-16,0 0-8 0,0 0 2 0,0 0 4 15,2 0-4-15,-3 0 1 0,2 0-1 0,0 0-5 0,-1 2 7 16,0-2-4-16,2 2 0 0,-1-2-5 0,0 0 10 16,1 3-5-16,-1-2 1 0,1 1-1 0,-1 0 2 15,3-2-2-15,-3 3 1 0,3-2 0 0,-2 2-7 0,2-1 1 16,0 1 2-16,-1-3 4 0,0 4-4 0,1-3 2 0,-1 1 3 15,1 0-2-15,0-2 1 0,0 3 0 16,-1-3-2-16,0 1 3 0,1-1-7 0,0 2 3 0,-2-2-6 16,2 0 7-16,-1 2-5 0,1-2 0 0,1 0 1 15,-1 0-3-15,2 0 4 0,1 0 4 0,-1 0-2 16,1 0 4-16,1 0 4 0,-1 0-3 0,-1 2 3 0,3-2 0 16,-2 1 3-16,0 0-5 0,0-1 5 0,0 0-10 15,-2 0 0-15,0 3 6 0,2-3-1 0,0 2-5 16,-5-2-4-16,4 3 6 0,-1-1-5 0,0 1 6 0,-2-3 1 15,0 4-7-15,1-1-3 0,-2-2 8 0,1 0-1 16,-1 1-4-16,0-1 5 0,1 1-2 0,0-1-5 16,0 0 7-16,-1 0-1 0,1-1 1 0,1 0-2 0,-3 2 2 15,3-2-6-15,-2 2 4 0,-3-2 2 0,2 0-1 16,-3 0-4-16,0 3 0 0,-1-2 5 0,-1-1-3 16,0 2 15-16,0-1-9 0,-3 0 7 0,0-1 3 0,0 0-1 15,-2 0 7-15,-3 0 3 0,2 0 7 0,-2 0-2 16,1 0 8-16,-4 0 4 0,0 0 4 0,0 0 6 15,0 0 3-15,1 0 1 0,-2 0-7 0,1 0-5 16,0 0-6-16,0 0-9 0,-2 0-6 0,2 0-3 0,-2 0-9 16,1 0-19-16,-1 0-28 0,2 0-33 0,0 1-48 15,0-1-49-15,-1 0-67 0,1 2-73 0</inkml:trace>
  <inkml:trace contextRef="#ctx0" brushRef="#br0" timeOffset="13519.0335">2397 9900 1952 0,'-3'-2'4'0,"-2"0"0"0,2 2-8 16,5-6 5-16,-4 5-4 0,2-2 3 0,-2 2-4 0,4 1-1 16,-2-1-6-16,0 0-7 0,3 1 10 0,-1-2-8 15,0 2 7-15,-1 0-8 0,1 0 5 0,-1 0 2 16,1 2 2-16,-2-2 7 0,2 0-3 0,-1 1 6 0,1-1 11 15,1 1 6-15,-1-1 6 0,1 0 9 0,3 1 22 0,-1-1 0 16,1 3 7-16,0-2 0 0,1 1-11 16,2-1 6-16,1-1-2 0,4 0-12 0,-3 3-15 0,2-2 6 15,1 0-4-15,0 1-6 0,3-1 8 0,1 0-5 16,1 0-5-16,3-1 5 0,-1 0-2 0,2 0-3 16,-1-1-5-16,3 0 1 0,-1 0-7 0,0-1-3 0,0 0 1 15,-1-1-4-15,1 3-8 0,0-3-4 0,0 2 2 16,-1-2 4-16,1 2 0 0,-1-1-1 0,0 0-2 15,2 0 3-15,2-1 10 0,-2 1 0 0,2 1 1 16,1 0-1-16,1-3-1 0,1 2 3 0,0 0 0 0,1-1-2 16,1 1-7-16,1-1 2 0,-1-1 1 0,1 2-2 15,0-1-1-15,1 0 1 0,1 3-2 0,-1-2 1 16,1 0-5-16,-2 0 1 0,2-1-1 0,-2 3-4 0,0-2 2 16,1 1-5-16,-3 0 2 0,1-2-1 0,-1 2 1 0,1-1-1 15,-2 0 5-15,-1 1 2 0,-1 0 2 16,0-2 1-16,1 2-1 0,-4-1 1 0,3 1 4 0,1-2 4 15,-5 2-4-15,4 1 0 0,-1-1-4 0,0 1 1 16,0-1 0-16,0-1 1 0,-2 2 1 0,2 0-5 16,-2-2 4-16,1-1-6 0,0 3 4 0,0 0 1 0,2-3-2 15,-3 1 4-15,0-1-7 0,0 1-2 0,-2 0-4 16,1-1 13-16,-2 1-7 0,-1-1-4 0,-1-1 0 16,-1 2-1-16,-2-1 2 0,2 0 2 0,-1 1-3 15,-1-2-5-15,-1 1 9 0,0 0-1 0,-1-1 2 0,1-1-2 16,0 2 7-16,0-2-4 0,-1 1 3 0,2-1 6 15,-2 2-9-15,1-1 6 0,0-1-1 0,0 0-2 16,1 1-8-16,-1 0 11 0,-2 0-1 0,1-1-7 0,0 2 1 16,0-1 1-16,0 1 3 0,-2-1 1 0,3 2-2 15,-2-1-1-15,0-2-2 0,-1 3-1 0,2-1 4 16,0 0-4-16,-1 1 12 0,-1-1-16 0,0-1 9 0,-1 2-3 16,1-1 2-16,-1 1-1 0,1 1 1 0,-3-3 1 15,2 3-13-15,-2 0 10 0,-2-2-3 0,1 3-2 16,-1 0 2-16,-2-3 2 0,-1 3-2 0,0 0 0 0,-1 0 1 15,-2 0 2-15,1 0 5 0,-3 0 1 0,0 0 8 16,0 1 6-16,0-1 1 0,0 2 3 0,0-4 4 16,0 4 5-16,0-2-3 0,0 0-3 0,-2 0-1 0,2 0-10 15,-1 0 2-15,1 0-1 0,0 0-6 0,0 0-1 16,0 3-2-16,0-3-2 0,-2 0-8 0,2 0 5 16,0 0 0-16,0 0-7 0,0 0-1 0,0 0-13 0,-2 0-9 15,2 0-15-15,0 0-34 0,-2 0-35 0,2 0-48 16,-2-3-63-16,1 3-62 0,-1 0-83 0</inkml:trace>
  <inkml:trace contextRef="#ctx0" brushRef="#br0" timeOffset="14813.8991">3773 11296 1254 0,'3'0'3'0,"1"0"1"16,-2 0-8-16,3-2 7 0,-5 2 2 0,0 0-1 16,0 0-2-16,0 2-2 0,0-2-7 0,0 0 1 15,0 0 5-15,0 0-1 0,0 0-6 0,1-2 10 16,-1 2 5-16,2 0 14 0,-1 2 17 0,1-4 15 0,0 4 15 15,-1-2 22-15,2 0 28 0,2 0-8 0,0 0 9 16,1-2-11-16,-1 2-10 0,3 0-13 0,2-2-16 16,-1-1-22-16,0 3-32 0,1-2 1 0,1 0-9 15,0 0 0-15,3 0-2 0,-1 1-7 0,0-2 9 0,4 1-7 16,-3-1 9-16,5 3 7 0,0-4 5 16,-1 1-1-16,2 0 5 0,0 1 7 0,1-3-3 0,3 4 4 15,-2-3-4-15,1 1-13 0,0-1-5 0,2 4 2 16,2-3-7-16,0 0-6 0,-2 1 7 0,2 0-4 0,1 0 3 15,-2 0 7-15,4-1-6 0,-3 0-1 0,1 2-1 16,-1-2 0-16,3 2-5 0,-3-3 2 0,0 4-1 16,-1-2-5-16,3 0 1 0,-2 2 3 0,-3 0 0 15,4 0 3-15,-1 0-3 0,0 0 9 0,3 2 0 0,0-2-1 16,-2-2 4-16,2 2-6 0,2 0 12 0,0-1-5 16,-1 1 0-16,1 0-5 0,-1 0 2 0,3-1 3 15,-1 0-8-15,0 0 4 0,1 0-8 0,0-2 1 16,-1 2 1-16,0 0-2 0,2-2-7 0,-3 3 3 0,-1-1 5 15,1-2-2-15,-2 0-2 0,0 3-1 0,0-1-1 16,-3 0 2-16,0-2-1 0,-2 3-1 0,0-2 2 0,-4-1-1 16,3 3 5-16,-2-4 1 0,0 4-2 0,-2-3-4 15,1 2 11-15,-3 0-8 0,2-2 3 16,-1 3 0-16,-3 0 0 0,1 0-3 0,-4 0-2 0,4 0 7 16,-3 0-4-16,2-3 4 0,-2 2-2 0,0 0-3 0,1 0 0 15,-1-1 4-15,-1 1 2 0,0 0-4 16,-1-1 2-16,-1 2-1 0,0-1-2 0,0 0 5 0,-4 1-1 15,3 0-4-15,-2-3 2 0,-1 3-1 0,-2 0-3 16,1 0 5-16,-3 0 8 0,1 0 0 0,-2 0 1 0,0 0 12 16,-2 3 7-16,1-3 12 0,-1 0-7 0,-1 0 8 15,1 0-13-15,0 0 1 0,0 0 5 0,0 1-13 16,0 0-10-16,0-1-9 0,0 0 5 0,0-1-11 0,0 2 6 16,0-1 0-16,0 0-10 0,0 0 1 0,0 0 6 15,-2 0-2-15,2 0-1 0,0 0 2 0,0 0-1 16,0-1 2-16,0 1-7 0,-2 0-9 0,1-1-9 0,1 1-21 15,0 0-26-15,0 1-25 0,-3 0-31 0,3-1-36 16,-1 0-15-16,1 2-32 0,0-1-19 0,0 0-10 16,0 1-10-16,-2 0-14 0,-1 2-9 0</inkml:trace>
  <inkml:trace contextRef="#ctx0" brushRef="#br0" timeOffset="16895.2878">4016 12790 1109 0,'3'-1'1'0,"2"2"-2"0,-2-4-3 0,0 0 6 16,-1 3-8-16,-2 0 1 0,4-4-2 0,0 2-2 15,2-1-2-15,2 0 8 0,0-1 2 0,0 1-3 0,3-2 7 16,1 0 9-16,0 5 1 0,0-5 10 0,1 3 3 15,-2 0 0-15,3-1 5 0,0 1 1 0,-1 0 9 16,0-1 1-16,2 1-3 0,0 0 2 0,-1 0 4 16,0 1-1-16,2-2 1 0,0 2-1 0,-1-2-1 0,0 1-8 15,2-1 8-15,-1 1-6 0,3 1-3 0,-3-1 1 16,3-1-1-16,1 2 5 0,-2-2-2 0,2 2 0 16,2 0-1-16,-1-2 0 0,1 0-5 0,2 1-2 15,1 0 3-15,-1 0-16 0,1-3 0 0,2 2-6 0,0 0-1 16,1-2 0-16,-1 1 0 0,1 1-7 0,1-1-3 15,-1 1 14-15,-1 0-12 0,-1 0 5 0,1-1 0 16,-1 2-6-16,0-1 2 0,-1 1 1 0,0-1-1 16,-1 1-2-16,1 0 5 0,0-1 0 0,-1 1-7 15,1 0 5-15,0 1 0 0,0-1 2 0,0 0 0 16,2-1-1-16,1 3 2 0,-3-2 1 0,4-1 7 0,-1-1-6 16,-1 2 4-16,-1-1-5 0,2 0 0 0,-1 1-3 15,-2-2 2-15,-1 1-2 0,1 0-1 0,0-1 0 16,-4 2 4-16,1-1 0 0,0 1 2 0,-3-1-5 15,2 0 5-15,-1-1-5 0,-1 2 0 0,2-1 3 16,2 0-2-16,-5 1-4 0,4-1 5 0,0 2-1 0,1-2 0 16,-2 1 2-16,3-1 3 0,-4 0 0 0,0 2-3 15,2-3 3-15,-2 3-5 0,-2-2 8 0,2 2-8 16,0-1 0-16,-3 0-4 0,1 2-1 0,0-3 3 16,1 3 0-16,0-1 1 0,-2-2-4 0,2 2 0 15,-1 1 5-15,2-1-4 0,-1-2 1 0,-1 3-7 0,0-3 8 16,0 3-4-16,2-2 2 0,1 2 2 0,-2-2-1 15,-2 0-4-15,4-1 5 0,-2 2 0 0,0 0-6 16,3-1 6-16,-3 1-3 0,-2-2-1 0,1 2-4 16,2-2 5-16,-1 2 0 0,0 0 5 0,2-2-5 15,-3 2-3-15,2-1 1 0,2 2 2 0,0 0 5 16,-3-2 0-16,3 0-2 0,-3 2-1 0,2-1 0 16,1 1 1-16,0 0 0 0,-2-1 1 0,-1 1-2 15,3 0-4-15,-1 0 10 0,-2 0-4 0,0 0 6 0,0 0 0 16,-2 0-1-16,2 1 1 0,-6-2-4 0,4 2 4 15,-6-1-5-15,1 0-2 0,-3 0 2 0,-1 0-3 16,0 0-1-16,-3 0 2 0,0 0 0 0,-1 1 2 16,-1-1-2-16,0 0 5 0,-1 0-8 0,-2 0 5 15,1 0 3-15,1 0-3 0,-1 0 2 0,-1-1-3 16,0 1-1-16,0 0-1 0,0 0 7 0,2 0-8 16,-4 0-7-16,2-1-7 0,0 1-4 0,0-1-18 15,-1 1-21-15,1-2-21 0,-2 2-31 0,1 0-25 0,-1 0-41 16,0-1-33-16,1 0-34 0,-4-1-26 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7383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0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131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978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516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465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13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811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473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84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4BCA8-0371-4C1C-9FD0-02EEEC16B4D4}" type="datetimeFigureOut">
              <a:rPr lang="en-US" smtClean="0"/>
              <a:t>6/30/2023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40461-9B09-49EF-B2B9-C7C59A8DD1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223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customXml" Target="../ink/ink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customXml" Target="../ink/ink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customXml" Target="../ink/ink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customXml" Target="../ink/ink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customXml" Target="../ink/ink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customXml" Target="../ink/ink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customXml" Target="../ink/ink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customXml" Target="../ink/ink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7" Type="http://schemas.openxmlformats.org/officeDocument/2006/relationships/image" Target="../media/image23.emf"/><Relationship Id="rId2" Type="http://schemas.openxmlformats.org/officeDocument/2006/relationships/customXml" Target="../ink/ink2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2.xml"/><Relationship Id="rId5" Type="http://schemas.openxmlformats.org/officeDocument/2006/relationships/image" Target="../media/image22.emf"/><Relationship Id="rId4" Type="http://schemas.openxmlformats.org/officeDocument/2006/relationships/customXml" Target="../ink/ink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customXml" Target="../ink/ink2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customXml" Target="../ink/ink24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customXml" Target="../ink/ink2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9.emf"/><Relationship Id="rId4" Type="http://schemas.openxmlformats.org/officeDocument/2006/relationships/customXml" Target="../ink/ink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customXml" Target="../ink/ink29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customXml" Target="../ink/ink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customXml" Target="../ink/ink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customXml" Target="../ink/ink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emf"/><Relationship Id="rId2" Type="http://schemas.openxmlformats.org/officeDocument/2006/relationships/customXml" Target="../ink/ink33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customXml" Target="../ink/ink3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customXml" Target="../ink/ink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customXml" Target="../ink/ink36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customXml" Target="../ink/ink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customXml" Target="../ink/ink38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customXml" Target="../ink/ink39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customXml" Target="../ink/ink40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customXml" Target="../ink/ink41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customXml" Target="../ink/ink42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customXml" Target="../ink/ink43.xm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customXml" Target="../ink/ink4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customXml" Target="../ink/ink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customXml" Target="../ink/ink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customXml" Target="../ink/ink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773968" y="1405719"/>
            <a:ext cx="11122926" cy="4421875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Breaking One Day Lectures Learning Time:</a:t>
            </a:r>
          </a:p>
          <a:p>
            <a:pPr marL="342900" indent="-342900" algn="l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</a:t>
            </a:r>
          </a:p>
          <a:p>
            <a:pPr marL="342900" indent="-342900" algn="l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</a:t>
            </a:r>
          </a:p>
          <a:p>
            <a:pPr marL="342900" indent="-342900" algn="l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1709280" y="421920"/>
              <a:ext cx="6402960" cy="321228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03880" y="415440"/>
                <a:ext cx="6415920" cy="322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9927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68490" y="1428726"/>
            <a:ext cx="11546005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Structure of C# Program: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Using </a:t>
            </a:r>
            <a:r>
              <a:rPr lang="en-US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directives: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statements that allow you to use namespaces in your program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5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Namespace </a:t>
            </a:r>
            <a:r>
              <a:rPr lang="en-US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declaration: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container that holds a set of related classes and is used to organize your code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namespace </a:t>
            </a:r>
            <a:r>
              <a:rPr lang="en-US" sz="1500" i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MyNamespace</a:t>
            </a:r>
            <a:r>
              <a:rPr lang="en-US" sz="15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code goes </a:t>
            </a:r>
            <a:r>
              <a:rPr lang="en-US" sz="15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 }</a:t>
            </a:r>
            <a:endParaRPr lang="en-US" sz="1500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Class </a:t>
            </a:r>
            <a:r>
              <a:rPr lang="en-US" sz="15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declaration: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blueprint for creating objects that have common properties and behaviors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MyClass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code goes 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here 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64840" y="277560"/>
              <a:ext cx="7323120" cy="5002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8720" y="274320"/>
                <a:ext cx="7333200" cy="501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735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68490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Main method: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This is the entry point of your program and is where the program starts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executing.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Program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void Main()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// code goes here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Statements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expressions: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are the actual instructions that your program executes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 5; // statement that declares a variable and assigns a value to it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y = x * 2; // expression that multiplies x by 2 and assigns the result to </a:t>
            </a:r>
            <a:r>
              <a:rPr lang="en-US" sz="16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en-US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16880" y="2286720"/>
              <a:ext cx="7920720" cy="34196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1840" y="2280240"/>
                <a:ext cx="7931880" cy="343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5038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Output: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 writes a string to the console followed by a newline character.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("Hello, World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!");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This method reads a line of input from the console and returns it as a string.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("Please enter your name:");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name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("Hello, " + name + "!");</a:t>
            </a:r>
          </a:p>
          <a:p>
            <a:pPr>
              <a:lnSpc>
                <a:spcPct val="150000"/>
              </a:lnSpc>
              <a:buSzPct val="150000"/>
            </a:pP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76560" y="933120"/>
              <a:ext cx="10951200" cy="5377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6120" y="922320"/>
                <a:ext cx="10967400" cy="539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92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6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method writes a string to the console without adding a newline character.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("Please enter a number: 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int.Parse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Console.ReadLine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("You entered: 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09640" y="1843200"/>
              <a:ext cx="8121600" cy="29674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3520" y="1836720"/>
                <a:ext cx="8132400" cy="2978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22463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 fontScale="70000" lnSpcReduction="200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C#, you can add comments to your code to provide explanations, notes, or reminders to yourself or other developers who may read your code. There are two types of comments in C#: single-line comments and multi-line comments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Single-line 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comments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single-line 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Multi-line </a:t>
            </a: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/*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This is a multi-line comment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that spans multiple lines.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*/</a:t>
            </a: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34400" y="465840"/>
              <a:ext cx="8830080" cy="54338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25400" y="458640"/>
                <a:ext cx="8848080" cy="5451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3429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ariable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named storage location that can hold a value of a specific data type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&lt;datatype&gt; &lt;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variablename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&gt;;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x; // declaration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 5; //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initialization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963360" y="1230480"/>
              <a:ext cx="10654920" cy="49165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55440" y="1221840"/>
                <a:ext cx="10672920" cy="493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59264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Constant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constant, on the other hand, is a named value that cannot be changed during the execution of a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const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double PI = 3.14159;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58960" y="2503080"/>
              <a:ext cx="11304360" cy="31694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48160" y="2491560"/>
                <a:ext cx="11323080" cy="319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8896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Types: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Numeric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Signed 32-bit integer (range: -2,147,483,648 to 2,147,483,647).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Signed 64-bit integer (range: -9,223,372,036,854,775,808 to 9,223,372,036,854,775,807).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float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Single-precision floating-point number (range: -3.402823e38 to 3.402823e38).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Double-precision floating-point number (range: -1.79769313486232e308 to 1.79769313486232e308).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decimal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Decimal number with 28-29 significant digits (range: -79228162514264337593543950335 to 79228162514264337593543950335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87400" y="499680"/>
              <a:ext cx="10304640" cy="4647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7680" y="489600"/>
                <a:ext cx="10322280" cy="4667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490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Boolean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</a:t>
            </a: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bool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Logical Boolean type that can be either true or false.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Character: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Single 16-bit Unicode character.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String: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A sequence of Unicode characters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14680" y="723600"/>
              <a:ext cx="10495080" cy="38811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06760" y="715680"/>
                <a:ext cx="10508040" cy="3899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0226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age = 30;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long population = 7000000000L;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float temperature = 32.5f;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pi = 3.14159265359;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decimal salary = 15000.50m;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bool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isStudent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true;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 grade = 'A';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name =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“Faisal Zamir";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627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 Outlines: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 Setup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“Hello World”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Basic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Structure 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Input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Output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Comment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 and Constant 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778040" y="1951200"/>
              <a:ext cx="2538720" cy="38883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73720" y="1943640"/>
                <a:ext cx="2550240" cy="390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2116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 fontScale="85000" lnSpcReduction="200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Operators: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Operators in C# are symbols or keywords that perform various operations on operands (variables, values, or expressions</a:t>
            </a:r>
            <a:r>
              <a:rPr lang="en-US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Types: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Arithmetic Operators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Assignment Operators</a:t>
            </a:r>
            <a:endParaRPr lang="en-US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Comparison Operators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Logical 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Operators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Bitwise </a:t>
            </a:r>
            <a:r>
              <a:rPr lang="en-US" sz="21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Operators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1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Conditional Operator</a:t>
            </a:r>
            <a:endParaRPr lang="en-US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SzPct val="150000"/>
              <a:buAutoNum type="arabicParenR"/>
            </a:pPr>
            <a:endParaRPr lang="en-US" sz="21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100880" y="859680"/>
              <a:ext cx="8251920" cy="46288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091160" y="853200"/>
                <a:ext cx="8269200" cy="464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0307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Math: 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There are different function to work with math related problems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These are: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Abs: Returns the absolute value of a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Ceiling: Returns the smallest integer greater than or equal to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Floor: Returns the largest integer less than or equal to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Round: Rounds a number to the nearest integer or specified number of decimal places.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Max: Returns the greater of two specified numbers.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Min: Returns the smaller of two specified numbers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4188600" y="1713240"/>
              <a:ext cx="7988400" cy="366984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80320" y="1706400"/>
                <a:ext cx="8004600" cy="3685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7" name="Ink 6"/>
              <p14:cNvContentPartPr/>
              <p14:nvPr/>
            </p14:nvContentPartPr>
            <p14:xfrm>
              <a:off x="2900880" y="4874040"/>
              <a:ext cx="3956400" cy="155448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890800" y="4868280"/>
                <a:ext cx="3976920" cy="1568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Ink 8"/>
              <p14:cNvContentPartPr/>
              <p14:nvPr/>
            </p14:nvContentPartPr>
            <p14:xfrm>
              <a:off x="5688360" y="4820400"/>
              <a:ext cx="2919600" cy="1384920"/>
            </p14:xfrm>
          </p:contentPart>
        </mc:Choice>
        <mc:Fallback>
          <p:pic>
            <p:nvPicPr>
              <p:cNvPr id="9" name="Ink 8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76120" y="4813200"/>
                <a:ext cx="2942280" cy="139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07462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Pow: Returns a specified number raised to the specified power.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Returns the square root of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Log: Returns the natural (base e) logarithm of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Log10: Returns the base 10 logarithm of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Returns e raised to the specified power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523120" y="1898640"/>
              <a:ext cx="847440" cy="30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15200" y="1889640"/>
                <a:ext cx="865080" cy="4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34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135847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System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Program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static void Main()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double x = -3.14;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double y = 2.7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double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absX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Math.Abs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		 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Abs: Returns the absolute value of a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absX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double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ceilY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Math.Ceiling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		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Ceiling: Returns the smallest integer greater than or equal to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ceilY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double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floorX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3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Math.Floor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		</a:t>
            </a: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Floor: Returns the largest integer less than or equal to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3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3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floorX</a:t>
            </a:r>
            <a:r>
              <a:rPr lang="en-US" sz="13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3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419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roundX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Math.Round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(x); 	// Rounds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number to the nearest integer or specified number of decimal places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roundY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Math.Round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(y, 1);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roundX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roundY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       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maxXY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Math.Max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 y);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maxXY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		//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Max: Returns the greater of two specified numbers.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minXY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Math.Min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 y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		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// Min: Returns the smaller of two specified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numbers.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minXY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powX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Math.Pow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(x, 2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		// 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Pow: Returns a specified number raised to the specified power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powX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       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97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sqrtY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Math.Sqrt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sqrtY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Sqrt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Returns the square root of a specified number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logX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Math.Log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 </a:t>
            </a:r>
            <a:endParaRPr lang="en-US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logX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Log: Returns the natural (base e) logarithm of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log10X = Math.Log10(100);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(log10X);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Log10: Returns the base 10 logarithm of a specified number.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expY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Math.Exp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(y);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expY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Returns e raised to the specified power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5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double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truncX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15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Math.Truncate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(x);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5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truncX</a:t>
            </a:r>
            <a:r>
              <a:rPr lang="en-US" sz="15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 </a:t>
            </a:r>
            <a:r>
              <a:rPr lang="en-US" sz="15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Calculates the integral part of a specified number, removing any fractional digits.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197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Strings:</a:t>
            </a:r>
            <a:endParaRPr lang="en-US" sz="1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a sequence of characters that represents text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Declaring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 initializing strings: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str1 = "Hello, world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!";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Accessing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individual characters in a string</a:t>
            </a: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char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firstChar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str1[0]; // Accessing the first character of the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93440" y="1636560"/>
              <a:ext cx="6685560" cy="31842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85520" y="1629000"/>
                <a:ext cx="6699960" cy="3197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686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Concatenating strings: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str3 = str1 + " My name is 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Faisal Zamir";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str4 =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string.Concat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(str1, 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str3);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 </a:t>
            </a:r>
            <a:r>
              <a:rPr lang="en-US" sz="17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substrings: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subStr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str1.Substring(7, 5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Finding an index number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index = str1.IndexOf("world"); </a:t>
            </a:r>
          </a:p>
          <a:p>
            <a:pPr>
              <a:lnSpc>
                <a:spcPct val="150000"/>
              </a:lnSpc>
              <a:buSzPct val="150000"/>
            </a:pPr>
            <a:endParaRPr lang="en-US" sz="17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1117440" y="2090520"/>
              <a:ext cx="7027560" cy="290520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09160" y="2081520"/>
                <a:ext cx="7041240" cy="2922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9515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Making: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C#, decision-making structures are used to control the flow of execution based on one or more conditions. 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Types:</a:t>
            </a:r>
          </a:p>
          <a:p>
            <a:pPr marL="285750" indent="-28575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statement </a:t>
            </a:r>
          </a:p>
          <a:p>
            <a:pPr marL="285750" indent="-28575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else statement </a:t>
            </a:r>
          </a:p>
          <a:p>
            <a:pPr marL="285750" indent="-28575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else-if else statement </a:t>
            </a:r>
          </a:p>
          <a:p>
            <a:pPr marL="285750" indent="-28575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statement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142880" y="515160"/>
              <a:ext cx="5895720" cy="19328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134960" y="507600"/>
                <a:ext cx="5911920" cy="194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2837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if statement is used to execute a block of code if a certain condition is true. </a:t>
            </a:r>
            <a:endParaRPr lang="en-US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</a:t>
            </a: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(condition)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condition is true 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18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 5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(x &lt; 10)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less than 10");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03880" y="2335680"/>
              <a:ext cx="3731400" cy="15980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96680" y="2329200"/>
                <a:ext cx="3745080" cy="161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Ink 3"/>
              <p14:cNvContentPartPr/>
              <p14:nvPr/>
            </p14:nvContentPartPr>
            <p14:xfrm>
              <a:off x="865800" y="1862280"/>
              <a:ext cx="9257760" cy="45043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56800" y="1852920"/>
                <a:ext cx="9272160" cy="45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173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</a:t>
            </a: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 Outlines</a:t>
            </a: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Operators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Math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Strings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Decision Making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701720" y="1980360"/>
              <a:ext cx="2036880" cy="2012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98480" y="1974600"/>
                <a:ext cx="2045520" cy="202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271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if-else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if-else statement is used to execute a block of code if a certain condition is true, and a different block of code if the condition is false.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(condition)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condition is true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else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condition is false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= 5;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(x &lt; 10)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less than 10");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else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greater than or equal to 10");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49960" y="2347200"/>
              <a:ext cx="7482600" cy="3910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41320" y="2341440"/>
                <a:ext cx="7497360" cy="392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0537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299620"/>
          </a:xfrm>
        </p:spPr>
        <p:txBody>
          <a:bodyPr numCol="2">
            <a:normAutofit fontScale="925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if-else </a:t>
            </a:r>
            <a:r>
              <a:rPr lang="en-US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if-else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if-else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if-else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statement is used to check multiple conditions and execute different blocks of code depending on which condition is true.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(condition1)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condition1 is true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else if (condition2)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condition2 is true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else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// Code to be executed if all conditions are 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false }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x = 5;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(x &lt; 10)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less than 10</a:t>
            </a: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else if (x == 10)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equal to 10");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else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("x is greater than 10");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926640" y="942120"/>
              <a:ext cx="7333200" cy="53157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21960" y="934920"/>
                <a:ext cx="7344720" cy="533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1547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switch statement in C# allows you to perform different actions based on the value of a variable or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expression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variable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case value1: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// code to execute if expression matches value1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  <a:endParaRPr lang="en-US" sz="18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case value2: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// code to execute if expression matches value2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additional cases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default: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when does </a:t>
            </a: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not match any case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1000" y="1321920"/>
              <a:ext cx="6310800" cy="43041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4160" y="1313280"/>
                <a:ext cx="6326280" cy="432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89782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string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dayOfWeek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"Monday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";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switch (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dayOfWeek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case "Monday":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("It's Monday!");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case "Tuesday":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("It's Tuesday!");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case "Wednesday":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("It's Wednesday!");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default: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("It's not Monday, Tuesday, or Wednesday.");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break;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Afternoon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950040" y="1851480"/>
              <a:ext cx="2537280" cy="2353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43560" y="1843920"/>
                <a:ext cx="2551680" cy="2368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0612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C#, loops are used to execute a block of code repeatedly based on a given condition.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Types: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loop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loop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while loop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234800" y="1033560"/>
              <a:ext cx="10666080" cy="35647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26160" y="1026720"/>
                <a:ext cx="10684080" cy="3581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03157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loop: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for loop is used to execute a block of code a specific number of times. </a:t>
            </a:r>
            <a:endParaRPr lang="en-US" sz="19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(initialization; condition; 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increment / decrement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code to execute repeatedly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>
              <a:lnSpc>
                <a:spcPct val="150000"/>
              </a:lnSpc>
              <a:buSzPct val="150000"/>
            </a:pPr>
            <a:endParaRPr lang="en-US" sz="19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(int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0;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&lt; 10;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++)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" +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4" name="Ink 3"/>
              <p14:cNvContentPartPr/>
              <p14:nvPr/>
            </p14:nvContentPartPr>
            <p14:xfrm>
              <a:off x="840240" y="1639800"/>
              <a:ext cx="10883160" cy="3415320"/>
            </p14:xfrm>
          </p:contentPart>
        </mc:Choice>
        <mc:Fallback>
          <p:pic>
            <p:nvPicPr>
              <p:cNvPr id="4" name="Ink 3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33400" y="1630440"/>
                <a:ext cx="10896840" cy="3431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478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while loop: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while loop is used to execute a block of code repeatedly while a given condition is true.</a:t>
            </a: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(condition)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code to execute repeatedly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  <a:p>
            <a:pPr>
              <a:lnSpc>
                <a:spcPct val="150000"/>
              </a:lnSpc>
              <a:buSzPct val="150000"/>
            </a:pPr>
            <a:endParaRPr lang="en-US" sz="19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j = 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while (j &lt; 10)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("j = " + j);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j++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69680" y="1557000"/>
              <a:ext cx="10145160" cy="42760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3920" y="1547640"/>
                <a:ext cx="10161000" cy="4295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32955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do-while loop: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do-while loop is similar to the while loop, but it executes the block of code at least once, even if the condition is false.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// code to execute repeatedly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while (condition);</a:t>
            </a:r>
          </a:p>
          <a:p>
            <a:pPr>
              <a:lnSpc>
                <a:spcPct val="150000"/>
              </a:lnSpc>
              <a:buSzPct val="150000"/>
            </a:pPr>
            <a:endParaRPr lang="en-US" sz="19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\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k = 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("k = " + k);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k++;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 while (k &lt; 10);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69320" y="1880640"/>
              <a:ext cx="9983880" cy="38066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62120" y="1873800"/>
                <a:ext cx="9999000" cy="3819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1790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Array: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C#, an array is a collection of elements of the same data type, stored in contiguous memory locations. Each element of an array is identified by its index or position within the array.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 Type[] </a:t>
            </a:r>
            <a:r>
              <a:rPr lang="en-US" sz="19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Array_Identifier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new Data Type[Size of Array];</a:t>
            </a:r>
          </a:p>
          <a:p>
            <a:pPr>
              <a:lnSpc>
                <a:spcPct val="150000"/>
              </a:lnSpc>
              <a:buSzPct val="150000"/>
            </a:pP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93880" y="396000"/>
              <a:ext cx="9141120" cy="49712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88840" y="386640"/>
                <a:ext cx="9153360" cy="4988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00692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 fontScale="77500" lnSpcReduction="200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int[]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new int[5];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// Initialize the elements of the array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[0] = 10;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= 20;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[2] = 30;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[3] = 40;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[4] = 50;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Alternatively</a:t>
            </a: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you can declare and initialize an array with values in a single statement: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int[] </a:t>
            </a:r>
            <a:r>
              <a:rPr lang="en-US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myArray</a:t>
            </a:r>
            <a:r>
              <a:rPr lang="en-US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{10, 20, 30, 40, 50};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745920" y="1296720"/>
              <a:ext cx="6405840" cy="513360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3400" y="1289520"/>
                <a:ext cx="6415560" cy="514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79734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 Outlines: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Loops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Array 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</a:t>
            </a:r>
          </a:p>
          <a:p>
            <a:pPr marL="457200" indent="-457200">
              <a:lnSpc>
                <a:spcPct val="150000"/>
              </a:lnSpc>
              <a:buSzPct val="150000"/>
              <a:buBlip>
                <a:blip r:embed="rId2"/>
              </a:buBlip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 overloading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/>
              <p14:cNvContentPartPr/>
              <p14:nvPr/>
            </p14:nvContentPartPr>
            <p14:xfrm>
              <a:off x="1750320" y="1957680"/>
              <a:ext cx="5708160" cy="2267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44560" y="1951560"/>
                <a:ext cx="5720760" cy="227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82756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 C#, a method is a code block that contains a series of statements that perform a specific task. Methods are used to organize code into logical units, which can be called and executed when needed.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836800" y="224280"/>
              <a:ext cx="7028640" cy="4696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830320" y="216000"/>
                <a:ext cx="7042320" cy="4712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17347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01: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System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Program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void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("Hello, world!");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endParaRPr lang="en-US" sz="17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Main()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// Call the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method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867240" y="2481120"/>
              <a:ext cx="7069320" cy="261792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59320" y="2471760"/>
                <a:ext cx="7086600" cy="263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91481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7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02: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System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 {</a:t>
            </a: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void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(string message)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(message);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endParaRPr lang="en-US" sz="17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17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7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Main()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// Call the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method with a parameter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en-US" sz="17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PrintMessage</a:t>
            </a: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("Hello, world!");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7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534400" y="2787120"/>
              <a:ext cx="6159960" cy="14349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526840" y="2778120"/>
                <a:ext cx="6177240" cy="145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97518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 </a:t>
            </a: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03: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System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 {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int Add(int a, int b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int sum = a + b;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return sum;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50000"/>
              </a:lnSpc>
              <a:buSzPct val="150000"/>
            </a:pP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Main</a:t>
            </a: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 {</a:t>
            </a:r>
            <a:endParaRPr lang="en-US" sz="1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int x = 5;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int y = 10;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 = Add(x, y);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("The sum is: " + result);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312560" y="1935000"/>
              <a:ext cx="8735760" cy="311868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307520" y="1925280"/>
                <a:ext cx="8747280" cy="313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724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Methods overloading: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Method overloading in C# is a feature that allows you to define multiple methods with the same name but different parameters in a single class. 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3282840" y="532800"/>
              <a:ext cx="7165440" cy="345456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274920" y="525240"/>
                <a:ext cx="7177680" cy="3472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8280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2">
            <a:normAutofit fontScale="62500" lnSpcReduction="200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Example: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System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class 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HelloWorld {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public int Add(int x, int y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return x + y;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public double Add(double x, double y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{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return x + y;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endParaRPr lang="en-US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public 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Add(int x, int y, int z)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return x + y + z;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static 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void Main()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HelloWorld 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 = new HelloWorld();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result = </a:t>
            </a:r>
            <a:r>
              <a:rPr lang="en-US" sz="26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hello.Add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(2, 3);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("Result: " + result</a:t>
            </a:r>
            <a:r>
              <a:rPr lang="en-US" sz="2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sz="2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26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116360" y="1300680"/>
              <a:ext cx="10740960" cy="4992840"/>
            </p14:xfrm>
          </p:contentPart>
        </mc:Choice>
        <mc:Fallback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10240" y="1292040"/>
                <a:ext cx="10756440" cy="500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47561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is a modern, object-oriented programming language.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eveloped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by Microsoft as part of the .NET 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framework.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irst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released in 2000.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develop various </a:t>
            </a:r>
            <a:r>
              <a:rPr lang="en-US" sz="2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applications, including desktop apps, games, mobile apps, web services, and more</a:t>
            </a:r>
            <a:r>
              <a:rPr lang="en-US" sz="22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1235160" y="297720"/>
              <a:ext cx="8581680" cy="425916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30120" y="289080"/>
                <a:ext cx="8591760" cy="4273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4590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749543" y="1428726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00000"/>
            </a:pP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Strongly-typed language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Garbage </a:t>
            </a:r>
            <a:r>
              <a:rPr lang="en-US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collection</a:t>
            </a:r>
            <a:endParaRPr lang="en-US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Used to develop applications for multiple platforms, including Windows, </a:t>
            </a:r>
            <a:r>
              <a:rPr lang="en-US" sz="2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macOS</a:t>
            </a: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Linux, and mobile devices.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Vast library of pre-built classes and functions that developers can use to streamline the development process and improve code quality.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2800080" y="425520"/>
              <a:ext cx="7858080" cy="475704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93240" y="418680"/>
                <a:ext cx="7871760" cy="476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60896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68490" y="1428726"/>
            <a:ext cx="11641539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2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Environment Step: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Download 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.NET Core SDK on your 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computer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Download VS Code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Install C# Extension </a:t>
            </a:r>
          </a:p>
          <a:p>
            <a:pPr marL="342900" indent="-342900">
              <a:lnSpc>
                <a:spcPct val="150000"/>
              </a:lnSpc>
              <a:buSzPct val="100000"/>
              <a:buFont typeface="Wingdings" panose="05000000000000000000" pitchFamily="2" charset="2"/>
              <a:buChar char="§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Create project and work with C# 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527400" y="1005120"/>
              <a:ext cx="7392960" cy="260028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3800" y="998280"/>
                <a:ext cx="7403400" cy="261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440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68490" y="1428726"/>
            <a:ext cx="11641539" cy="5040313"/>
          </a:xfrm>
        </p:spPr>
        <p:txBody>
          <a:bodyPr numCol="1">
            <a:normAutofit fontScale="85000" lnSpcReduction="20000"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CMD Important Commands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 Create your console 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dotnet</a:t>
            </a:r>
            <a:r>
              <a:rPr lang="en-US" sz="1900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new console -n </a:t>
            </a:r>
            <a:r>
              <a:rPr lang="en-US" sz="1900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MyProject</a:t>
            </a:r>
            <a:endParaRPr lang="en-US" sz="1900" i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 Move to your project folder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 </a:t>
            </a:r>
            <a:r>
              <a:rPr lang="en-US" sz="19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MyProject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3) Open your project in VS code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code .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4) To building / Compiling your C</a:t>
            </a: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# </a:t>
            </a: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dotnet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9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build</a:t>
            </a: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5) To run </a:t>
            </a: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19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file after </a:t>
            </a:r>
            <a:r>
              <a:rPr lang="en-US" sz="19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compilation </a:t>
            </a:r>
            <a:endParaRPr lang="en-US" sz="19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r>
              <a:rPr lang="en-US" sz="19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dotnet</a:t>
            </a:r>
            <a:r>
              <a:rPr lang="en-US" sz="19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run</a:t>
            </a:r>
          </a:p>
          <a:p>
            <a:pPr>
              <a:lnSpc>
                <a:spcPct val="150000"/>
              </a:lnSpc>
              <a:buSzPct val="150000"/>
            </a:pP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SzPct val="150000"/>
            </a:pPr>
            <a:endParaRPr lang="en-US" sz="19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490320" y="2266920"/>
              <a:ext cx="5072760" cy="29239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4560" y="2261880"/>
                <a:ext cx="5086440" cy="293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6760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572122" y="1428727"/>
            <a:ext cx="10515600" cy="5040313"/>
          </a:xfrm>
        </p:spPr>
        <p:txBody>
          <a:bodyPr numCol="1">
            <a:normAutofit/>
          </a:bodyPr>
          <a:lstStyle/>
          <a:p>
            <a:pPr>
              <a:lnSpc>
                <a:spcPct val="150000"/>
              </a:lnSpc>
              <a:buSzPct val="150000"/>
            </a:pPr>
            <a:r>
              <a:rPr lang="en-US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“Hello World” Program: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using System;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namespace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MyNamespace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class Program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static void Main() {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</a:t>
            </a:r>
            <a:r>
              <a:rPr lang="en-US" sz="1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("Hello, World!");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}</a:t>
            </a:r>
          </a:p>
          <a:p>
            <a:pPr>
              <a:lnSpc>
                <a:spcPct val="150000"/>
              </a:lnSpc>
              <a:buSzPct val="150000"/>
            </a:pPr>
            <a:r>
              <a:rPr lang="en-US" sz="1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</a:t>
            </a:r>
          </a:p>
        </p:txBody>
      </p:sp>
      <p:sp>
        <p:nvSpPr>
          <p:cNvPr id="2" name="Rectangle 1"/>
          <p:cNvSpPr/>
          <p:nvPr/>
        </p:nvSpPr>
        <p:spPr>
          <a:xfrm>
            <a:off x="1405719" y="272955"/>
            <a:ext cx="9859424" cy="13304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r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One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 </a:t>
            </a: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Lectures</a:t>
            </a:r>
          </a:p>
          <a:p>
            <a:pPr algn="r">
              <a:lnSpc>
                <a:spcPct val="150000"/>
              </a:lnSpc>
            </a:pPr>
            <a:r>
              <a:rPr lang="en-US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Instructor: Faisal Zamir</a:t>
            </a:r>
          </a:p>
        </p:txBody>
      </p:sp>
      <p:sp>
        <p:nvSpPr>
          <p:cNvPr id="6" name="Rectangle 5"/>
          <p:cNvSpPr/>
          <p:nvPr/>
        </p:nvSpPr>
        <p:spPr>
          <a:xfrm>
            <a:off x="8939283" y="5827594"/>
            <a:ext cx="3070747" cy="64144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C# </a:t>
            </a:r>
            <a:r>
              <a:rPr lang="en-US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Programming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368490" y="557414"/>
            <a:ext cx="3780429" cy="58685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SzPct val="150000"/>
            </a:pPr>
            <a:r>
              <a:rPr lang="en-US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Morning Time Lectures</a:t>
            </a:r>
            <a:endParaRPr lang="en-US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 2"/>
              <p14:cNvContentPartPr/>
              <p14:nvPr/>
            </p14:nvContentPartPr>
            <p14:xfrm>
              <a:off x="676440" y="1848240"/>
              <a:ext cx="1849680" cy="2756520"/>
            </p14:xfrm>
          </p:contentPart>
        </mc:Choice>
        <mc:Fallback xmlns="">
          <p:pic>
            <p:nvPicPr>
              <p:cNvPr id="3" name="Ink 2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1400" y="1841040"/>
                <a:ext cx="1861560" cy="276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2873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26602</TotalTime>
  <Words>3163</Words>
  <Application>Microsoft Office PowerPoint</Application>
  <PresentationFormat>Widescreen</PresentationFormat>
  <Paragraphs>591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51" baseType="lpstr">
      <vt:lpstr>Arial</vt:lpstr>
      <vt:lpstr>Calibri</vt:lpstr>
      <vt:lpstr>Calibri Light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Faisal Zamir</dc:creator>
  <cp:lastModifiedBy>Faisal Zamir</cp:lastModifiedBy>
  <cp:revision>965</cp:revision>
  <dcterms:created xsi:type="dcterms:W3CDTF">2021-11-08T00:20:31Z</dcterms:created>
  <dcterms:modified xsi:type="dcterms:W3CDTF">2023-07-01T14:40:29Z</dcterms:modified>
</cp:coreProperties>
</file>