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60" r:id="rId2"/>
    <p:sldId id="259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1-30T15:36:52.20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18579 5829 0,'25'0'94,"-1"0"-94,1 0 16,25 0-1,-1 0 1,26 0-1,24 0 1,-25 0-16,26 0 16,-26 0-1,-24 0 1,-1 25 0,-24-25 15,0 0-16</inkml:trace>
  <inkml:trace contextRef="#ctx0" brushRef="#br0" timeOffset="883.6483">21010 5854 0,'24'0'16,"1"0"-1,0 0 1,0 0-16,24 0 16,26 0-1,-1 0 1,1 0 0,-26 0-1,1 0-15,24 0 16,-24 0-1,-1 0 1,-24 0 0,0 0-1,25 0-15,-25 0 32,-25 25 46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Date </a:t>
            </a:r>
            <a:r>
              <a:rPr lang="en-US" b="1" dirty="0" smtClean="0">
                <a:solidFill>
                  <a:srgbClr val="002060"/>
                </a:solidFill>
              </a:rPr>
              <a:t>Object in JS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dirty="0" smtClean="0">
                <a:solidFill>
                  <a:srgbClr val="002060"/>
                </a:solidFill>
              </a:rPr>
              <a:t>Date is the object in the JavaScript to get or to set date and time </a:t>
            </a:r>
          </a:p>
          <a:p>
            <a:pPr algn="l"/>
            <a:r>
              <a:rPr lang="en-US" dirty="0" smtClean="0">
                <a:solidFill>
                  <a:srgbClr val="002060"/>
                </a:solidFill>
              </a:rPr>
              <a:t>To create </a:t>
            </a:r>
            <a:r>
              <a:rPr lang="en-US" smtClean="0">
                <a:solidFill>
                  <a:srgbClr val="002060"/>
                </a:solidFill>
              </a:rPr>
              <a:t>a date </a:t>
            </a:r>
            <a:r>
              <a:rPr lang="en-US" dirty="0" smtClean="0">
                <a:solidFill>
                  <a:srgbClr val="002060"/>
                </a:solidFill>
              </a:rPr>
              <a:t>object in the JavaScript </a:t>
            </a:r>
          </a:p>
          <a:p>
            <a:pPr algn="l"/>
            <a:endParaRPr lang="en-US" dirty="0" smtClean="0">
              <a:solidFill>
                <a:srgbClr val="002060"/>
              </a:solidFill>
            </a:endParaRPr>
          </a:p>
          <a:p>
            <a:pPr algn="l"/>
            <a:r>
              <a:rPr lang="en-US" dirty="0" err="1" smtClean="0">
                <a:solidFill>
                  <a:srgbClr val="002060"/>
                </a:solidFill>
              </a:rPr>
              <a:t>var</a:t>
            </a:r>
            <a:r>
              <a:rPr lang="en-US" dirty="0" smtClean="0">
                <a:solidFill>
                  <a:srgbClr val="002060"/>
                </a:solidFill>
              </a:rPr>
              <a:t> date = </a:t>
            </a:r>
            <a:r>
              <a:rPr lang="en-US" dirty="0" smtClean="0">
                <a:solidFill>
                  <a:srgbClr val="0070C0"/>
                </a:solidFill>
              </a:rPr>
              <a:t>new</a:t>
            </a:r>
            <a:r>
              <a:rPr lang="en-US" dirty="0" smtClean="0">
                <a:solidFill>
                  <a:srgbClr val="002060"/>
                </a:solidFill>
              </a:rPr>
              <a:t> date();</a:t>
            </a:r>
          </a:p>
          <a:p>
            <a:pPr algn="l"/>
            <a:r>
              <a:rPr lang="en-US" dirty="0" smtClean="0">
                <a:solidFill>
                  <a:srgbClr val="002060"/>
                </a:solidFill>
              </a:rPr>
              <a:t>new keyword is used to make date as object</a:t>
            </a:r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/>
              <p14:cNvContentPartPr/>
              <p14:nvPr/>
            </p14:nvContentPartPr>
            <p14:xfrm>
              <a:off x="6688440" y="2098440"/>
              <a:ext cx="1152360" cy="1836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79080" y="2089080"/>
                <a:ext cx="1171080" cy="3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6776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Date Object Methods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b="1" dirty="0" smtClean="0">
                <a:solidFill>
                  <a:srgbClr val="002060"/>
                </a:solidFill>
              </a:rPr>
              <a:t>Get Methods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getFullYear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getMonth</a:t>
            </a:r>
            <a:r>
              <a:rPr lang="en-US" sz="2000" dirty="0">
                <a:solidFill>
                  <a:srgbClr val="002060"/>
                </a:solidFill>
              </a:rPr>
              <a:t>()	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getDate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getHours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getMinutes</a:t>
            </a:r>
            <a:r>
              <a:rPr lang="en-US" sz="2000" dirty="0">
                <a:solidFill>
                  <a:srgbClr val="002060"/>
                </a:solidFill>
              </a:rPr>
              <a:t>()	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g</a:t>
            </a:r>
            <a:r>
              <a:rPr lang="en-US" sz="2000" dirty="0" err="1" smtClean="0">
                <a:solidFill>
                  <a:srgbClr val="002060"/>
                </a:solidFill>
              </a:rPr>
              <a:t>etSeconds</a:t>
            </a:r>
            <a:r>
              <a:rPr lang="en-US" sz="2000" dirty="0">
                <a:solidFill>
                  <a:srgbClr val="002060"/>
                </a:solidFill>
              </a:rPr>
              <a:t>()	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g</a:t>
            </a:r>
            <a:r>
              <a:rPr lang="en-US" sz="2000" dirty="0" err="1" smtClean="0">
                <a:solidFill>
                  <a:srgbClr val="002060"/>
                </a:solidFill>
              </a:rPr>
              <a:t>etMilliseconds</a:t>
            </a:r>
            <a:r>
              <a:rPr lang="en-US" sz="2000" dirty="0" smtClean="0">
                <a:solidFill>
                  <a:srgbClr val="002060"/>
                </a:solidFill>
              </a:rPr>
              <a:t>() 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getTime</a:t>
            </a:r>
            <a:r>
              <a:rPr lang="en-US" sz="2000" dirty="0">
                <a:solidFill>
                  <a:srgbClr val="002060"/>
                </a:solidFill>
              </a:rPr>
              <a:t>()	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getDay</a:t>
            </a:r>
            <a:r>
              <a:rPr lang="en-US" sz="2000" dirty="0">
                <a:solidFill>
                  <a:srgbClr val="002060"/>
                </a:solidFill>
              </a:rPr>
              <a:t>()	</a:t>
            </a:r>
          </a:p>
          <a:p>
            <a:pPr algn="l"/>
            <a:endParaRPr lang="en-US" b="1" dirty="0" smtClean="0">
              <a:solidFill>
                <a:srgbClr val="002060"/>
              </a:solidFill>
            </a:endParaRPr>
          </a:p>
          <a:p>
            <a:pPr algn="l"/>
            <a:r>
              <a:rPr lang="en-US" b="1" dirty="0" smtClean="0">
                <a:solidFill>
                  <a:srgbClr val="002060"/>
                </a:solidFill>
              </a:rPr>
              <a:t>Set Methods</a:t>
            </a:r>
            <a:endParaRPr lang="en-US" b="1" dirty="0">
              <a:solidFill>
                <a:srgbClr val="002060"/>
              </a:solidFill>
            </a:endParaRP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setDate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setFullYear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setHours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setMilliseconds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setMinutes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setMonth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setSeconds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Date Object UTC Methods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They work same as discussed previous but it return as </a:t>
            </a:r>
            <a:r>
              <a:rPr lang="en-US" sz="2000" dirty="0">
                <a:solidFill>
                  <a:srgbClr val="002060"/>
                </a:solidFill>
              </a:rPr>
              <a:t>UTC (Coordinated Universal Time)</a:t>
            </a:r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r>
              <a:rPr lang="en-US" b="1" dirty="0" smtClean="0">
                <a:solidFill>
                  <a:srgbClr val="002060"/>
                </a:solidFill>
              </a:rPr>
              <a:t>Get Methods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getUTCFullYear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getUTCYear</a:t>
            </a:r>
            <a:r>
              <a:rPr lang="en-US" sz="2000" dirty="0">
                <a:solidFill>
                  <a:srgbClr val="002060"/>
                </a:solidFill>
              </a:rPr>
              <a:t>()	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getUTCMonth</a:t>
            </a:r>
            <a:r>
              <a:rPr lang="en-US" sz="2000" dirty="0">
                <a:solidFill>
                  <a:srgbClr val="002060"/>
                </a:solidFill>
              </a:rPr>
              <a:t>()	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getUTCDate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getUTCHours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getUTCMinutes</a:t>
            </a:r>
            <a:r>
              <a:rPr lang="en-US" sz="2000" dirty="0">
                <a:solidFill>
                  <a:srgbClr val="002060"/>
                </a:solidFill>
              </a:rPr>
              <a:t>()	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getUTCSeconds</a:t>
            </a:r>
            <a:r>
              <a:rPr lang="en-US" sz="2000" dirty="0">
                <a:solidFill>
                  <a:srgbClr val="002060"/>
                </a:solidFill>
              </a:rPr>
              <a:t>()	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getUTCMilliseconds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getUTCDay</a:t>
            </a:r>
            <a:r>
              <a:rPr lang="en-US" sz="2000" dirty="0">
                <a:solidFill>
                  <a:srgbClr val="002060"/>
                </a:solidFill>
              </a:rPr>
              <a:t>()	</a:t>
            </a:r>
          </a:p>
        </p:txBody>
      </p:sp>
    </p:spTree>
    <p:extLst>
      <p:ext uri="{BB962C8B-B14F-4D97-AF65-F5344CB8AC3E}">
        <p14:creationId xmlns:p14="http://schemas.microsoft.com/office/powerpoint/2010/main" val="329095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4625</TotalTime>
  <Words>77</Words>
  <Application>Microsoft Office PowerPoint</Application>
  <PresentationFormat>Widescreen</PresentationFormat>
  <Paragraphs>39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Date Object in JS</vt:lpstr>
      <vt:lpstr>Date Object Methods</vt:lpstr>
      <vt:lpstr>Date Object UTC Methods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391</cp:revision>
  <dcterms:created xsi:type="dcterms:W3CDTF">2021-05-29T23:44:42Z</dcterms:created>
  <dcterms:modified xsi:type="dcterms:W3CDTF">2022-10-28T01:07:26Z</dcterms:modified>
</cp:coreProperties>
</file>