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sldIdLst>
    <p:sldId id="262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7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3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3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1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12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8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5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7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53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3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93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Outline for Unit: Math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What are math function 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Different Function with examples 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Trigonometric function of math</a:t>
            </a:r>
          </a:p>
        </p:txBody>
      </p:sp>
    </p:spTree>
    <p:extLst>
      <p:ext uri="{BB962C8B-B14F-4D97-AF65-F5344CB8AC3E}">
        <p14:creationId xmlns:p14="http://schemas.microsoft.com/office/powerpoint/2010/main" val="381955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Math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There are different functions in JavaScript related math. We can work with mathematics related question with JS. 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For example to work with trigonometric, to find square root, to find power of any number etc.</a:t>
            </a:r>
          </a:p>
        </p:txBody>
      </p:sp>
    </p:spTree>
    <p:extLst>
      <p:ext uri="{BB962C8B-B14F-4D97-AF65-F5344CB8AC3E}">
        <p14:creationId xmlns:p14="http://schemas.microsoft.com/office/powerpoint/2010/main" val="209203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Math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2000" dirty="0">
                <a:solidFill>
                  <a:srgbClr val="002060"/>
                </a:solidFill>
              </a:rPr>
              <a:t>max()</a:t>
            </a:r>
          </a:p>
          <a:p>
            <a:pPr algn="l">
              <a:lnSpc>
                <a:spcPct val="150000"/>
              </a:lnSpc>
            </a:pPr>
            <a:r>
              <a:rPr lang="en-US" sz="2000" dirty="0">
                <a:solidFill>
                  <a:srgbClr val="002060"/>
                </a:solidFill>
              </a:rPr>
              <a:t>min</a:t>
            </a:r>
            <a:r>
              <a:rPr lang="en-US" sz="2000" dirty="0" smtClean="0">
                <a:solidFill>
                  <a:srgbClr val="002060"/>
                </a:solidFill>
              </a:rPr>
              <a:t>()</a:t>
            </a:r>
          </a:p>
          <a:p>
            <a:pPr algn="l">
              <a:lnSpc>
                <a:spcPct val="150000"/>
              </a:lnSpc>
            </a:pPr>
            <a:r>
              <a:rPr lang="en-US" sz="2000" dirty="0" err="1" smtClean="0">
                <a:solidFill>
                  <a:srgbClr val="002060"/>
                </a:solidFill>
              </a:rPr>
              <a:t>exp</a:t>
            </a:r>
            <a:r>
              <a:rPr lang="en-US" sz="2000" dirty="0" smtClean="0">
                <a:solidFill>
                  <a:srgbClr val="002060"/>
                </a:solidFill>
              </a:rPr>
              <a:t>()</a:t>
            </a:r>
            <a:endParaRPr lang="en-US" sz="2000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log()</a:t>
            </a:r>
            <a:endParaRPr lang="en-US" sz="2000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pow()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random()</a:t>
            </a:r>
            <a:endParaRPr lang="en-US" sz="2000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2000" dirty="0">
                <a:solidFill>
                  <a:srgbClr val="002060"/>
                </a:solidFill>
              </a:rPr>
              <a:t>round() </a:t>
            </a:r>
            <a:endParaRPr lang="en-US" sz="2000" dirty="0" smtClean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2000" dirty="0" err="1" smtClean="0">
                <a:solidFill>
                  <a:srgbClr val="002060"/>
                </a:solidFill>
              </a:rPr>
              <a:t>sqrt</a:t>
            </a:r>
            <a:r>
              <a:rPr lang="en-US" sz="2000" dirty="0">
                <a:solidFill>
                  <a:srgbClr val="002060"/>
                </a:solidFill>
              </a:rPr>
              <a:t>() </a:t>
            </a:r>
            <a:endParaRPr lang="en-US" sz="20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29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Math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</a:rPr>
              <a:t>Trigonometric Math Functions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sin</a:t>
            </a:r>
            <a:r>
              <a:rPr lang="en-US" sz="2000" dirty="0">
                <a:solidFill>
                  <a:srgbClr val="002060"/>
                </a:solidFill>
              </a:rPr>
              <a:t>() </a:t>
            </a:r>
          </a:p>
          <a:p>
            <a:pPr algn="l">
              <a:lnSpc>
                <a:spcPct val="150000"/>
              </a:lnSpc>
            </a:pPr>
            <a:r>
              <a:rPr lang="en-US" sz="2000" dirty="0">
                <a:solidFill>
                  <a:srgbClr val="002060"/>
                </a:solidFill>
              </a:rPr>
              <a:t>tan()</a:t>
            </a:r>
          </a:p>
          <a:p>
            <a:pPr algn="l">
              <a:lnSpc>
                <a:spcPct val="150000"/>
              </a:lnSpc>
            </a:pPr>
            <a:r>
              <a:rPr lang="en-US" sz="2000" dirty="0">
                <a:solidFill>
                  <a:srgbClr val="002060"/>
                </a:solidFill>
              </a:rPr>
              <a:t>cos() </a:t>
            </a:r>
            <a:endParaRPr lang="en-US" sz="2000" dirty="0" smtClean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2000" dirty="0" err="1" smtClean="0">
                <a:solidFill>
                  <a:srgbClr val="002060"/>
                </a:solidFill>
              </a:rPr>
              <a:t>acos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algn="l">
              <a:lnSpc>
                <a:spcPct val="150000"/>
              </a:lnSpc>
            </a:pPr>
            <a:r>
              <a:rPr lang="en-US" sz="2000" dirty="0" err="1">
                <a:solidFill>
                  <a:srgbClr val="002060"/>
                </a:solidFill>
              </a:rPr>
              <a:t>asin</a:t>
            </a:r>
            <a:r>
              <a:rPr lang="en-US" sz="2000" dirty="0">
                <a:solidFill>
                  <a:srgbClr val="002060"/>
                </a:solidFill>
              </a:rPr>
              <a:t>() </a:t>
            </a:r>
          </a:p>
          <a:p>
            <a:pPr algn="l">
              <a:lnSpc>
                <a:spcPct val="150000"/>
              </a:lnSpc>
            </a:pPr>
            <a:r>
              <a:rPr lang="en-US" sz="2000" dirty="0" err="1">
                <a:solidFill>
                  <a:srgbClr val="002060"/>
                </a:solidFill>
              </a:rPr>
              <a:t>atan</a:t>
            </a:r>
            <a:r>
              <a:rPr lang="en-US" sz="2000" dirty="0">
                <a:solidFill>
                  <a:srgbClr val="002060"/>
                </a:solidFill>
              </a:rPr>
              <a:t>() </a:t>
            </a:r>
          </a:p>
          <a:p>
            <a:pPr algn="l">
              <a:lnSpc>
                <a:spcPct val="150000"/>
              </a:lnSpc>
            </a:pPr>
            <a:endParaRPr lang="en-US" sz="20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9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4178</TotalTime>
  <Words>90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Outline for Unit: Math</vt:lpstr>
      <vt:lpstr>Math</vt:lpstr>
      <vt:lpstr>Math</vt:lpstr>
      <vt:lpstr>Math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372</cp:revision>
  <dcterms:created xsi:type="dcterms:W3CDTF">2021-05-29T23:44:42Z</dcterms:created>
  <dcterms:modified xsi:type="dcterms:W3CDTF">2022-10-28T01:08:31Z</dcterms:modified>
</cp:coreProperties>
</file>