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sldIdLst>
    <p:sldId id="260" r:id="rId2"/>
    <p:sldId id="262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 snapToGrid="0">
      <p:cViewPr varScale="1">
        <p:scale>
          <a:sx n="70" d="100"/>
          <a:sy n="70" d="100"/>
        </p:scale>
        <p:origin x="7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7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30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3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1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212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80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58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7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53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32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937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Outline JS </a:t>
            </a:r>
            <a:r>
              <a:rPr lang="en-US" b="1" dirty="0">
                <a:solidFill>
                  <a:srgbClr val="002060"/>
                </a:solidFill>
              </a:rPr>
              <a:t>Source Code Debugging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What is Debugging</a:t>
            </a:r>
            <a:endParaRPr lang="en-US" sz="1800" dirty="0">
              <a:solidFill>
                <a:srgbClr val="002060"/>
              </a:solidFill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How to Fix source code issue 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2060"/>
                </a:solidFill>
              </a:rPr>
              <a:t>Two methods to fix error in JavaScript</a:t>
            </a:r>
          </a:p>
        </p:txBody>
      </p:sp>
    </p:spTree>
    <p:extLst>
      <p:ext uri="{BB962C8B-B14F-4D97-AF65-F5344CB8AC3E}">
        <p14:creationId xmlns:p14="http://schemas.microsoft.com/office/powerpoint/2010/main" val="94850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JS Source Code Debugging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800" b="1" dirty="0" smtClean="0">
                <a:solidFill>
                  <a:srgbClr val="002060"/>
                </a:solidFill>
              </a:rPr>
              <a:t>JS Source Code Debugging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rgbClr val="002060"/>
                </a:solidFill>
              </a:rPr>
              <a:t>Bugs means error, debugging means, to remove errors in the source code. </a:t>
            </a:r>
            <a:endParaRPr lang="en-US" sz="1800" dirty="0">
              <a:solidFill>
                <a:srgbClr val="002060"/>
              </a:solidFill>
            </a:endParaRPr>
          </a:p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rgbClr val="002060"/>
                </a:solidFill>
              </a:rPr>
              <a:t>Don’t worry, if you make mistakes or facing error while write code.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rgbClr val="002060"/>
                </a:solidFill>
              </a:rPr>
              <a:t>Because without facing error or solving problem you can learn programming properly.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rgbClr val="002060"/>
                </a:solidFill>
              </a:rPr>
              <a:t>When you write JS code, there may be some syntax error, but error message is not display on the browser, as we see in the PHP etc.</a:t>
            </a:r>
          </a:p>
          <a:p>
            <a:pPr algn="l">
              <a:lnSpc>
                <a:spcPct val="150000"/>
              </a:lnSpc>
            </a:pPr>
            <a:endParaRPr lang="en-US" sz="1800" b="1" dirty="0" smtClean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endParaRPr lang="en-US" sz="1800" b="1" dirty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endParaRPr lang="en-US" sz="18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70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JS Source Code Debugging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800" b="1" dirty="0" smtClean="0">
                <a:solidFill>
                  <a:srgbClr val="002060"/>
                </a:solidFill>
              </a:rPr>
              <a:t>Different way to see error message to fix them:</a:t>
            </a:r>
          </a:p>
          <a:p>
            <a:pPr algn="l">
              <a:lnSpc>
                <a:spcPct val="150000"/>
              </a:lnSpc>
            </a:pPr>
            <a:r>
              <a:rPr lang="en-US" sz="1800" b="1" dirty="0" smtClean="0">
                <a:solidFill>
                  <a:srgbClr val="002060"/>
                </a:solidFill>
              </a:rPr>
              <a:t>1</a:t>
            </a:r>
            <a:r>
              <a:rPr lang="en-US" sz="1800" b="1" baseline="30000" dirty="0" smtClean="0">
                <a:solidFill>
                  <a:srgbClr val="002060"/>
                </a:solidFill>
              </a:rPr>
              <a:t>st</a:t>
            </a:r>
            <a:r>
              <a:rPr lang="en-US" sz="1800" b="1" dirty="0" smtClean="0">
                <a:solidFill>
                  <a:srgbClr val="002060"/>
                </a:solidFill>
              </a:rPr>
              <a:t> way:</a:t>
            </a:r>
          </a:p>
          <a:p>
            <a:pPr algn="l">
              <a:lnSpc>
                <a:spcPct val="150000"/>
              </a:lnSpc>
            </a:pPr>
            <a:r>
              <a:rPr lang="en-US" sz="1800" dirty="0" smtClean="0">
                <a:solidFill>
                  <a:srgbClr val="002060"/>
                </a:solidFill>
              </a:rPr>
              <a:t>To see error messages, we used following method </a:t>
            </a:r>
          </a:p>
          <a:p>
            <a:pPr algn="l">
              <a:lnSpc>
                <a:spcPct val="150000"/>
              </a:lnSpc>
            </a:pPr>
            <a:r>
              <a:rPr lang="en-US" sz="1800" dirty="0" smtClean="0">
                <a:solidFill>
                  <a:srgbClr val="002060"/>
                </a:solidFill>
              </a:rPr>
              <a:t>Console.log();</a:t>
            </a:r>
          </a:p>
          <a:p>
            <a:pPr algn="l">
              <a:lnSpc>
                <a:spcPct val="150000"/>
              </a:lnSpc>
            </a:pPr>
            <a:r>
              <a:rPr lang="en-US" sz="1800" dirty="0" smtClean="0">
                <a:solidFill>
                  <a:srgbClr val="002060"/>
                </a:solidFill>
              </a:rPr>
              <a:t>This method will help you to see error, if a statement have in the console section in the browser</a:t>
            </a:r>
          </a:p>
          <a:p>
            <a:pPr algn="l">
              <a:lnSpc>
                <a:spcPct val="150000"/>
              </a:lnSpc>
            </a:pPr>
            <a:r>
              <a:rPr lang="en-US" sz="1800" b="1" dirty="0" smtClean="0">
                <a:solidFill>
                  <a:srgbClr val="002060"/>
                </a:solidFill>
              </a:rPr>
              <a:t>2</a:t>
            </a:r>
            <a:r>
              <a:rPr lang="en-US" sz="1800" b="1" baseline="30000" dirty="0" smtClean="0">
                <a:solidFill>
                  <a:srgbClr val="002060"/>
                </a:solidFill>
              </a:rPr>
              <a:t>nd</a:t>
            </a:r>
            <a:r>
              <a:rPr lang="en-US" sz="1800" b="1" dirty="0" smtClean="0">
                <a:solidFill>
                  <a:srgbClr val="002060"/>
                </a:solidFill>
              </a:rPr>
              <a:t> way</a:t>
            </a:r>
          </a:p>
          <a:p>
            <a:pPr algn="l">
              <a:lnSpc>
                <a:spcPct val="150000"/>
              </a:lnSpc>
            </a:pPr>
            <a:r>
              <a:rPr lang="en-US" sz="1800" dirty="0" smtClean="0">
                <a:solidFill>
                  <a:srgbClr val="002060"/>
                </a:solidFill>
              </a:rPr>
              <a:t>Or press F12 to see error message if your program have  </a:t>
            </a:r>
          </a:p>
        </p:txBody>
      </p:sp>
    </p:spTree>
    <p:extLst>
      <p:ext uri="{BB962C8B-B14F-4D97-AF65-F5344CB8AC3E}">
        <p14:creationId xmlns:p14="http://schemas.microsoft.com/office/powerpoint/2010/main" val="2419953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3155</TotalTime>
  <Words>163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Wingdings</vt:lpstr>
      <vt:lpstr>Office Theme</vt:lpstr>
      <vt:lpstr>Outline JS Source Code Debugging</vt:lpstr>
      <vt:lpstr>JS Source Code Debugging</vt:lpstr>
      <vt:lpstr>JS Source Code Debugging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375</cp:revision>
  <dcterms:created xsi:type="dcterms:W3CDTF">2021-05-29T23:44:42Z</dcterms:created>
  <dcterms:modified xsi:type="dcterms:W3CDTF">2022-11-02T10:26:07Z</dcterms:modified>
</cp:coreProperties>
</file>