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59" r:id="rId2"/>
    <p:sldId id="265" r:id="rId3"/>
    <p:sldId id="266" r:id="rId4"/>
    <p:sldId id="267" r:id="rId5"/>
    <p:sldId id="268" r:id="rId6"/>
    <p:sldId id="269" r:id="rId7"/>
    <p:sldId id="27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7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3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1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1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209810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Outline of Unit</a:t>
            </a:r>
            <a:r>
              <a:rPr lang="en-US" b="1" smtClean="0">
                <a:solidFill>
                  <a:srgbClr val="002060"/>
                </a:solidFill>
              </a:rPr>
              <a:t>: Objects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962925"/>
            <a:ext cx="11600597" cy="5451523"/>
          </a:xfrm>
        </p:spPr>
        <p:txBody>
          <a:bodyPr numCol="1">
            <a:normAutofit/>
          </a:bodyPr>
          <a:lstStyle/>
          <a:p>
            <a:pPr algn="l"/>
            <a:r>
              <a:rPr lang="en-US" b="1" dirty="0">
                <a:solidFill>
                  <a:srgbClr val="002060"/>
                </a:solidFill>
              </a:rPr>
              <a:t>Outline for this chapter: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What is object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Creating object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Object properties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Object methods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Access methods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Access properties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This keyword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359936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What is Object in JS?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1279369"/>
            <a:ext cx="11600597" cy="5394385"/>
          </a:xfrm>
        </p:spPr>
        <p:txBody>
          <a:bodyPr numCol="1">
            <a:normAutofit/>
          </a:bodyPr>
          <a:lstStyle/>
          <a:p>
            <a:pPr algn="l"/>
            <a:r>
              <a:rPr lang="en-US" sz="2000" b="1" dirty="0">
                <a:solidFill>
                  <a:srgbClr val="002060"/>
                </a:solidFill>
              </a:rPr>
              <a:t>What is a JavaScript </a:t>
            </a:r>
            <a:r>
              <a:rPr lang="en-US" sz="2000" b="1" dirty="0" smtClean="0">
                <a:solidFill>
                  <a:srgbClr val="002060"/>
                </a:solidFill>
              </a:rPr>
              <a:t>Object?</a:t>
            </a:r>
            <a:endParaRPr lang="en-US" sz="2000" b="1" dirty="0">
              <a:solidFill>
                <a:srgbClr val="002060"/>
              </a:solidFill>
            </a:endParaRP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Object is the real word </a:t>
            </a:r>
            <a:r>
              <a:rPr lang="en-US" sz="2000" dirty="0" smtClean="0">
                <a:solidFill>
                  <a:srgbClr val="002060"/>
                </a:solidFill>
              </a:rPr>
              <a:t>entity, </a:t>
            </a:r>
            <a:r>
              <a:rPr lang="en-US" sz="2000" dirty="0">
                <a:solidFill>
                  <a:srgbClr val="002060"/>
                </a:solidFill>
              </a:rPr>
              <a:t>which have properties and methods, where properties means </a:t>
            </a:r>
            <a:r>
              <a:rPr lang="en-US" sz="2000" dirty="0" smtClean="0">
                <a:solidFill>
                  <a:srgbClr val="002060"/>
                </a:solidFill>
              </a:rPr>
              <a:t>object's characteristics </a:t>
            </a:r>
            <a:r>
              <a:rPr lang="en-US" sz="2000" dirty="0">
                <a:solidFill>
                  <a:srgbClr val="002060"/>
                </a:solidFill>
              </a:rPr>
              <a:t>and methods means, behavior or </a:t>
            </a:r>
            <a:r>
              <a:rPr lang="en-US" sz="2000" dirty="0" smtClean="0">
                <a:solidFill>
                  <a:srgbClr val="002060"/>
                </a:solidFill>
              </a:rPr>
              <a:t>function </a:t>
            </a:r>
            <a:r>
              <a:rPr lang="en-US" sz="2000" dirty="0">
                <a:solidFill>
                  <a:srgbClr val="002060"/>
                </a:solidFill>
              </a:rPr>
              <a:t>of a that </a:t>
            </a:r>
            <a:r>
              <a:rPr lang="en-US" sz="2000" dirty="0" smtClean="0">
                <a:solidFill>
                  <a:srgbClr val="002060"/>
                </a:solidFill>
              </a:rPr>
              <a:t>object.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b="1" dirty="0">
                <a:solidFill>
                  <a:srgbClr val="002060"/>
                </a:solidFill>
              </a:rPr>
              <a:t>Example: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Student, chair, pen are the objects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If </a:t>
            </a:r>
            <a:r>
              <a:rPr lang="en-US" sz="2000" dirty="0" smtClean="0">
                <a:solidFill>
                  <a:srgbClr val="002060"/>
                </a:solidFill>
              </a:rPr>
              <a:t>object </a:t>
            </a:r>
            <a:r>
              <a:rPr lang="en-US" sz="2000" dirty="0">
                <a:solidFill>
                  <a:srgbClr val="002060"/>
                </a:solidFill>
              </a:rPr>
              <a:t>is the student then:</a:t>
            </a:r>
          </a:p>
          <a:p>
            <a:pPr algn="l"/>
            <a:r>
              <a:rPr lang="en-US" sz="2000" b="1" dirty="0">
                <a:solidFill>
                  <a:srgbClr val="002060"/>
                </a:solidFill>
              </a:rPr>
              <a:t>Properties: </a:t>
            </a:r>
            <a:r>
              <a:rPr lang="en-US" sz="2000" dirty="0">
                <a:solidFill>
                  <a:srgbClr val="002060"/>
                </a:solidFill>
              </a:rPr>
              <a:t>name, father name, address, </a:t>
            </a:r>
            <a:r>
              <a:rPr lang="en-US" sz="2000" dirty="0" smtClean="0">
                <a:solidFill>
                  <a:srgbClr val="002060"/>
                </a:solidFill>
              </a:rPr>
              <a:t>contact etc.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b="1" dirty="0">
                <a:solidFill>
                  <a:srgbClr val="002060"/>
                </a:solidFill>
              </a:rPr>
              <a:t>Methods: </a:t>
            </a:r>
            <a:r>
              <a:rPr lang="en-US" sz="2000" dirty="0">
                <a:solidFill>
                  <a:srgbClr val="002060"/>
                </a:solidFill>
              </a:rPr>
              <a:t>can pay fee, can give exam, can play game </a:t>
            </a:r>
            <a:r>
              <a:rPr lang="en-US" sz="2000" dirty="0" smtClean="0">
                <a:solidFill>
                  <a:srgbClr val="002060"/>
                </a:solidFill>
              </a:rPr>
              <a:t>etc.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73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359936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What are Objects in JS?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1279369"/>
            <a:ext cx="11600597" cy="5394385"/>
          </a:xfrm>
        </p:spPr>
        <p:txBody>
          <a:bodyPr numCol="1">
            <a:normAutofit lnSpcReduction="10000"/>
          </a:bodyPr>
          <a:lstStyle/>
          <a:p>
            <a:pPr algn="l"/>
            <a:r>
              <a:rPr lang="en-US" sz="2000" b="1" dirty="0">
                <a:solidFill>
                  <a:srgbClr val="002060"/>
                </a:solidFill>
              </a:rPr>
              <a:t>What are objects in the JS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Boolean Numbers and String may </a:t>
            </a:r>
            <a:r>
              <a:rPr lang="en-US" sz="2000" dirty="0" smtClean="0">
                <a:solidFill>
                  <a:srgbClr val="002060"/>
                </a:solidFill>
              </a:rPr>
              <a:t>object, </a:t>
            </a:r>
            <a:r>
              <a:rPr lang="en-US" sz="2000" dirty="0">
                <a:solidFill>
                  <a:srgbClr val="002060"/>
                </a:solidFill>
              </a:rPr>
              <a:t>if we defined these data </a:t>
            </a:r>
            <a:r>
              <a:rPr lang="en-US" sz="2000" dirty="0" smtClean="0">
                <a:solidFill>
                  <a:srgbClr val="002060"/>
                </a:solidFill>
              </a:rPr>
              <a:t>types with </a:t>
            </a:r>
            <a:r>
              <a:rPr lang="en-US" sz="2000" dirty="0">
                <a:solidFill>
                  <a:srgbClr val="002060"/>
                </a:solidFill>
              </a:rPr>
              <a:t>new </a:t>
            </a:r>
            <a:r>
              <a:rPr lang="en-US" sz="2000" dirty="0" smtClean="0">
                <a:solidFill>
                  <a:srgbClr val="002060"/>
                </a:solidFill>
              </a:rPr>
              <a:t>keyword </a:t>
            </a:r>
            <a:r>
              <a:rPr lang="en-US" sz="2000" dirty="0">
                <a:solidFill>
                  <a:srgbClr val="002060"/>
                </a:solidFill>
              </a:rPr>
              <a:t>for example: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var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bol_value</a:t>
            </a:r>
            <a:r>
              <a:rPr lang="en-US" sz="2000" dirty="0">
                <a:solidFill>
                  <a:srgbClr val="002060"/>
                </a:solidFill>
              </a:rPr>
              <a:t> = new Booleans();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var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num_value</a:t>
            </a:r>
            <a:r>
              <a:rPr lang="en-US" sz="2000" dirty="0">
                <a:solidFill>
                  <a:srgbClr val="002060"/>
                </a:solidFill>
              </a:rPr>
              <a:t> = new Number();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var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str_value</a:t>
            </a:r>
            <a:r>
              <a:rPr lang="en-US" sz="2000" dirty="0">
                <a:solidFill>
                  <a:srgbClr val="002060"/>
                </a:solidFill>
              </a:rPr>
              <a:t> = new String();</a:t>
            </a:r>
          </a:p>
          <a:p>
            <a:pPr algn="l"/>
            <a:endParaRPr lang="en-US" sz="2000" b="1" dirty="0">
              <a:solidFill>
                <a:srgbClr val="002060"/>
              </a:solidFill>
            </a:endParaRP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Don't </a:t>
            </a:r>
            <a:r>
              <a:rPr lang="en-US" sz="2000" dirty="0">
                <a:solidFill>
                  <a:srgbClr val="002060"/>
                </a:solidFill>
              </a:rPr>
              <a:t>declare number, Boolean, String </a:t>
            </a:r>
            <a:r>
              <a:rPr lang="en-US" sz="2000" dirty="0" smtClean="0">
                <a:solidFill>
                  <a:srgbClr val="002060"/>
                </a:solidFill>
              </a:rPr>
              <a:t>variable </a:t>
            </a:r>
            <a:r>
              <a:rPr lang="en-US" sz="2000" dirty="0">
                <a:solidFill>
                  <a:srgbClr val="002060"/>
                </a:solidFill>
              </a:rPr>
              <a:t>with new keyword, because it may impact on your code execution performance like slow execution.</a:t>
            </a:r>
          </a:p>
          <a:p>
            <a:pPr algn="l"/>
            <a:r>
              <a:rPr lang="en-US" sz="2000" b="1" dirty="0">
                <a:solidFill>
                  <a:srgbClr val="002060"/>
                </a:solidFill>
              </a:rPr>
              <a:t>Types of </a:t>
            </a:r>
            <a:r>
              <a:rPr lang="en-US" sz="2000" b="1" dirty="0" smtClean="0">
                <a:solidFill>
                  <a:srgbClr val="002060"/>
                </a:solidFill>
              </a:rPr>
              <a:t>objects, </a:t>
            </a:r>
            <a:r>
              <a:rPr lang="en-US" sz="2000" b="1" dirty="0">
                <a:solidFill>
                  <a:srgbClr val="002060"/>
                </a:solidFill>
              </a:rPr>
              <a:t>that will be always object: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Function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Math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Regular Expression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Date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Array</a:t>
            </a:r>
          </a:p>
        </p:txBody>
      </p:sp>
    </p:spTree>
    <p:extLst>
      <p:ext uri="{BB962C8B-B14F-4D97-AF65-F5344CB8AC3E}">
        <p14:creationId xmlns:p14="http://schemas.microsoft.com/office/powerpoint/2010/main" val="331169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359936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How to create object in JS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1279369"/>
            <a:ext cx="11600597" cy="5394385"/>
          </a:xfrm>
        </p:spPr>
        <p:txBody>
          <a:bodyPr numCol="1">
            <a:normAutofit/>
          </a:bodyPr>
          <a:lstStyle/>
          <a:p>
            <a:pPr algn="l"/>
            <a:r>
              <a:rPr lang="en-US" sz="2000" b="1" dirty="0">
                <a:solidFill>
                  <a:srgbClr val="002060"/>
                </a:solidFill>
              </a:rPr>
              <a:t>How to create object in JS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var</a:t>
            </a:r>
            <a:r>
              <a:rPr lang="en-US" sz="2000" dirty="0">
                <a:solidFill>
                  <a:srgbClr val="002060"/>
                </a:solidFill>
              </a:rPr>
              <a:t> student = {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Name:"Faisal</a:t>
            </a:r>
            <a:r>
              <a:rPr lang="en-US" sz="2000" dirty="0">
                <a:solidFill>
                  <a:srgbClr val="002060"/>
                </a:solidFill>
              </a:rPr>
              <a:t>",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F_name:"Zamir</a:t>
            </a:r>
            <a:r>
              <a:rPr lang="en-US" sz="2000" dirty="0">
                <a:solidFill>
                  <a:srgbClr val="002060"/>
                </a:solidFill>
              </a:rPr>
              <a:t>",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Contact:29350030934</a:t>
            </a:r>
          </a:p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};</a:t>
            </a: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The </a:t>
            </a:r>
            <a:r>
              <a:rPr lang="en-US" sz="2000" dirty="0" err="1">
                <a:solidFill>
                  <a:srgbClr val="002060"/>
                </a:solidFill>
              </a:rPr>
              <a:t>name:value</a:t>
            </a:r>
            <a:r>
              <a:rPr lang="en-US" sz="2000" dirty="0">
                <a:solidFill>
                  <a:srgbClr val="002060"/>
                </a:solidFill>
              </a:rPr>
              <a:t> pairs show that, it is the property of a object as </a:t>
            </a:r>
            <a:r>
              <a:rPr lang="en-US" sz="2000" dirty="0" smtClean="0">
                <a:solidFill>
                  <a:srgbClr val="002060"/>
                </a:solidFill>
              </a:rPr>
              <a:t>object </a:t>
            </a:r>
            <a:r>
              <a:rPr lang="en-US" sz="2000" dirty="0">
                <a:solidFill>
                  <a:srgbClr val="002060"/>
                </a:solidFill>
              </a:rPr>
              <a:t>is the student in this case</a:t>
            </a:r>
          </a:p>
          <a:p>
            <a:pPr algn="l"/>
            <a:endParaRPr lang="en-US" sz="2000" dirty="0" smtClean="0">
              <a:solidFill>
                <a:srgbClr val="002060"/>
              </a:solidFill>
            </a:endParaRP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var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>
                <a:solidFill>
                  <a:srgbClr val="002060"/>
                </a:solidFill>
              </a:rPr>
              <a:t>student = {name:"Faisal",f_name:"Zamir",address:"DIKHAN",contact:29350030934};</a:t>
            </a:r>
          </a:p>
          <a:p>
            <a:pPr algn="l"/>
            <a:endParaRPr lang="en-US" sz="2000" dirty="0">
              <a:solidFill>
                <a:srgbClr val="002060"/>
              </a:solidFill>
            </a:endParaRPr>
          </a:p>
          <a:p>
            <a:pPr algn="l"/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42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359936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object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1279369"/>
            <a:ext cx="11600597" cy="5394385"/>
          </a:xfrm>
        </p:spPr>
        <p:txBody>
          <a:bodyPr numCol="1">
            <a:normAutofit/>
          </a:bodyPr>
          <a:lstStyle/>
          <a:p>
            <a:pPr algn="l"/>
            <a:r>
              <a:rPr lang="en-US" sz="2000" b="1" dirty="0">
                <a:solidFill>
                  <a:srgbClr val="002060"/>
                </a:solidFill>
              </a:rPr>
              <a:t>Accessing properties from JS Object:</a:t>
            </a:r>
          </a:p>
          <a:p>
            <a:pPr algn="l"/>
            <a:r>
              <a:rPr lang="en-US" sz="2000" b="1" dirty="0">
                <a:solidFill>
                  <a:srgbClr val="002060"/>
                </a:solidFill>
              </a:rPr>
              <a:t>Method1: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Name_of_Object.Name_of_property</a:t>
            </a:r>
            <a:endParaRPr lang="en-US" sz="2000" dirty="0">
              <a:solidFill>
                <a:srgbClr val="002060"/>
              </a:solidFill>
            </a:endParaRPr>
          </a:p>
          <a:p>
            <a:pPr algn="l"/>
            <a:r>
              <a:rPr lang="en-US" sz="2000" b="1" dirty="0">
                <a:solidFill>
                  <a:srgbClr val="002060"/>
                </a:solidFill>
              </a:rPr>
              <a:t>OR</a:t>
            </a:r>
          </a:p>
          <a:p>
            <a:pPr algn="l"/>
            <a:r>
              <a:rPr lang="en-US" sz="2000" b="1" dirty="0">
                <a:solidFill>
                  <a:srgbClr val="002060"/>
                </a:solidFill>
              </a:rPr>
              <a:t>Method2:</a:t>
            </a:r>
          </a:p>
          <a:p>
            <a:pPr algn="l"/>
            <a:r>
              <a:rPr lang="en-US" sz="2000" dirty="0" err="1">
                <a:solidFill>
                  <a:srgbClr val="002060"/>
                </a:solidFill>
              </a:rPr>
              <a:t>Name_of_Object</a:t>
            </a:r>
            <a:r>
              <a:rPr lang="en-US" sz="2000" dirty="0">
                <a:solidFill>
                  <a:srgbClr val="002060"/>
                </a:solidFill>
              </a:rPr>
              <a:t>["</a:t>
            </a:r>
            <a:r>
              <a:rPr lang="en-US" sz="2000" dirty="0" err="1">
                <a:solidFill>
                  <a:srgbClr val="002060"/>
                </a:solidFill>
              </a:rPr>
              <a:t>Name_of_property</a:t>
            </a:r>
            <a:r>
              <a:rPr lang="en-US" sz="2000" dirty="0">
                <a:solidFill>
                  <a:srgbClr val="002060"/>
                </a:solidFill>
              </a:rPr>
              <a:t>"]</a:t>
            </a:r>
          </a:p>
        </p:txBody>
      </p:sp>
    </p:spTree>
    <p:extLst>
      <p:ext uri="{BB962C8B-B14F-4D97-AF65-F5344CB8AC3E}">
        <p14:creationId xmlns:p14="http://schemas.microsoft.com/office/powerpoint/2010/main" val="224476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359936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Accessing methods from JS Object: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1463615"/>
            <a:ext cx="11600597" cy="5394385"/>
          </a:xfrm>
        </p:spPr>
        <p:txBody>
          <a:bodyPr numCol="1">
            <a:normAutofit/>
          </a:bodyPr>
          <a:lstStyle/>
          <a:p>
            <a:pPr algn="l"/>
            <a:r>
              <a:rPr lang="en-US" sz="2000" b="1" dirty="0">
                <a:solidFill>
                  <a:srgbClr val="002060"/>
                </a:solidFill>
              </a:rPr>
              <a:t>Accessing properties from JS Object:</a:t>
            </a:r>
          </a:p>
          <a:p>
            <a:pPr algn="l"/>
            <a:r>
              <a:rPr lang="en-US" sz="2000" dirty="0" err="1" smtClean="0">
                <a:solidFill>
                  <a:srgbClr val="002060"/>
                </a:solidFill>
              </a:rPr>
              <a:t>Name_of_Object.Name_of_method</a:t>
            </a:r>
            <a:r>
              <a:rPr lang="en-US" sz="2000" dirty="0">
                <a:solidFill>
                  <a:srgbClr val="002060"/>
                </a:solidFill>
              </a:rPr>
              <a:t>()</a:t>
            </a:r>
          </a:p>
          <a:p>
            <a:pPr algn="l"/>
            <a:r>
              <a:rPr lang="en-US" sz="2000" dirty="0">
                <a:solidFill>
                  <a:srgbClr val="002060"/>
                </a:solidFill>
              </a:rPr>
              <a:t>Just put a parentheses at the end of method name</a:t>
            </a:r>
          </a:p>
        </p:txBody>
      </p:sp>
    </p:spTree>
    <p:extLst>
      <p:ext uri="{BB962C8B-B14F-4D97-AF65-F5344CB8AC3E}">
        <p14:creationId xmlns:p14="http://schemas.microsoft.com/office/powerpoint/2010/main" val="258981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359936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Problem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1463615"/>
            <a:ext cx="11600597" cy="5394385"/>
          </a:xfrm>
        </p:spPr>
        <p:txBody>
          <a:bodyPr numCol="1">
            <a:normAutofit/>
          </a:bodyPr>
          <a:lstStyle/>
          <a:p>
            <a:pPr algn="l"/>
            <a:r>
              <a:rPr lang="en-US" sz="2000" dirty="0" smtClean="0">
                <a:solidFill>
                  <a:srgbClr val="002060"/>
                </a:solidFill>
              </a:rPr>
              <a:t>Create A Object Of Animal, Insert Its Characteristics And Methods. And Access That Properties And Methods.</a:t>
            </a:r>
          </a:p>
          <a:p>
            <a:pPr algn="l"/>
            <a:r>
              <a:rPr lang="en-US" sz="2000" b="1" dirty="0" smtClean="0">
                <a:solidFill>
                  <a:srgbClr val="002060"/>
                </a:solidFill>
              </a:rPr>
              <a:t>Properties</a:t>
            </a:r>
            <a:r>
              <a:rPr lang="en-US" sz="2000" b="1" dirty="0">
                <a:solidFill>
                  <a:srgbClr val="002060"/>
                </a:solidFill>
              </a:rPr>
              <a:t>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Name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Color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Price</a:t>
            </a:r>
          </a:p>
          <a:p>
            <a:pPr algn="l"/>
            <a:r>
              <a:rPr lang="en-US" sz="2000" b="1" dirty="0">
                <a:solidFill>
                  <a:srgbClr val="002060"/>
                </a:solidFill>
              </a:rPr>
              <a:t>Method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Eating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Walking</a:t>
            </a:r>
          </a:p>
        </p:txBody>
      </p:sp>
    </p:spTree>
    <p:extLst>
      <p:ext uri="{BB962C8B-B14F-4D97-AF65-F5344CB8AC3E}">
        <p14:creationId xmlns:p14="http://schemas.microsoft.com/office/powerpoint/2010/main" val="63174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4692</TotalTime>
  <Words>335</Words>
  <Application>Microsoft Office PowerPoint</Application>
  <PresentationFormat>Widescreen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Outline of Unit: Objects</vt:lpstr>
      <vt:lpstr>What is Object in JS?</vt:lpstr>
      <vt:lpstr>What are Objects in JS?</vt:lpstr>
      <vt:lpstr>How to create object in JS</vt:lpstr>
      <vt:lpstr>object</vt:lpstr>
      <vt:lpstr>Accessing methods from JS Object:</vt:lpstr>
      <vt:lpstr>Problem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509</cp:revision>
  <dcterms:created xsi:type="dcterms:W3CDTF">2021-05-29T23:44:42Z</dcterms:created>
  <dcterms:modified xsi:type="dcterms:W3CDTF">2022-10-29T06:44:15Z</dcterms:modified>
</cp:coreProperties>
</file>