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0" r:id="rId2"/>
    <p:sldId id="261" r:id="rId3"/>
    <p:sldId id="262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0T16:02:54.13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22820 5011 0,'0'49'109,"0"-24"-93,25 0 0,-25 0-1,25-25 63,74-25-31,100-149-31,-1 25 0,50-49-1,-25 49 1,-49 0-1,-25 75 1,-50 49 0,-99 0-16,25 25 15,0 0 79</inkml:trace>
  <inkml:trace contextRef="#ctx0" brushRef="#br0" timeOffset="15016.9817">7268 10492 0,'49'0'125,"-24"0"-110,25 0 1,-1 0-16,-24 0 16,50 0-1,-26 0 1,-24 0 15,0 0-15,0 0 15,-1 0-15,1 25 30,-25 0-30,0 25 0,0-26-1,0 26 1,0 24-16,0-24 16,0 24-1,0 1 1,0 98-1,0 26 1,0-50 0,0-50-1,0-25 1,0 1-16,0 49 16,0-75-1,0-24 1,0 25-1,0-25 17,0-1-17,0 1 17,0 0 202,0 25-218,0-26-1,-25 76 1,1-1-1,-1 25-15,25-25 16,0-49 0,0-1-1,0-24 1,0 0 0,0 0 62,-25-25-63,25 25-15,0-1 47,-25 1-31,25 0-1,-25 0 1,25 0-16,0-1 16,-24 1-1,24 0 1,-25 0 0,25 0-1,0-1-15,0 26 16,-25-25 15,25 0 32,-25-25-48,0 0 16,1 0-15,-1 0 0,-25 0-1,25 0 17,1 0-17,-1 0 1,0 0 15,0 0 0,0 0 16</inkml:trace>
  <inkml:trace contextRef="#ctx0" brushRef="#br0" timeOffset="17973.9344">7764 12675 0,'25'0'78,"-1"0"-62,26 25-1,0 49 1,-26-24-1,26 0-15,-25-1 16,25 1 0,-26 24-1,1 25 1,0 26 0,-25-51-1,0 50-15,0-50 16,0 1-1,0-1 1,-25 1 0,-24-1-1,24-24 1,0-26 0,0 1-1,0-25 1,-24 25 234,-26 0-250,-98 24 15,-100 26 1,-372 223 0,74-75-1,199-74 1,124-75 0,50-49-1,74 0 1,-25-1-16,50-24 15,0 0 1,-1 0 0,51 0-1,-1 0 1,25 0 15,-24 0 157,24 0-173,-25 0 1,1-49-16,24 24 16,-25 0-1,50-24 1,-25 24-1,25 0 1,0 0 0,0 0-16,-24 25 125,-1 0-63,0 0-46,0 50-1,-24 49 1,-1-49-16,25-25 31,25-1-15,25-24 125,0 0-126,24-49 1,-24 24-1,25 0 1,-50 0 15,25 25-15,-25-49 0,24 24-1,-24 0 1,0 0-1,25 25 173,25 0-157,-1 0-31,1 0 16,-25 0-1,24 0 1,1 25 0,-25-25 15,-25 25 16,25-25 15</inkml:trace>
  <inkml:trace contextRef="#ctx0" brushRef="#br0" timeOffset="20080.3314">1712 14560 0,'49'0'0,"1"0"15,-25 0 1,24 0-1,1 0 1,24 0 0,1 0-1,24 0-15,-25 0 16,50 0 0,50 0-1,-25 25 1,74 0-1,-74 0 1,-75 0-16,-24-25 16,-25 0-1,49 0 1,0 0 203,26 0-204,-1 0 1,99 0 0,1 0-1,-75 0 1,0-25-1,-99 25 1,-1 0-16,1 0 31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0T16:03:28.59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5060 8285 0,'0'25'125,"0"-1"-94,0 1-31,0 0 266,0 0-204,25 0 110,0-25 734,0 0-828,-1 0-31,1 0-31,0 0-1,-25-25 1,25 25 15,0 0-15,-1-25 0,1 0-1,0 25 1,25-49-1,-1 24-15,1-25 16,-1 50 0,1-49-1,-25 24 17,24 0-17,-24 25-15,25-25 16,-1 0-1,-24 1 1,0 24 0,0 0-1,0 0-15,-25-25 47,25 25 0</inkml:trace>
  <inkml:trace contextRef="#ctx0" brushRef="#br0" timeOffset="8329.5112">6052 12601 0,'-24'0'16,"24"25"62,0-1-31,0 1-47,24-25 62,-24 25-46,25-25 46,0 0-15,0 0-31,0 0-16,49 0 15,-24-25 1,-1 0 0,1-24-1,24 24 1,-49 0-1,0 0-15,0 25 32</inkml:trace>
  <inkml:trace contextRef="#ctx0" brushRef="#br0" timeOffset="9595.3441">5730 13742 0,'25'49'94,"-25"-24"-63,0 0-15,24-25-1,1 0 63,25 0-62,24 0 0,1-50-1,49-24 1,-50 24 0,-24 1-16,-1 24 15,-49 0 1,25 25-1,0 0 1,-25-25 15</inkml:trace>
  <inkml:trace contextRef="#ctx0" brushRef="#br0" timeOffset="17692.7575">18008 9203 0,'25'0'62,"0"0"-62,0 24 16,-1 1 15,26-25 79,0 0-95,-26-25-15,26 1 16,0-26-1,-26 25 1,26 0 0,-25-24-1,0 49 1,-25-25 62</inkml:trace>
  <inkml:trace contextRef="#ctx0" brushRef="#br0" timeOffset="24791.611">17438 10418 0,'0'-25'47,"49"25"-16,26 0-16,-26 0-15,26 0 16,-1 0 0,1 0-1,-26 0 1,26 0 0,-51 0 234,26-25-235,24 1 1,75-26-16,25 0 15,-75 26 1,-24 24 0,-51-25-1,1 25 1,0 0 0,0 0 15</inkml:trace>
  <inkml:trace contextRef="#ctx0" brushRef="#br0" timeOffset="25899.341">21779 7962 0,'-25'0'31,"-99"50"-31,-273 124 15,25 24 1,124-49 0,24-25-1,26-25 1,0 0 0,24-24-1,50 24-15,25-49 16,-50 24-1,99-49 1,1 0 0,49-1-1,-25-24 188,0 0-187,0 0 0</inkml:trace>
  <inkml:trace contextRef="#ctx0" brushRef="#br0" timeOffset="26794.933">22225 6821 0,'-50'0'15,"1"0"1,-100 25-1,-74 99 1,-596 372 0,-49 0-16,149-74 15,247-75 1,224-198 0,50-50-1,99 1 1,24-26-1,1-24 1,-100 24 0,75 0-1,25-24-15,-1 0 16,50-26 0,1-24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0T16:04:30.64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25846 13246 0,'0'-25'78,"25"0"-62,50 25-1,-26-25 1,-24 25 0,0 0-1</inkml:trace>
  <inkml:trace contextRef="#ctx0" brushRef="#br0" timeOffset="796.5247">27012 13072 0,'75'-25'94,"98"-24"-78,1 24-1,0-25 1,-50 25 0,0 1-16,-75 24 15,-24 0 16</inkml:trace>
  <inkml:trace contextRef="#ctx0" brushRef="#br0" timeOffset="1412.9353">28178 12998 0,'25'0'78,"49"0"-62,-24 0-1,0 0 1,-1 0-16,75 0 15,-49 0 1,-1 0 0,-24 0-1,-1 0 1,-49-25 31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Multiple Column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2000" dirty="0" smtClean="0"/>
              <a:t>Using CSS, We can work with Column, as we can divide long content into column. There are different operation we can perform on the column that are:</a:t>
            </a:r>
          </a:p>
          <a:p>
            <a:pPr algn="l"/>
            <a:endParaRPr lang="en-US" sz="2000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 smtClean="0"/>
              <a:t>column-count</a:t>
            </a:r>
            <a:endParaRPr lang="en-US" sz="20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/>
              <a:t>column-gap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/>
              <a:t>column-rule-style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/>
              <a:t>column-rule-width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/>
              <a:t>column-rule-color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/>
              <a:t>column-rule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2000" dirty="0" smtClean="0"/>
              <a:t>column-width</a:t>
            </a:r>
            <a:endParaRPr lang="en-US" sz="20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616320" y="1500120"/>
              <a:ext cx="8135280" cy="38757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06960" y="1490760"/>
                <a:ext cx="8154000" cy="3894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Multiple Column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3">
            <a:noAutofit/>
          </a:bodyPr>
          <a:lstStyle/>
          <a:p>
            <a:pPr algn="l"/>
            <a:r>
              <a:rPr lang="en-US" sz="2000" b="1" dirty="0" smtClean="0"/>
              <a:t>column-count</a:t>
            </a:r>
          </a:p>
          <a:p>
            <a:pPr algn="l"/>
            <a:r>
              <a:rPr lang="en-US" sz="2000" dirty="0" smtClean="0"/>
              <a:t>How much column you need?</a:t>
            </a:r>
            <a:endParaRPr lang="en-US" sz="2000" dirty="0"/>
          </a:p>
          <a:p>
            <a:pPr algn="l"/>
            <a:r>
              <a:rPr lang="en-US" sz="2000" dirty="0" smtClean="0"/>
              <a:t>#para {</a:t>
            </a:r>
          </a:p>
          <a:p>
            <a:pPr algn="l"/>
            <a:r>
              <a:rPr lang="en-US" sz="2000" dirty="0" smtClean="0"/>
              <a:t>  </a:t>
            </a:r>
            <a:r>
              <a:rPr lang="en-US" sz="2000" dirty="0"/>
              <a:t>column-count: 3</a:t>
            </a:r>
            <a:r>
              <a:rPr lang="en-US" sz="2000" dirty="0" smtClean="0"/>
              <a:t>;</a:t>
            </a:r>
          </a:p>
          <a:p>
            <a:pPr algn="l"/>
            <a:r>
              <a:rPr lang="en-US" sz="2000" dirty="0" smtClean="0"/>
              <a:t>}</a:t>
            </a:r>
          </a:p>
          <a:p>
            <a:pPr algn="l"/>
            <a:r>
              <a:rPr lang="en-US" sz="2000" b="1" dirty="0" smtClean="0"/>
              <a:t>column-gap</a:t>
            </a:r>
          </a:p>
          <a:p>
            <a:pPr algn="l"/>
            <a:r>
              <a:rPr lang="en-US" sz="2000" dirty="0" smtClean="0"/>
              <a:t>#para {</a:t>
            </a:r>
          </a:p>
          <a:p>
            <a:pPr algn="l"/>
            <a:r>
              <a:rPr lang="en-US" sz="2000" dirty="0" smtClean="0"/>
              <a:t>  column-count: 4;</a:t>
            </a:r>
          </a:p>
          <a:p>
            <a:pPr algn="l"/>
            <a:r>
              <a:rPr lang="en-US" sz="2000" dirty="0" smtClean="0"/>
              <a:t> column-gap: 40px;</a:t>
            </a:r>
          </a:p>
          <a:p>
            <a:pPr algn="l"/>
            <a:r>
              <a:rPr lang="en-US" sz="2000" dirty="0" smtClean="0"/>
              <a:t>}</a:t>
            </a:r>
          </a:p>
          <a:p>
            <a:pPr algn="l"/>
            <a:endParaRPr lang="en-US" sz="2000" dirty="0"/>
          </a:p>
          <a:p>
            <a:pPr algn="l"/>
            <a:endParaRPr lang="en-US" sz="2000" dirty="0" smtClean="0"/>
          </a:p>
          <a:p>
            <a:pPr algn="l"/>
            <a:r>
              <a:rPr lang="en-US" sz="2000" b="1" dirty="0" smtClean="0"/>
              <a:t>column-rule-style</a:t>
            </a:r>
          </a:p>
          <a:p>
            <a:pPr algn="l"/>
            <a:r>
              <a:rPr lang="en-US" sz="2000" dirty="0" smtClean="0"/>
              <a:t>#para {</a:t>
            </a:r>
          </a:p>
          <a:p>
            <a:pPr algn="l"/>
            <a:r>
              <a:rPr lang="en-US" sz="2000" dirty="0" smtClean="0"/>
              <a:t>  </a:t>
            </a:r>
            <a:r>
              <a:rPr lang="en-US" sz="2000" dirty="0"/>
              <a:t>column-count: 4;</a:t>
            </a:r>
          </a:p>
          <a:p>
            <a:pPr algn="l"/>
            <a:r>
              <a:rPr lang="en-US" sz="2000" dirty="0"/>
              <a:t> column-gap: 40px</a:t>
            </a:r>
            <a:r>
              <a:rPr lang="en-US" sz="2000" dirty="0" smtClean="0"/>
              <a:t>;</a:t>
            </a:r>
          </a:p>
          <a:p>
            <a:pPr algn="l"/>
            <a:r>
              <a:rPr lang="en-US" sz="2000" dirty="0"/>
              <a:t> column-rule-style: solid</a:t>
            </a:r>
            <a:r>
              <a:rPr lang="en-US" sz="2000" dirty="0" smtClean="0"/>
              <a:t>;</a:t>
            </a:r>
            <a:endParaRPr lang="en-US" sz="2000" dirty="0"/>
          </a:p>
          <a:p>
            <a:pPr algn="l"/>
            <a:r>
              <a:rPr lang="en-US" sz="2000" dirty="0"/>
              <a:t>}</a:t>
            </a:r>
          </a:p>
          <a:p>
            <a:pPr algn="l"/>
            <a:endParaRPr lang="en-US" sz="2000" b="1" dirty="0" smtClean="0"/>
          </a:p>
          <a:p>
            <a:pPr algn="l"/>
            <a:endParaRPr lang="en-US" sz="2000" b="1" dirty="0"/>
          </a:p>
          <a:p>
            <a:pPr algn="l"/>
            <a:endParaRPr lang="en-US" sz="2000" b="1" dirty="0" smtClean="0"/>
          </a:p>
          <a:p>
            <a:pPr algn="l"/>
            <a:endParaRPr lang="en-US" sz="2000" b="1" dirty="0"/>
          </a:p>
          <a:p>
            <a:pPr algn="l"/>
            <a:endParaRPr lang="en-US" sz="2000" b="1" dirty="0" smtClean="0"/>
          </a:p>
          <a:p>
            <a:pPr algn="l"/>
            <a:endParaRPr lang="en-US" sz="2000" b="1" dirty="0"/>
          </a:p>
          <a:p>
            <a:pPr algn="l"/>
            <a:r>
              <a:rPr lang="en-US" sz="2000" b="1" dirty="0" smtClean="0"/>
              <a:t>More style</a:t>
            </a:r>
            <a:endParaRPr lang="en-US" sz="2000" b="1" dirty="0"/>
          </a:p>
          <a:p>
            <a:pPr algn="l"/>
            <a:r>
              <a:rPr lang="en-US" sz="2000" dirty="0"/>
              <a:t>dotted </a:t>
            </a:r>
            <a:endParaRPr lang="en-US" sz="2000" dirty="0" smtClean="0"/>
          </a:p>
          <a:p>
            <a:pPr algn="l"/>
            <a:r>
              <a:rPr lang="en-US" sz="2000" dirty="0" smtClean="0"/>
              <a:t>dashed</a:t>
            </a:r>
            <a:endParaRPr lang="en-US" sz="2000" dirty="0"/>
          </a:p>
          <a:p>
            <a:pPr algn="l"/>
            <a:r>
              <a:rPr lang="en-US" sz="2000" dirty="0" smtClean="0"/>
              <a:t>solid</a:t>
            </a:r>
            <a:endParaRPr lang="en-US" sz="2000" dirty="0"/>
          </a:p>
          <a:p>
            <a:pPr algn="l"/>
            <a:r>
              <a:rPr lang="en-US" sz="2000" dirty="0" smtClean="0"/>
              <a:t>double</a:t>
            </a:r>
            <a:endParaRPr lang="en-US" sz="2000" dirty="0"/>
          </a:p>
          <a:p>
            <a:pPr algn="l"/>
            <a:r>
              <a:rPr lang="en-US" sz="2000" dirty="0" smtClean="0"/>
              <a:t>Groove</a:t>
            </a:r>
          </a:p>
          <a:p>
            <a:pPr algn="l"/>
            <a:r>
              <a:rPr lang="en-US" sz="2000" dirty="0" smtClean="0"/>
              <a:t>Ridge</a:t>
            </a:r>
            <a:endParaRPr lang="en-US" sz="2000" dirty="0"/>
          </a:p>
          <a:p>
            <a:pPr algn="l"/>
            <a:r>
              <a:rPr lang="en-US" sz="2000" dirty="0" smtClean="0"/>
              <a:t>inset</a:t>
            </a:r>
            <a:endParaRPr lang="en-US" sz="2000" dirty="0"/>
          </a:p>
          <a:p>
            <a:pPr algn="l"/>
            <a:r>
              <a:rPr lang="en-US" sz="2000" dirty="0" smtClean="0"/>
              <a:t>outset</a:t>
            </a:r>
            <a:endParaRPr lang="en-US" sz="20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821600" y="2455560"/>
              <a:ext cx="6179760" cy="25275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12240" y="2446200"/>
                <a:ext cx="6198480" cy="2546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0027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Multiple Column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3">
            <a:noAutofit/>
          </a:bodyPr>
          <a:lstStyle/>
          <a:p>
            <a:pPr algn="l"/>
            <a:r>
              <a:rPr lang="en-US" sz="1800" b="1" dirty="0" smtClean="0"/>
              <a:t>column-rule-width</a:t>
            </a:r>
          </a:p>
          <a:p>
            <a:pPr algn="l"/>
            <a:r>
              <a:rPr lang="en-US" sz="1800" dirty="0" smtClean="0"/>
              <a:t>#</a:t>
            </a:r>
            <a:r>
              <a:rPr lang="en-US" sz="1800" dirty="0"/>
              <a:t>para {</a:t>
            </a:r>
          </a:p>
          <a:p>
            <a:pPr algn="l"/>
            <a:r>
              <a:rPr lang="en-US" sz="1800" dirty="0"/>
              <a:t>  column-count: 4;</a:t>
            </a:r>
          </a:p>
          <a:p>
            <a:pPr algn="l"/>
            <a:r>
              <a:rPr lang="en-US" sz="1800" dirty="0"/>
              <a:t> column-gap: 40px;</a:t>
            </a:r>
          </a:p>
          <a:p>
            <a:pPr algn="l"/>
            <a:r>
              <a:rPr lang="en-US" sz="1800" dirty="0"/>
              <a:t> column-rule-style: solid</a:t>
            </a:r>
            <a:r>
              <a:rPr lang="en-US" sz="1800" dirty="0" smtClean="0"/>
              <a:t>;</a:t>
            </a:r>
          </a:p>
          <a:p>
            <a:pPr algn="l"/>
            <a:r>
              <a:rPr lang="en-US" sz="1800" dirty="0" smtClean="0"/>
              <a:t>column-rule-width: 2px;</a:t>
            </a:r>
            <a:endParaRPr lang="en-US" sz="1800" dirty="0"/>
          </a:p>
          <a:p>
            <a:pPr algn="l"/>
            <a:r>
              <a:rPr lang="en-US" sz="1800" dirty="0"/>
              <a:t>}</a:t>
            </a:r>
          </a:p>
          <a:p>
            <a:pPr algn="l"/>
            <a:endParaRPr lang="en-US" sz="1800" dirty="0" smtClean="0"/>
          </a:p>
          <a:p>
            <a:pPr algn="l"/>
            <a:endParaRPr lang="en-US" sz="1800" dirty="0"/>
          </a:p>
          <a:p>
            <a:pPr algn="l"/>
            <a:endParaRPr lang="en-US" sz="1800" dirty="0" smtClean="0"/>
          </a:p>
          <a:p>
            <a:pPr algn="l"/>
            <a:endParaRPr lang="en-US" sz="1800" dirty="0"/>
          </a:p>
          <a:p>
            <a:pPr algn="l"/>
            <a:endParaRPr lang="en-US" sz="1800" dirty="0" smtClean="0"/>
          </a:p>
          <a:p>
            <a:pPr algn="l"/>
            <a:r>
              <a:rPr lang="en-US" sz="1800" b="1" dirty="0" smtClean="0"/>
              <a:t>column-rule-color</a:t>
            </a:r>
            <a:endParaRPr lang="en-US" sz="1800" b="1" dirty="0"/>
          </a:p>
          <a:p>
            <a:pPr algn="l"/>
            <a:r>
              <a:rPr lang="en-US" sz="1800" dirty="0"/>
              <a:t>#para {</a:t>
            </a:r>
          </a:p>
          <a:p>
            <a:pPr algn="l"/>
            <a:r>
              <a:rPr lang="en-US" sz="1800" dirty="0"/>
              <a:t>  column-count: 4;</a:t>
            </a:r>
          </a:p>
          <a:p>
            <a:pPr algn="l"/>
            <a:r>
              <a:rPr lang="en-US" sz="1800" dirty="0"/>
              <a:t> column-gap: 40px;</a:t>
            </a:r>
          </a:p>
          <a:p>
            <a:pPr algn="l"/>
            <a:r>
              <a:rPr lang="en-US" sz="1800" dirty="0"/>
              <a:t> column-rule-style: solid;</a:t>
            </a:r>
          </a:p>
          <a:p>
            <a:pPr algn="l"/>
            <a:r>
              <a:rPr lang="en-US" sz="1800" dirty="0"/>
              <a:t>column-rule-width: 2px</a:t>
            </a:r>
            <a:r>
              <a:rPr lang="en-US" sz="1800" dirty="0" smtClean="0"/>
              <a:t>;</a:t>
            </a:r>
          </a:p>
          <a:p>
            <a:pPr algn="l"/>
            <a:r>
              <a:rPr lang="en-US" sz="1800" dirty="0" smtClean="0"/>
              <a:t>column-rule-color: gray;</a:t>
            </a:r>
            <a:endParaRPr lang="en-US" sz="1800" dirty="0"/>
          </a:p>
          <a:p>
            <a:pPr algn="l"/>
            <a:r>
              <a:rPr lang="en-US" sz="1800" dirty="0"/>
              <a:t>}</a:t>
            </a:r>
          </a:p>
          <a:p>
            <a:pPr algn="l"/>
            <a:endParaRPr lang="en-US" sz="1800" b="1" dirty="0" smtClean="0"/>
          </a:p>
          <a:p>
            <a:pPr algn="l"/>
            <a:endParaRPr lang="en-US" sz="1800" b="1" dirty="0"/>
          </a:p>
          <a:p>
            <a:pPr algn="l"/>
            <a:endParaRPr lang="en-US" sz="1800" b="1" dirty="0" smtClean="0"/>
          </a:p>
          <a:p>
            <a:pPr algn="l"/>
            <a:endParaRPr lang="en-US" sz="1800" b="1" dirty="0"/>
          </a:p>
          <a:p>
            <a:pPr algn="l"/>
            <a:r>
              <a:rPr lang="en-US" sz="1800" b="1" dirty="0" smtClean="0"/>
              <a:t>column-rule </a:t>
            </a:r>
            <a:r>
              <a:rPr lang="en-US" sz="1800" b="1" dirty="0"/>
              <a:t>(short hand </a:t>
            </a:r>
            <a:r>
              <a:rPr lang="en-US" sz="1800" b="1" dirty="0" smtClean="0"/>
              <a:t>property)</a:t>
            </a:r>
          </a:p>
          <a:p>
            <a:pPr algn="l"/>
            <a:r>
              <a:rPr lang="en-US" sz="1800" dirty="0" smtClean="0"/>
              <a:t>#</a:t>
            </a:r>
            <a:r>
              <a:rPr lang="en-US" sz="1800" dirty="0"/>
              <a:t>para {</a:t>
            </a:r>
          </a:p>
          <a:p>
            <a:pPr algn="l"/>
            <a:r>
              <a:rPr lang="en-US" sz="1800" dirty="0" smtClean="0"/>
              <a:t>column-count</a:t>
            </a:r>
            <a:r>
              <a:rPr lang="en-US" sz="1800" dirty="0"/>
              <a:t>: 4;</a:t>
            </a:r>
          </a:p>
          <a:p>
            <a:pPr algn="l"/>
            <a:r>
              <a:rPr lang="en-US" sz="1800" dirty="0" smtClean="0"/>
              <a:t>column-gap</a:t>
            </a:r>
            <a:r>
              <a:rPr lang="en-US" sz="1800" dirty="0"/>
              <a:t>: 40px;</a:t>
            </a:r>
          </a:p>
          <a:p>
            <a:pPr algn="l"/>
            <a:r>
              <a:rPr lang="en-US" sz="1800" dirty="0" smtClean="0">
                <a:solidFill>
                  <a:srgbClr val="00B0F0"/>
                </a:solidFill>
              </a:rPr>
              <a:t>/* column-rule-style: solid;</a:t>
            </a:r>
          </a:p>
          <a:p>
            <a:pPr algn="l"/>
            <a:r>
              <a:rPr lang="en-US" sz="1800" dirty="0" smtClean="0">
                <a:solidFill>
                  <a:srgbClr val="00B0F0"/>
                </a:solidFill>
              </a:rPr>
              <a:t>column-rule-width: 2px;</a:t>
            </a:r>
          </a:p>
          <a:p>
            <a:pPr algn="l"/>
            <a:r>
              <a:rPr lang="en-US" sz="1800" dirty="0" smtClean="0">
                <a:solidFill>
                  <a:srgbClr val="00B0F0"/>
                </a:solidFill>
              </a:rPr>
              <a:t>column-rule-color: gray;*/</a:t>
            </a:r>
          </a:p>
          <a:p>
            <a:pPr algn="l"/>
            <a:r>
              <a:rPr lang="en-US" sz="1800" dirty="0" smtClean="0"/>
              <a:t>column-rule:1px </a:t>
            </a:r>
            <a:r>
              <a:rPr lang="en-US" sz="1800" dirty="0"/>
              <a:t>solid </a:t>
            </a:r>
            <a:r>
              <a:rPr lang="en-US" sz="1800" dirty="0" smtClean="0"/>
              <a:t>gray</a:t>
            </a:r>
          </a:p>
          <a:p>
            <a:pPr algn="l"/>
            <a:r>
              <a:rPr lang="en-US" sz="1800" dirty="0" smtClean="0"/>
              <a:t>}</a:t>
            </a:r>
            <a:endParaRPr lang="en-US" sz="18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9304560" y="4634640"/>
              <a:ext cx="1063080" cy="1342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295200" y="4625280"/>
                <a:ext cx="1081800" cy="153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1111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Multiple Column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3">
            <a:noAutofit/>
          </a:bodyPr>
          <a:lstStyle/>
          <a:p>
            <a:pPr algn="l"/>
            <a:r>
              <a:rPr lang="en-US" sz="1800" b="1" dirty="0" smtClean="0"/>
              <a:t>column-width</a:t>
            </a:r>
            <a:endParaRPr lang="en-US" sz="1800" b="1" dirty="0"/>
          </a:p>
          <a:p>
            <a:pPr algn="l"/>
            <a:r>
              <a:rPr lang="en-US" sz="1800" dirty="0"/>
              <a:t>#para {</a:t>
            </a:r>
          </a:p>
          <a:p>
            <a:pPr algn="l"/>
            <a:r>
              <a:rPr lang="en-US" sz="1800" dirty="0"/>
              <a:t>column-count: 4;</a:t>
            </a:r>
          </a:p>
          <a:p>
            <a:pPr algn="l"/>
            <a:r>
              <a:rPr lang="en-US" sz="1800" dirty="0"/>
              <a:t>column-gap: 40px;</a:t>
            </a:r>
          </a:p>
          <a:p>
            <a:pPr algn="l"/>
            <a:r>
              <a:rPr lang="en-US" sz="1800" dirty="0"/>
              <a:t>column-rule:1px solid gray;</a:t>
            </a:r>
          </a:p>
          <a:p>
            <a:pPr algn="l"/>
            <a:r>
              <a:rPr lang="en-US" sz="1800" smtClean="0"/>
              <a:t>column-width:100px</a:t>
            </a:r>
            <a:r>
              <a:rPr lang="en-US" sz="1800" dirty="0"/>
              <a:t>;</a:t>
            </a:r>
          </a:p>
          <a:p>
            <a:pPr algn="l"/>
            <a:r>
              <a:rPr lang="en-US" sz="1800" dirty="0"/>
              <a:t>}</a:t>
            </a:r>
          </a:p>
          <a:p>
            <a:pPr algn="l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3523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3955</TotalTime>
  <Words>216</Words>
  <Application>Microsoft Office PowerPoint</Application>
  <PresentationFormat>Widescreen</PresentationFormat>
  <Paragraphs>86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CSS Multiple Column</vt:lpstr>
      <vt:lpstr>CSS Multiple Column</vt:lpstr>
      <vt:lpstr>CSS Multiple Column</vt:lpstr>
      <vt:lpstr>CSS Multiple Column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415</cp:revision>
  <dcterms:created xsi:type="dcterms:W3CDTF">2021-05-29T23:44:42Z</dcterms:created>
  <dcterms:modified xsi:type="dcterms:W3CDTF">2022-10-25T06:33:21Z</dcterms:modified>
</cp:coreProperties>
</file>