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2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3T23:31:01.0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11460 9302 0,'0'-25'62,"0"0"1,25 25-32,-1 0-15,26 0-1,24 0 1,1 0 0,-1 0-1,1 0-15,-26 0 16,-24 0-1,0 0 1,24-25 0,-24 25 15,0 0-15,0 0-1</inkml:trace>
  <inkml:trace contextRef="#ctx0" brushRef="#br0" timeOffset="5336.5637">3721 10592 0,'0'-25'47,"25"25"0,49 0-31,-24 0-1,-1 0 1,26 0-1,24 0 1,0 0 0,75 0-1,-1 0-15,26 0 16,-75 0 0,-25 0-1,-49 0 1,24 0-1,-49 0 17,0 0-17,-1 0-15</inkml:trace>
  <inkml:trace contextRef="#ctx0" brushRef="#br0" timeOffset="15256.2556">11485 11509 0,'0'-24'78,"24"24"-62,76 0 0,24-25-1,49 25 1,1-25-1,0 25 1,-50 0 0,-50 0-1,25 0 1,-49 0-16,-1 0 16,1 0-1,0 0 1,-26 0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3T23:33:16.4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9723 6623 0,'50'0'157,"-25"0"-142,0-25 1,24 25-1,26 0-15,-26 0 16,26-25 0,-50 25-1</inkml:trace>
  <inkml:trace contextRef="#ctx0" brushRef="#br0" timeOffset="1757.1643">10592 6300 0,'0'-24'31,"49"24"63,26 0-78,-1 0-1,0 0 1,-49 0 0,25 0-1,-25 0 16,-1 0-15,-24 24 31,0 1-31,0 25-1,0-25 1,-24-1-1,-1 26-15,0-25 16,0 0 0,25-1 15,-25-24-15,75 25 77,0-25-77,-26 25 0,26-25-1,-25 0 1,0 25-1,-25 0 1,24-25 31,-24 24-31,0 1 46,-24 0-31,-1 0-15,0-25 0,25 25-1,-25-25 1,0 24-1,1 1 17,-1 0-1,0-25 16,0 0-32</inkml:trace>
  <inkml:trace contextRef="#ctx0" brushRef="#br0" timeOffset="10731.1582">7590 5060 0,'0'-25'110,"0"1"-48,25 24-15,25 0-31,-26 0-1,1 0 1,0 0 0,-25 24 93,0 1-78,0 0 0,0 0-31,0 0 16,0-1 0,0 1-1,0 0 1,0 0 15,0 0-15,-25-1-1,25 1 17,0 0-1,-25 0 0,25 0 0,25-25 110,0 0-141,0 0 16,24-25-1,1 0 1,0 0 0,-26-24-1,26 49 1,-50-25-1,25 25-15,0-25 16</inkml:trace>
  <inkml:trace contextRef="#ctx0" brushRef="#br0" timeOffset="11961.9775">8186 4738 0,'-25'0'125,"25"24"-62,0 1-48,0 0 1,0 0-1,25 0-15,-1-25 16,1 49 0,0-49 15,-25 25-15,25-25-1,0 25 1,-1 0-1,-24 0 95,0-1-32,0 1-47,-24 0-15,-1 0-1,25 0-15,-25-25 32,0 24-17,0 1 32,1 0-16,24 0 16,-25-25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Animation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 smtClean="0"/>
              <a:t>animation-name</a:t>
            </a:r>
            <a:endParaRPr lang="en-US" sz="2000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/>
              <a:t>animation-duration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/>
              <a:t>animation-timing-function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ease </a:t>
            </a:r>
            <a:r>
              <a:rPr lang="en-US" sz="2000" dirty="0" smtClean="0"/>
              <a:t>			slow </a:t>
            </a:r>
            <a:r>
              <a:rPr lang="en-US" sz="2000" dirty="0"/>
              <a:t>start, then fast and then end slow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	linear 			same speed from start to 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	ease-in 			slow start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ease-out </a:t>
            </a:r>
            <a:r>
              <a:rPr lang="en-US" sz="2000" dirty="0" smtClean="0"/>
              <a:t>		slow </a:t>
            </a:r>
            <a:r>
              <a:rPr lang="en-US" sz="2000" dirty="0"/>
              <a:t>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ease-in-out </a:t>
            </a:r>
            <a:r>
              <a:rPr lang="en-US" sz="2000" dirty="0" smtClean="0"/>
              <a:t>		slow </a:t>
            </a:r>
            <a:r>
              <a:rPr lang="en-US" sz="2000" dirty="0"/>
              <a:t>start and 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</a:t>
            </a:r>
            <a:r>
              <a:rPr lang="en-US" sz="2000" dirty="0" smtClean="0"/>
              <a:t>step-start	 	according </a:t>
            </a:r>
            <a:r>
              <a:rPr lang="en-US" sz="2000" dirty="0"/>
              <a:t>to steps(1, start)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step-end </a:t>
            </a:r>
            <a:r>
              <a:rPr lang="en-US" sz="2000" dirty="0" smtClean="0"/>
              <a:t>		according </a:t>
            </a:r>
            <a:r>
              <a:rPr lang="en-US" sz="2000" dirty="0"/>
              <a:t>to steps(1, end)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steps(number, start/end)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cubic-</a:t>
            </a:r>
            <a:r>
              <a:rPr lang="en-US" sz="2000" dirty="0" err="1"/>
              <a:t>bezier</a:t>
            </a:r>
            <a:r>
              <a:rPr lang="en-US" sz="2000" dirty="0"/>
              <a:t> </a:t>
            </a:r>
            <a:r>
              <a:rPr lang="en-US" sz="2000" dirty="0" smtClean="0"/>
              <a:t>		user </a:t>
            </a:r>
            <a:r>
              <a:rPr lang="en-US" sz="2000" dirty="0"/>
              <a:t>defined(0.3,1,0.2</a:t>
            </a:r>
            <a:r>
              <a:rPr lang="en-US" sz="2000" dirty="0" smtClean="0"/>
              <a:t>)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339560" y="3321720"/>
              <a:ext cx="3259440" cy="82188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0200" y="3312360"/>
                <a:ext cx="3278160" cy="84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Animation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 smtClean="0"/>
              <a:t>animation-delay</a:t>
            </a:r>
            <a:endParaRPr lang="en-US" sz="2000" dirty="0"/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/>
              <a:t>animation-iteration-count</a:t>
            </a:r>
          </a:p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dirty="0"/>
              <a:t>animation-direction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normal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reverse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alternate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	</a:t>
            </a:r>
            <a:r>
              <a:rPr lang="en-US" sz="2000" dirty="0" smtClean="0"/>
              <a:t>alternate-reverse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2732400" y="1705680"/>
              <a:ext cx="1268280" cy="7592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23040" y="1696320"/>
                <a:ext cx="1287000" cy="777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576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Animation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b="1" dirty="0" smtClean="0"/>
              <a:t>Animation shorthand property</a:t>
            </a:r>
          </a:p>
          <a:p>
            <a:pPr algn="l"/>
            <a:r>
              <a:rPr lang="en-US" sz="2000" dirty="0" smtClean="0"/>
              <a:t>animation( </a:t>
            </a:r>
            <a:r>
              <a:rPr lang="en-US" sz="2000" dirty="0" smtClean="0">
                <a:solidFill>
                  <a:srgbClr val="FFFF00"/>
                </a:solidFill>
              </a:rPr>
              <a:t>animation-name</a:t>
            </a:r>
            <a:r>
              <a:rPr lang="en-US" sz="2000" dirty="0" smtClean="0"/>
              <a:t> animation-duration </a:t>
            </a:r>
            <a:r>
              <a:rPr lang="en-US" sz="2000" dirty="0" smtClean="0">
                <a:solidFill>
                  <a:srgbClr val="FFFF00"/>
                </a:solidFill>
              </a:rPr>
              <a:t>animation-timing-function</a:t>
            </a:r>
            <a:r>
              <a:rPr lang="en-US" sz="2000" dirty="0" smtClean="0"/>
              <a:t> animation-delay </a:t>
            </a:r>
            <a:r>
              <a:rPr lang="en-US" sz="2000" dirty="0" smtClean="0">
                <a:solidFill>
                  <a:srgbClr val="FFFF00"/>
                </a:solidFill>
              </a:rPr>
              <a:t>animation-iteration-count</a:t>
            </a:r>
            <a:r>
              <a:rPr lang="en-US" sz="2000" dirty="0" smtClean="0"/>
              <a:t> animation-direction)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6602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6614</TotalTime>
  <Words>24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CSS Animation</vt:lpstr>
      <vt:lpstr>CSS Animation</vt:lpstr>
      <vt:lpstr>CSS Animation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415</cp:revision>
  <dcterms:created xsi:type="dcterms:W3CDTF">2021-05-29T23:44:42Z</dcterms:created>
  <dcterms:modified xsi:type="dcterms:W3CDTF">2022-10-25T06:37:33Z</dcterms:modified>
</cp:coreProperties>
</file>