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99" r:id="rId1"/>
  </p:sldMasterIdLst>
  <p:sldIdLst>
    <p:sldId id="260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97" autoAdjust="0"/>
    <p:restoredTop sz="94660"/>
  </p:normalViewPr>
  <p:slideViewPr>
    <p:cSldViewPr snapToGrid="0">
      <p:cViewPr varScale="1">
        <p:scale>
          <a:sx n="70" d="100"/>
          <a:sy n="70" d="100"/>
        </p:scale>
        <p:origin x="68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0366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62978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689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16135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8272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8493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3851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1420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2603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531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3971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39109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000" r:id="rId1"/>
    <p:sldLayoutId id="2147484001" r:id="rId2"/>
    <p:sldLayoutId id="2147484002" r:id="rId3"/>
    <p:sldLayoutId id="2147484003" r:id="rId4"/>
    <p:sldLayoutId id="2147484004" r:id="rId5"/>
    <p:sldLayoutId id="2147484005" r:id="rId6"/>
    <p:sldLayoutId id="2147484006" r:id="rId7"/>
    <p:sldLayoutId id="2147484007" r:id="rId8"/>
    <p:sldLayoutId id="2147484008" r:id="rId9"/>
    <p:sldLayoutId id="2147484009" r:id="rId10"/>
    <p:sldLayoutId id="214748401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CSS </a:t>
            </a:r>
            <a:r>
              <a:rPr lang="en-US" b="1" dirty="0" smtClean="0"/>
              <a:t>Opacity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9" y="1773237"/>
            <a:ext cx="11600597" cy="4804984"/>
          </a:xfrm>
        </p:spPr>
        <p:txBody>
          <a:bodyPr numCol="1">
            <a:noAutofit/>
          </a:bodyPr>
          <a:lstStyle/>
          <a:p>
            <a:pPr algn="l"/>
            <a:r>
              <a:rPr lang="en-US" sz="2000" dirty="0" smtClean="0"/>
              <a:t>Opacity is the way to work with transparency of an HTML element using CSS</a:t>
            </a:r>
          </a:p>
          <a:p>
            <a:pPr algn="l"/>
            <a:r>
              <a:rPr lang="en-US" sz="2000" dirty="0" smtClean="0"/>
              <a:t>We can apply opacity to any HTML element like h1 to h6, p, image and any div box or section </a:t>
            </a:r>
            <a:r>
              <a:rPr lang="en-US" sz="2000" dirty="0" err="1" smtClean="0"/>
              <a:t>etc</a:t>
            </a:r>
            <a:endParaRPr lang="en-US" sz="2000" dirty="0" smtClean="0"/>
          </a:p>
          <a:p>
            <a:pPr algn="l"/>
            <a:r>
              <a:rPr lang="en-US" sz="2000" dirty="0" smtClean="0"/>
              <a:t>Different way to provide opacity to HTML element</a:t>
            </a:r>
            <a:endParaRPr lang="en-US" sz="2000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 smtClean="0"/>
              <a:t>RGBA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 smtClean="0"/>
              <a:t>HSLA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 smtClean="0"/>
              <a:t>Opacity property</a:t>
            </a:r>
            <a:endParaRPr lang="en-US" sz="2000" dirty="0"/>
          </a:p>
          <a:p>
            <a:pPr algn="l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116204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3553</TotalTime>
  <Words>51</Words>
  <Application>Microsoft Office PowerPoint</Application>
  <PresentationFormat>Widescreen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CSS Opacity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Python Complete Course</dc:title>
  <dc:creator>Faisal Zamir</dc:creator>
  <cp:lastModifiedBy>Faisal Zamir</cp:lastModifiedBy>
  <cp:revision>401</cp:revision>
  <dcterms:created xsi:type="dcterms:W3CDTF">2021-05-29T23:44:42Z</dcterms:created>
  <dcterms:modified xsi:type="dcterms:W3CDTF">2022-10-25T06:30:53Z</dcterms:modified>
</cp:coreProperties>
</file>