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Width and Height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/>
              <a:t>Width and Height property are used to control size of HTML Element</a:t>
            </a:r>
          </a:p>
          <a:p>
            <a:pPr algn="l"/>
            <a:r>
              <a:rPr lang="en-US" sz="1800" dirty="0" smtClean="0"/>
              <a:t>As image, video, heading, paragraph, div etc.</a:t>
            </a:r>
          </a:p>
          <a:p>
            <a:pPr algn="l"/>
            <a:endParaRPr lang="en-US" sz="1800" dirty="0" smtClean="0"/>
          </a:p>
          <a:p>
            <a:pPr algn="l"/>
            <a:r>
              <a:rPr lang="en-US" sz="1800" b="1" u="sng" dirty="0" smtClean="0"/>
              <a:t>Example:</a:t>
            </a:r>
            <a:endParaRPr lang="en-US" sz="1800" b="1" u="sng" dirty="0"/>
          </a:p>
          <a:p>
            <a:pPr algn="l"/>
            <a:r>
              <a:rPr lang="en-US" sz="1800" dirty="0" smtClean="0"/>
              <a:t>&lt;</a:t>
            </a:r>
            <a:r>
              <a:rPr lang="en-US" sz="1800" dirty="0" err="1" smtClean="0"/>
              <a:t>img</a:t>
            </a:r>
            <a:r>
              <a:rPr lang="en-US" sz="1800" dirty="0" smtClean="0"/>
              <a:t> </a:t>
            </a:r>
            <a:r>
              <a:rPr lang="en-US" sz="1800" dirty="0" err="1" smtClean="0"/>
              <a:t>src</a:t>
            </a:r>
            <a:r>
              <a:rPr lang="en-US" sz="1800" dirty="0" smtClean="0"/>
              <a:t> = “Path” /&gt;</a:t>
            </a:r>
          </a:p>
          <a:p>
            <a:pPr algn="l"/>
            <a:r>
              <a:rPr lang="en-US" sz="1800" dirty="0" smtClean="0"/>
              <a:t>&lt;style&gt;</a:t>
            </a:r>
          </a:p>
          <a:p>
            <a:pPr algn="l"/>
            <a:r>
              <a:rPr lang="en-US" sz="1800" dirty="0" err="1"/>
              <a:t>i</a:t>
            </a:r>
            <a:r>
              <a:rPr lang="en-US" sz="1800" dirty="0" err="1" smtClean="0"/>
              <a:t>mg</a:t>
            </a:r>
            <a:r>
              <a:rPr lang="en-US" sz="1800" dirty="0" smtClean="0"/>
              <a:t>{</a:t>
            </a:r>
          </a:p>
          <a:p>
            <a:pPr algn="l"/>
            <a:r>
              <a:rPr lang="en-US" sz="1800" dirty="0" smtClean="0"/>
              <a:t>	width:38px;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height:40px;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 smtClean="0"/>
              <a:t>&lt;/style&gt;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9186</TotalTime>
  <Words>42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Width and Height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563</cp:revision>
  <dcterms:created xsi:type="dcterms:W3CDTF">2021-05-29T23:44:42Z</dcterms:created>
  <dcterms:modified xsi:type="dcterms:W3CDTF">2022-10-25T06:26:37Z</dcterms:modified>
</cp:coreProperties>
</file>