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10T23:32:50.4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4812 12551 0,'0'-25'47,"0"50"0,25 25-31,-25-25-1,25-1 1,-25 26 0,25-25-1,-25 0-15,0 24 16,0-24 15,24-25-15,-24 25 15,25-25 0,0 0 16,0 0-31,0 0-1,24 0 17,-24-25-17,25-25-15,98-49 16,-24 0 0,0 0-1,-49 24 1,-1 51-1,-49-1 1,0 0 0,0 25 62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Icon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dirty="0" smtClean="0"/>
              <a:t>We can display different types of icon on the website to get attraction of user</a:t>
            </a:r>
          </a:p>
          <a:p>
            <a:pPr algn="l"/>
            <a:r>
              <a:rPr lang="en-US" sz="1800" dirty="0" smtClean="0"/>
              <a:t>Following links are helpful to use font awesome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&lt;</a:t>
            </a:r>
            <a:r>
              <a:rPr lang="en-US" sz="1800" dirty="0"/>
              <a:t>link </a:t>
            </a:r>
            <a:r>
              <a:rPr lang="en-US" sz="1800" dirty="0" err="1"/>
              <a:t>rel</a:t>
            </a:r>
            <a:r>
              <a:rPr lang="en-US" sz="1800" dirty="0"/>
              <a:t>="stylesheet" </a:t>
            </a:r>
            <a:r>
              <a:rPr lang="en-US" sz="1800" dirty="0" err="1"/>
              <a:t>href</a:t>
            </a:r>
            <a:r>
              <a:rPr lang="en-US" sz="1800" dirty="0"/>
              <a:t>="https://pro.fontawesome.com/releases/v5.10.0/</a:t>
            </a:r>
            <a:r>
              <a:rPr lang="en-US" sz="1800" dirty="0" err="1"/>
              <a:t>css</a:t>
            </a:r>
            <a:r>
              <a:rPr lang="en-US" sz="1800" dirty="0"/>
              <a:t>/all.css" integrity="sha384-AYmEC3Yw5cVb3ZcuHtOA93w35dYTsvhLPVnYs9eStHfGJvOvKxVfELGroGkvsg+p" </a:t>
            </a:r>
            <a:r>
              <a:rPr lang="en-US" sz="1800" dirty="0" err="1"/>
              <a:t>crossorigin</a:t>
            </a:r>
            <a:r>
              <a:rPr lang="en-US" sz="1800" dirty="0"/>
              <a:t>="anonymous</a:t>
            </a:r>
            <a:r>
              <a:rPr lang="en-US" sz="1800" dirty="0" smtClean="0"/>
              <a:t>"/&gt;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https://</a:t>
            </a:r>
            <a:r>
              <a:rPr lang="en-US" sz="1800" dirty="0" smtClean="0"/>
              <a:t>css.gg/app</a:t>
            </a:r>
          </a:p>
          <a:p>
            <a:pPr algn="l"/>
            <a:r>
              <a:rPr lang="en-US" sz="1800" b="1" dirty="0" smtClean="0"/>
              <a:t>For example</a:t>
            </a:r>
          </a:p>
          <a:p>
            <a:pPr algn="l"/>
            <a:r>
              <a:rPr lang="sv-SE" sz="1800" dirty="0" smtClean="0"/>
              <a:t>&lt;p&gt;</a:t>
            </a:r>
          </a:p>
          <a:p>
            <a:pPr algn="l"/>
            <a:r>
              <a:rPr lang="sv-SE" sz="1800" dirty="0" smtClean="0"/>
              <a:t>&lt;span&gt;</a:t>
            </a:r>
          </a:p>
          <a:p>
            <a:pPr algn="l"/>
            <a:r>
              <a:rPr lang="it-IT" sz="1800" dirty="0"/>
              <a:t>&lt;i class="fab fa-500px"&gt;&lt;/i&gt;</a:t>
            </a:r>
          </a:p>
          <a:p>
            <a:pPr algn="l"/>
            <a:r>
              <a:rPr lang="sv-SE" sz="1800" dirty="0" smtClean="0"/>
              <a:t>&lt;/span&gt;</a:t>
            </a:r>
            <a:endParaRPr lang="sv-SE" sz="1800" dirty="0"/>
          </a:p>
          <a:p>
            <a:pPr algn="l"/>
            <a:r>
              <a:rPr lang="sv-SE" sz="1800" dirty="0" smtClean="0"/>
              <a:t>&lt;/p</a:t>
            </a:r>
          </a:p>
          <a:p>
            <a:pPr algn="l"/>
            <a:endParaRPr lang="sv-SE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732320" y="4438080"/>
              <a:ext cx="339840" cy="18792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22960" y="4428720"/>
                <a:ext cx="358560" cy="20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3786</TotalTime>
  <Words>70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Icon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410</cp:revision>
  <dcterms:created xsi:type="dcterms:W3CDTF">2021-05-29T23:44:42Z</dcterms:created>
  <dcterms:modified xsi:type="dcterms:W3CDTF">2022-10-25T06:33:33Z</dcterms:modified>
</cp:coreProperties>
</file>