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Transition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600" dirty="0"/>
              <a:t>transition</a:t>
            </a:r>
          </a:p>
          <a:p>
            <a:pPr algn="l"/>
            <a:r>
              <a:rPr lang="en-US" sz="1600" dirty="0"/>
              <a:t>transition-property</a:t>
            </a:r>
          </a:p>
          <a:p>
            <a:pPr algn="l"/>
            <a:r>
              <a:rPr lang="en-US" sz="1600" dirty="0"/>
              <a:t>transition-duration</a:t>
            </a:r>
          </a:p>
          <a:p>
            <a:pPr algn="l"/>
            <a:r>
              <a:rPr lang="en-US" sz="1600" dirty="0" smtClean="0"/>
              <a:t>transition-timing-function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ease 			slow start, then fast and then end slow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linear 			same speed from start to 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ease-in 			slow start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ease-out 		</a:t>
            </a:r>
            <a:r>
              <a:rPr lang="en-US" sz="1600" dirty="0" smtClean="0"/>
              <a:t>	slow </a:t>
            </a:r>
            <a:r>
              <a:rPr lang="en-US" sz="1600" dirty="0"/>
              <a:t>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ease-in-out 		slow start and end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step-start	 </a:t>
            </a:r>
            <a:r>
              <a:rPr lang="en-US" sz="1600" dirty="0" smtClean="0"/>
              <a:t>	</a:t>
            </a:r>
            <a:r>
              <a:rPr lang="en-US" sz="1600" dirty="0"/>
              <a:t>	according to steps(1, start)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step-end 	</a:t>
            </a:r>
            <a:r>
              <a:rPr lang="en-US" sz="1600" dirty="0" smtClean="0"/>
              <a:t>	</a:t>
            </a:r>
            <a:r>
              <a:rPr lang="en-US" sz="1600" dirty="0"/>
              <a:t>	according to steps(1, end)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steps(number, start/end)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600" dirty="0"/>
              <a:t>	cubic-</a:t>
            </a:r>
            <a:r>
              <a:rPr lang="en-US" sz="1600" dirty="0" err="1"/>
              <a:t>bezier</a:t>
            </a:r>
            <a:r>
              <a:rPr lang="en-US" sz="1600" dirty="0"/>
              <a:t> 		user defined(0.3,1,0.2</a:t>
            </a:r>
            <a:r>
              <a:rPr lang="en-US" sz="1600" dirty="0" smtClean="0"/>
              <a:t>)</a:t>
            </a:r>
            <a:endParaRPr lang="en-US" sz="1600" dirty="0"/>
          </a:p>
          <a:p>
            <a:pPr algn="l"/>
            <a:r>
              <a:rPr lang="en-US" sz="1600" dirty="0" smtClean="0"/>
              <a:t>transition-delay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0267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6603</TotalTime>
  <Words>6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Transition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404</cp:revision>
  <dcterms:created xsi:type="dcterms:W3CDTF">2021-05-29T23:44:42Z</dcterms:created>
  <dcterms:modified xsi:type="dcterms:W3CDTF">2022-10-25T06:37:17Z</dcterms:modified>
</cp:coreProperties>
</file>