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  <p:sldId id="261" r:id="rId3"/>
    <p:sldId id="262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3T14:23:37.9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5060 7020 0,'0'-25'0,"75"25"31,-1 0-15,0 0-1,1 0 1,98 0 0,-49-25-1,25 25 1,-74 0 0,-1 0-1,-24 0-15,24 0 16,-24 0-1,-1 0 1,26 0 0,-26 0-1,-24 0 1,50 0 203,24 0-204,-25 0 1,25 0-16,-24 0 16,24 0-1,-49 0 1,123 0-1,-49 0 1,50 0 0,-75 0-1,25 0 1,-49 0-16,-1 0 16,0 0-1,-49 0 1,0 0-1,0 0 1,0 0 0,-1 0-1,1 0-15,0 0 47,0 0 47</inkml:trace>
  <inkml:trace contextRef="#ctx0" brushRef="#br0" timeOffset="1310.8776">8037 5705 0,'0'25'78,"-25"0"-31,0-1-16,0-24-16,0 25 1,25 0 0,-49-25-16,24 25 15,0 0 1,0-25 0,-24 25-1,-1-1 1,1-24-1,49 25-15,-25-25 16,25 25 0,-25 0-1,0-25 17,0 25-17,25-1 16,-24-24-15,24 25 15,-25-25-31,25 25 16,-25-25 15,25-25 157</inkml:trace>
  <inkml:trace contextRef="#ctx0" brushRef="#br0" timeOffset="2599.7405">7491 5854 0,'0'25'78,"0"0"-62,0-1-1,0 1 1,-25 0 31,25 0-32,0 0 32,25-25 31,0 0-62,0 0 15,-1 0 47,-24 24 16,0 1-16,25-25 157</inkml:trace>
  <inkml:trace contextRef="#ctx0" brushRef="#br0" timeOffset="5980.9949">5432 7689 0,'0'0'0,"-74"0"16,-25-24-1,-1-1 1,-73 0 0,-1 0-1,0 25 1,1 0-16,-50-25 16,49 1-1,50 24 1,0-25-1,25 0 1,49 0 0,-24 25-16,49-49 15,0 49 1,25-25 0,0 0-1,-25 25 1,25-25-1,-25 0 17,25 1-17,0-1 32,0 0-47,-24 25 31,24 25 94,0 24-109,0 1 0,0 0-1,0-26 1,0 26 0,0-25 15,0 24 188,0-24-204,0 0 1,0 0-16,0 0 15,0-1 1,0-48 109,0-26-109,0 25-1,0 0 1,0 1 0,24-1-16,-24 0 15,25-25 1,-25 1 15,25 24 0,-25 0 47,0 0 32,0 1-95,0-1 64,0 0-48,25 50 172,0-25-187,-1 0-1,-24 25 1,25-25-1,0 0 1,0 0 0,0 0 15,-25 24-15,25-24 15,-1 0 0,1 0 16,-25 25 140</inkml:trace>
  <inkml:trace contextRef="#ctx0" brushRef="#br0" timeOffset="7128.7604">3597 7342 0,'0'-25'219,"24"25"-157,1 0-30,0 0-1,0 0 0</inkml:trace>
  <inkml:trace contextRef="#ctx0" brushRef="#br0" timeOffset="14242.6064">6350 2704 0,'-25'0'15,"0"0"32,1 0-31,24 25-1,-25-25-15,25 24 16,-25 1 0,0 0-1,25 0 1,0 49 15,0-24-31,0-1 16,0 26-1,0-26 1,0 26 0,0-50-1,0-1 1,50 26-1,-25-50 1,-1 0 0,1 0 31,0 0-32,-25-50 1,50 1-1,-26-1 1,26-49 0,0-50-1,24 0-15,-49 0 16,0 25 0,-1 0-1,-24 50 1,0 24-1,0 1 1,0 24 0,0 0-1,0-24-15,0 24 32,0 0 14,0 99 64,0 75-95,0-25 1,0 25 0,-24-75-1,24 1 1,0-25 0,0-26-16,0 1 15,0 0 1,0 25 15,0-26 0,0 1 1,0 0-1</inkml:trace>
  <inkml:trace contextRef="#ctx0" brushRef="#br0" timeOffset="14781.9697">6747 2803 0,'0'25'31,"0"24"-15,25 1 0,-25 0-1,0-26 1,24 1 0</inkml:trace>
  <inkml:trace contextRef="#ctx0" brushRef="#br0" timeOffset="15150.2126">6821 2704 0</inkml:trace>
  <inkml:trace contextRef="#ctx0" brushRef="#br0" timeOffset="16398.0455">6995 2803 0,'0'25'94,"0"24"-79,50 1 1,-50-25 0,24 24-16,1-49 15,-25 25 17,25-25-1,0 0 31,0 0-30,-25-25-17,0 1 1,0-26-1,49 0 1,-49 1 0,50-1-1,-25 1-15,-1-1 16,1 25 15,-25 0 0</inkml:trace>
  <inkml:trace contextRef="#ctx0" brushRef="#br0" timeOffset="16886.3734">7491 2902 0,'25'0'0</inkml:trace>
  <inkml:trace contextRef="#ctx0" brushRef="#br0" timeOffset="18451.4164">7838 2084 0,'0'24'63,"0"1"-32,0 0-15,0 0 31,0 24-32,0-24 16,0 0-15,25 0 0,0-25-16,-25 25 15,25-25 1,-25 24 15,0 1-15,0 0 15,-25 0-15,0 49-1,0-49 1,0 0 0,25 24-1,0-24 16,0 0-15,0 0-16,0 0 16,0 24-1,25 1 1,25-25 0,-50 0-1,0-1 1,0 1 15,0 0 0,0 25-31,0-26 16,0 26 0,0 0-1,0-1 1,0 75-1,-25 0 1,25-74 0,0-1-1,0-24-15,0 0 16,0 0 31,25 0-32,0-25 1,-25 24 93,0 1-46</inkml:trace>
  <inkml:trace contextRef="#ctx0" brushRef="#br0" timeOffset="22874.3943">10666 5730 0,'0'25'125,"0"-1"-110,0 1 17,0 0-17,0 0 1,25 0 15,0-25 63,-1 0 62,1 0-125,25-25-15,-25 25 15,-1-25-15,1 25-1,-25-25 1,25 25 0,-25-25-16,50 1 31,-26-26-15,1 50-1,-25-25 1,25 25-1,-25-25 17,25 25-32</inkml:trace>
  <inkml:trace contextRef="#ctx0" brushRef="#br0" timeOffset="26134.7131">17859 5035 0,'0'-24'94,"50"24"-79,0-25 17,-26 25-17,51 0 1,-1 0-1,-24 0 1,-1-25 0,1 25-1,-25 0 1,24 0-16,26-25 16,-50 25-1,-1 0 1,1 0-1,0 0 1,0 0 0</inkml:trace>
  <inkml:trace contextRef="#ctx0" brushRef="#br0" timeOffset="27370.5404">18455 4713 0,'24'25'171,"26"-25"-155,-25 0 0,0 24-1,24 1 1,-24-25 0,0 0-1,25 50-15,-26-25 31,-24 0-15,25-1 0,-25 1-1,0 0 95,0 0-79,0 24-15,-25-24-1,1 25 1,-1-1-1,0-24 1,25 0 0,-25 0-1,25 0 1</inkml:trace>
  <inkml:trace contextRef="#ctx0" brushRef="#br0" timeOffset="35297.8912">12601 7119 0,'0'-25'47,"25"25"15,49 0-46,25 0 0,50 0-1,174-49 1,49-1-16,0 25 16,-50 0-1,1 1 1,24 24-1,-50 0 1,-48 0 0,-51 0-1,50 0 1,-149 0 0,-24 0-1,-51 0-15,26 0 219,24 0-203,51 0-1,23 24 1,-48-24-1,-26 0 1,0 0-16,-24 25 16,0-25-1,-1 0 1,-24 0 0,0 25-1,0-25 1,-1 0-1,1 0 1,0 0 0,0 0-1,0 0 1,-1 0 0,1 0-16,0 0 31,0 0 0</inkml:trace>
  <inkml:trace contextRef="#ctx0" brushRef="#br0" timeOffset="45754.009">11162 8285 0,'0'25'578,"0"-1"-547,0 1 0,-25 0 0,25 0 110,0 0-63,0-1-62,0 1-1,0 0 1,0 25 0,0-26-16,0 26 15,0 0 1,0 24 0,0 0-1,0-24 1,0 0-1,0-26 1,0 1 0,0 25-16,0-25 15,0 0 1,-25 24 0,25 26-1,0-51 1,0 1-1,0 0 1,0 0-16,0 0 16,-24-25 31</inkml:trace>
  <inkml:trace contextRef="#ctx0" brushRef="#br0" timeOffset="46891.7665">10988 9252 0,'0'-25'31,"0"50"63,0 0-78,0 0-1,0 0 1,25-1 0,-25 26-1,25 0-15,0-1 16,-25-24-1,25-25 1,-25 25 0,24-25-1,1 0 48,0 0-32,-25-25 0,25 0-15,0-24 0,0 24-1,-1-25 1,1 1-1,25-1-15,-25 25 16,-25 0 0,24 25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3T14:24:57.9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4837 7045 0,'74'0'109,"-24"0"-93,-25 0-1,0 0 1,24 0 0,1 0-1,-25 0 1,24 0-16,75-25 15,-49 25 1,24 0 0,25-25-1,0 25 1,-25 0 0,0 0-16,-49 0 15,24-25 1,-49 25-1,0 0 1,0-25 0,24 25-1,-24-24-15,0 24 282,0 0-282,0 0 15,-1 0 16,1 0-15,0 0 0,0 0-1,24 0-15,1 0 16,-25 24 0,0-24-1,-1 25 1,1-25-1,0 0-15,25 0 16,-1 0 0,1 0-1,24 0 1,1 0 0,-1 0-1,1 0-15,-51 0 16,1 0-1,0 0 1,0 0 15,24 0 251,1 0-267,24 0-15,-49 0 16,0 0-1,25 0 1,-26 0 0,1 0-1,25 0-15,-1 0 16,26 25 0,-1-25-1,1 0 1,-1 0-1,0 25 1,-24-25-16,-25 0 16,25 0-1,-1 25 1,1-25 0,-25 0-1,-1 0 1,26 0-1,-25 0 1,0 0 0,74 0 218,74 0-234,75 0 16,1-25-1,48 0 1,-98 0 0,-51 25-1,-73 0 1,24 0-16,-25 0 15,-24 0 1,0 0 0,-1 0-1,26 0 1,-26 0-16,26 0 16,-50 0-1,-1 0 1,26 0-1,0 0 1,-26 0 15,1 0 1,0 0 46,0 0 187,0 0-233,-1 0-1,51 0-16,-1 0 1,-49 0 0,0 0-1,0 0-15</inkml:trace>
  <inkml:trace contextRef="#ctx0" brushRef="#br0" timeOffset="1257.8561">13742 5209 0,'-25'0'15,"-49"50"1,24-1-16,-24-24 16,49 0-1,0 0 1,-25-1-1,26 1 1,-51 25 0,50-25-1,1-1-15,-1-24 16,0 25 0,0 0-1,0 0 1,-24 24-1,-1 1 1,25-25 0,0 0-1,25-1-15,-24-24 16,-1 25 0,0 0 30</inkml:trace>
  <inkml:trace contextRef="#ctx0" brushRef="#br0" timeOffset="2593.7981">13047 5383 0,'0'24'16,"0"1"15,0 0 0,0 0-15,0 0-1,0-1 17,0 1-17,0 0 1,0 0 15,0 0 16,0-1-31,0 1 15,0 0 16,0 0 0,0 0-16,0-1-15,0 1-1,0 0 16,-25-25-31,25 25 16,25-25 172,0 0-157,25 0-16,-26 0 17,51 0-17,-25 0 1,-1-25-16,-24 25 16,0 0-1,-25-25 16,25 25-15</inkml:trace>
  <inkml:trace contextRef="#ctx0" brushRef="#br0" timeOffset="5931.0826">17983 5209 0,'-24'25'47,"24"0"-32,0-1 16,-25-24-31,0 25 32,25 0-17,-50 49 1,1-24 0,24 0-1,-25 24 1,26-24-1,24-1-15,-25-24 16,0 0 0,25 0-1,0-1 1,-25-24 0</inkml:trace>
  <inkml:trace contextRef="#ctx0" brushRef="#br0" timeOffset="6725.6082">17537 5631 0,'0'24'62,"0"26"-46,0-25 15,0 0-15,0-1-1,0 1 32,25-25-31,0 0-1,-1 0 1,26 25 0,-25-25-1,0 0 1,-1 0-16,1 0 62,0 0-15,0-25-15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Gradient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b="1" dirty="0"/>
              <a:t>Linear </a:t>
            </a:r>
            <a:r>
              <a:rPr lang="en-US" sz="2000" b="1" dirty="0" smtClean="0"/>
              <a:t>Gradients</a:t>
            </a:r>
          </a:p>
          <a:p>
            <a:pPr algn="l"/>
            <a:r>
              <a:rPr lang="en-US" sz="2000" dirty="0"/>
              <a:t>background: linear-gradient(direction, color1, color2,...</a:t>
            </a:r>
            <a:r>
              <a:rPr lang="en-US" sz="2000" dirty="0" smtClean="0"/>
              <a:t>color-n)</a:t>
            </a:r>
            <a:endParaRPr lang="en-US" sz="2000" dirty="0"/>
          </a:p>
          <a:p>
            <a:pPr algn="l"/>
            <a:r>
              <a:rPr lang="en-US" sz="1800" b="1" dirty="0" smtClean="0"/>
              <a:t>Directions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to bottom (default)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to right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to left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to top</a:t>
            </a:r>
          </a:p>
          <a:p>
            <a:pPr algn="l"/>
            <a:r>
              <a:rPr lang="en-US" sz="1800" b="1" dirty="0" smtClean="0"/>
              <a:t>OR diagonally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to </a:t>
            </a:r>
            <a:r>
              <a:rPr lang="en-US" sz="1800" dirty="0"/>
              <a:t>bottom </a:t>
            </a:r>
            <a:r>
              <a:rPr lang="en-US" sz="1800" dirty="0" smtClean="0"/>
              <a:t>right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to </a:t>
            </a:r>
            <a:r>
              <a:rPr lang="en-US" sz="1800" dirty="0"/>
              <a:t>bottom </a:t>
            </a:r>
            <a:r>
              <a:rPr lang="en-US" sz="1800" dirty="0" smtClean="0"/>
              <a:t>left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to </a:t>
            </a:r>
            <a:r>
              <a:rPr lang="en-US" sz="1800" dirty="0"/>
              <a:t>top </a:t>
            </a:r>
            <a:r>
              <a:rPr lang="en-US" sz="1800" dirty="0" smtClean="0"/>
              <a:t>left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to </a:t>
            </a:r>
            <a:r>
              <a:rPr lang="en-US" sz="1800" dirty="0"/>
              <a:t>top </a:t>
            </a:r>
            <a:r>
              <a:rPr lang="en-US" sz="1800" dirty="0" smtClean="0"/>
              <a:t>right</a:t>
            </a:r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250280" y="732240"/>
              <a:ext cx="5509800" cy="27061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40920" y="722880"/>
                <a:ext cx="5528520" cy="272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Gradient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b="1" dirty="0" smtClean="0"/>
              <a:t>Repeating Linear Gradients</a:t>
            </a:r>
            <a:endParaRPr lang="en-US" sz="1800" dirty="0"/>
          </a:p>
          <a:p>
            <a:pPr algn="l"/>
            <a:r>
              <a:rPr lang="en-US" sz="1800" dirty="0"/>
              <a:t>background</a:t>
            </a:r>
            <a:r>
              <a:rPr lang="en-US" sz="1800" dirty="0" smtClean="0"/>
              <a:t>: repeating-linear-gradient(Directions, colors (percentage));</a:t>
            </a:r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741320" y="1875240"/>
              <a:ext cx="4732920" cy="6613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31960" y="1865880"/>
                <a:ext cx="4751640" cy="680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2922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Gradient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b="1" dirty="0" smtClean="0"/>
              <a:t>Radial Gradients</a:t>
            </a:r>
          </a:p>
          <a:p>
            <a:pPr algn="l"/>
            <a:r>
              <a:rPr lang="en-US" sz="1800" dirty="0" smtClean="0"/>
              <a:t>background: radial-gradient(</a:t>
            </a:r>
            <a:r>
              <a:rPr lang="en-US" sz="1800" dirty="0" smtClean="0">
                <a:solidFill>
                  <a:srgbClr val="FFFF00"/>
                </a:solidFill>
              </a:rPr>
              <a:t>shape</a:t>
            </a:r>
            <a:r>
              <a:rPr lang="en-US" sz="1800" dirty="0" smtClean="0"/>
              <a:t> size at </a:t>
            </a:r>
            <a:r>
              <a:rPr lang="en-US" sz="1800" dirty="0"/>
              <a:t>position, </a:t>
            </a:r>
            <a:r>
              <a:rPr lang="en-US" sz="1800" dirty="0">
                <a:solidFill>
                  <a:srgbClr val="FFFF00"/>
                </a:solidFill>
              </a:rPr>
              <a:t>start</a:t>
            </a:r>
            <a:r>
              <a:rPr lang="en-US" sz="1800" dirty="0"/>
              <a:t> to </a:t>
            </a:r>
            <a:r>
              <a:rPr lang="en-US" sz="1800" dirty="0">
                <a:solidFill>
                  <a:srgbClr val="FFFF00"/>
                </a:solidFill>
              </a:rPr>
              <a:t>end</a:t>
            </a:r>
            <a:r>
              <a:rPr lang="en-US" sz="1800" dirty="0"/>
              <a:t> color</a:t>
            </a:r>
            <a:r>
              <a:rPr lang="en-US" sz="1800" dirty="0" smtClean="0"/>
              <a:t>);</a:t>
            </a:r>
          </a:p>
          <a:p>
            <a:pPr algn="l"/>
            <a:r>
              <a:rPr lang="en-US" sz="1800" dirty="0" smtClean="0"/>
              <a:t>background: radial-gradient(circle closest-side at 55% 45%, red, green, yellow);</a:t>
            </a:r>
            <a:endParaRPr lang="en-US" sz="1800" dirty="0"/>
          </a:p>
          <a:p>
            <a:pPr algn="l"/>
            <a:r>
              <a:rPr lang="en-US" sz="1800" b="1" dirty="0"/>
              <a:t>Shape: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ellipse ( by default)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circle</a:t>
            </a:r>
            <a:endParaRPr lang="en-US" sz="1800" dirty="0"/>
          </a:p>
          <a:p>
            <a:pPr algn="l"/>
            <a:r>
              <a:rPr lang="en-US" sz="1800" b="1" dirty="0"/>
              <a:t>Size: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farthest-corner (by default)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closest-side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closest-corner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farthest-side</a:t>
            </a:r>
            <a:endParaRPr lang="en-US" sz="1800" dirty="0"/>
          </a:p>
          <a:p>
            <a:pPr algn="l"/>
            <a:r>
              <a:rPr lang="en-US" sz="1800" b="1" dirty="0"/>
              <a:t>Position: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Center (by </a:t>
            </a:r>
            <a:r>
              <a:rPr lang="en-US" sz="1800" dirty="0" smtClean="0"/>
              <a:t>default)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74484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Gradient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b="1" dirty="0" smtClean="0"/>
              <a:t>Repeating Radial Gradients</a:t>
            </a:r>
          </a:p>
          <a:p>
            <a:pPr algn="l"/>
            <a:r>
              <a:rPr lang="en-US" sz="1800" dirty="0" smtClean="0"/>
              <a:t>background: repeating-radial-gradient(</a:t>
            </a:r>
            <a:r>
              <a:rPr lang="en-US" sz="1800" dirty="0" smtClean="0">
                <a:solidFill>
                  <a:srgbClr val="FFFF00"/>
                </a:solidFill>
              </a:rPr>
              <a:t>shape</a:t>
            </a:r>
            <a:r>
              <a:rPr lang="en-US" sz="1800" dirty="0" smtClean="0"/>
              <a:t> size at </a:t>
            </a:r>
            <a:r>
              <a:rPr lang="en-US" sz="1800" dirty="0"/>
              <a:t>position, </a:t>
            </a:r>
            <a:r>
              <a:rPr lang="en-US" sz="1800" dirty="0">
                <a:solidFill>
                  <a:srgbClr val="FFFF00"/>
                </a:solidFill>
              </a:rPr>
              <a:t>start</a:t>
            </a:r>
            <a:r>
              <a:rPr lang="en-US" sz="1800" dirty="0"/>
              <a:t> to </a:t>
            </a:r>
            <a:r>
              <a:rPr lang="en-US" sz="1800" dirty="0">
                <a:solidFill>
                  <a:srgbClr val="FFFF00"/>
                </a:solidFill>
              </a:rPr>
              <a:t>end</a:t>
            </a:r>
            <a:r>
              <a:rPr lang="en-US" sz="1800" dirty="0"/>
              <a:t> color</a:t>
            </a:r>
            <a:r>
              <a:rPr lang="en-US" sz="1800" dirty="0" smtClean="0"/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510748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6141</TotalTime>
  <Words>126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CSS Gradient</vt:lpstr>
      <vt:lpstr>CSS Gradient</vt:lpstr>
      <vt:lpstr>CSS Gradient</vt:lpstr>
      <vt:lpstr>CSS Gradient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415</cp:revision>
  <dcterms:created xsi:type="dcterms:W3CDTF">2021-05-29T23:44:42Z</dcterms:created>
  <dcterms:modified xsi:type="dcterms:W3CDTF">2022-10-25T06:30:41Z</dcterms:modified>
</cp:coreProperties>
</file>