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5:26:36.6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6077 7119 0,'50'0'109,"49"-25"-93,25 0-1,25 25-15,0-24 16,49-1 0,-24 0-1,49 0 1,25 25-1,50-49 1,-75 24-16,0 0 16,-74 25-1,-75 0 1,1 0 0,-26 0-1,1 0 1,0 0-16,-26 0 15,1 0 1,0 0 31</inkml:trace>
  <inkml:trace contextRef="#ctx0" brushRef="#br0" timeOffset="14420.6298">1042 10517 0,'49'-25'78,"26"25"-62,24 0-1,25 0 1,149 0 0,-50 0-1,-24 0 1,-26 0 0,-24 0-1,-50 50 1,-74-50-1,25 25-15,-26-25 63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Visibility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We can hide or show a element using visibility property of the CSS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When we hide a element using Visibility, its space will remain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It will be invisible not completely removed</a:t>
            </a:r>
          </a:p>
          <a:p>
            <a:pPr algn="l"/>
            <a:endParaRPr lang="en-US" sz="2000" dirty="0" smtClean="0"/>
          </a:p>
          <a:p>
            <a:pPr algn="l"/>
            <a:r>
              <a:rPr lang="en-US" sz="2000" dirty="0" smtClean="0"/>
              <a:t>Visible:		 Element will be visible, it is default value</a:t>
            </a:r>
            <a:endParaRPr lang="en-US" sz="2000" dirty="0"/>
          </a:p>
          <a:p>
            <a:pPr algn="l"/>
            <a:r>
              <a:rPr lang="en-US" sz="2000" dirty="0" smtClean="0"/>
              <a:t>Hidden:		 Element will be hide, but it will take space</a:t>
            </a:r>
          </a:p>
          <a:p>
            <a:pPr algn="l"/>
            <a:r>
              <a:rPr lang="en-US" sz="2000" dirty="0" smtClean="0"/>
              <a:t>Inherit:	 	 It will get parent element value</a:t>
            </a:r>
          </a:p>
          <a:p>
            <a:pPr algn="l"/>
            <a:r>
              <a:rPr lang="en-US" sz="2000" dirty="0" smtClean="0"/>
              <a:t>Collapse:	 Used  in table to remove row or column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375120" y="2473560"/>
              <a:ext cx="2777400" cy="1330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5760" y="2464200"/>
                <a:ext cx="2796120" cy="134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3287</TotalTime>
  <Words>36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Visibility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406</cp:revision>
  <dcterms:created xsi:type="dcterms:W3CDTF">2021-05-29T23:44:42Z</dcterms:created>
  <dcterms:modified xsi:type="dcterms:W3CDTF">2022-10-25T06:33:00Z</dcterms:modified>
</cp:coreProperties>
</file>