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9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9.7093" units="1/cm"/>
          <inkml:channelProperty channel="Y" name="resolution" value="39.79275" units="1/cm"/>
          <inkml:channelProperty channel="T" name="resolution" value="1" units="1/dev"/>
        </inkml:channelProperties>
      </inkml:inkSource>
      <inkml:timestamp xml:id="ts0" timeString="2021-12-09T23:34:33.4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5159 4366 0,'0'49'109,"25"1"-93,0 49 0,0-25-16,0 1 15,24-1 1,1-49 15,-25-25 0,24 0-15,-24 0 0,25 0-1,24-50 1,25-98 0,-24-1-1,24 25 1,-25 25-1,1 24 1,-26 50 0,-24-24-16,0 24 15,0 25 1,0 0 0</inkml:trace>
  <inkml:trace contextRef="#ctx0" brushRef="#br0" timeOffset="2830.8708">1439 6970 0,'0'-25'78,"74"25"0,0 0-62,1 0-16,99 0 16,-1 0-1,26 0 1,-1 0-1,-49 0 1,0 0 0,0 0-16,24 0 15,-24 0 1,-25 0 0,-50 0-1,-49 0 1,25 0-1,-25 0 32</inkml:trace>
  <inkml:trace contextRef="#ctx0" brushRef="#br0" timeOffset="9777.4646">19496 5283 0,'0'25'1109</inkml:trace>
  <inkml:trace contextRef="#ctx0" brushRef="#br0" timeOffset="19848.1241">15652 9426 0,'0'-25'78,"25"25"-15,49 0-48,199 0 1,74 0-1,25 0 1,-25 0 0,25 0-16,-49 0 15,-25 0 1,-125 25 0,-24 0-1,-75-25 1,-49 0 15,124 0 188,74 0-204,75 0 1,0 0 0,-1 0-1,-49 0 1,-49 0-16,-100 0 16,-25 0-1,-148 0 48</inkml:trace>
  <inkml:trace contextRef="#ctx0" brushRef="#br0" timeOffset="21270.0658">15602 10046 0,'0'0'0,"75"0"78,98 0-62,50-50-1,50 1 1,75 24 0,24-25-1,446-24 1,-247 24-1,-100 50-15,-74 0 16,-99 0 0,-26 0-1,175 0 1,-150 0 0,-123 0-1,0 0 1,-100 0-1,-49 0 1,0 0-16,0 0 31</inkml:trace>
  <inkml:trace contextRef="#ctx0" brushRef="#br0" timeOffset="25054.5675">16049 9872 0,'-75'0'31,"1"-25"-15,-1 25-1,-98 0 1,-1 0-1,50 0-15,25 0 16,0 0 0,49 0-1,0 0 1,26 0 15,98 0 47,25 0-62,75-24-16,0-26 16,-1 25-1,-98 0 1,-26 25-1,-24-24 1,-75 24 93,1 0-93,-1 0 0,1 0-1,-1 0 1,-24 0 0,-1 0-16,50 0 15,1 0 1,-1 0-1,0 0 1,0 0 15,0 0-15,50 0 109,0 0 219,0 0-329,24 0 1,-24 0 0,25 0-1,-25 0 1,-1-25-1,1 25-15,0 0 47,0-25-15,0 25-1,-25-25-16,-25 25 220,0 0-220,0 0 17,0 0 15,1 0-16,-1 0-16,0 0 32,0 0-31,0 0-16,1 0 31,-1 0 0,25-25 110,0 1-125,0 48 156,0 1-157,0 50 1,0-26-1,0 1 1,0-1 0,0 1-1,0-25-15,0 0 32,25-25 186,-1 0-155,1 0-48,0 0 17,25 0-17,-26 0 1,1 0-16,0 0 78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Text Properties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u="sng" dirty="0"/>
              <a:t>We can format a text using CSS Properties </a:t>
            </a:r>
            <a:endParaRPr lang="en-US" sz="1800" u="sng" dirty="0" smtClean="0"/>
          </a:p>
          <a:p>
            <a:pPr algn="l"/>
            <a:r>
              <a:rPr lang="en-US" sz="1800" dirty="0" smtClean="0"/>
              <a:t>text-color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provide a color to HTML element though different methods</a:t>
            </a:r>
            <a:endParaRPr lang="en-US" sz="1800" dirty="0"/>
          </a:p>
          <a:p>
            <a:pPr algn="l"/>
            <a:r>
              <a:rPr lang="en-US" sz="1800" dirty="0" smtClean="0"/>
              <a:t>text-alignment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left, center, right</a:t>
            </a:r>
            <a:endParaRPr lang="en-US" sz="1800" dirty="0"/>
          </a:p>
          <a:p>
            <a:pPr algn="l"/>
            <a:r>
              <a:rPr lang="en-US" sz="1800" dirty="0" smtClean="0"/>
              <a:t>line-height</a:t>
            </a:r>
          </a:p>
          <a:p>
            <a:pPr algn="l"/>
            <a:r>
              <a:rPr lang="en-US" sz="1800" dirty="0"/>
              <a:t>	 e.g. 2px</a:t>
            </a:r>
          </a:p>
          <a:p>
            <a:pPr algn="l"/>
            <a:r>
              <a:rPr lang="en-US" sz="1800" dirty="0" smtClean="0"/>
              <a:t>text-decoration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underline, line-through, </a:t>
            </a:r>
            <a:r>
              <a:rPr lang="en-US" sz="1800" dirty="0" err="1" smtClean="0"/>
              <a:t>overline</a:t>
            </a:r>
            <a:endParaRPr lang="en-US" sz="1800" dirty="0"/>
          </a:p>
          <a:p>
            <a:pPr algn="l"/>
            <a:r>
              <a:rPr lang="en-US" sz="1800" dirty="0" smtClean="0"/>
              <a:t>text-transformation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smtClean="0"/>
              <a:t>capitalize, uppercase, lowercase</a:t>
            </a:r>
            <a:endParaRPr lang="en-US" sz="18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518040" y="1464480"/>
              <a:ext cx="7090560" cy="2152440"/>
            </p14:xfrm>
          </p:contentPart>
        </mc:Choice>
        <mc:Fallback xmlns=""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8680" y="1455120"/>
                <a:ext cx="7109280" cy="217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121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Text </a:t>
            </a:r>
            <a:r>
              <a:rPr lang="en-US" b="1" dirty="0" smtClean="0"/>
              <a:t>Properties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dirty="0"/>
              <a:t>text-shadow</a:t>
            </a:r>
          </a:p>
          <a:p>
            <a:pPr algn="l"/>
            <a:r>
              <a:rPr lang="en-US" sz="1800" dirty="0" smtClean="0"/>
              <a:t>	horizontal </a:t>
            </a:r>
            <a:r>
              <a:rPr lang="en-US" sz="1800" dirty="0"/>
              <a:t>vertical bluer, </a:t>
            </a:r>
            <a:r>
              <a:rPr lang="en-US" sz="1800" dirty="0" smtClean="0"/>
              <a:t>color; as 4px 10px 30px blue;</a:t>
            </a:r>
          </a:p>
          <a:p>
            <a:pPr algn="l"/>
            <a:r>
              <a:rPr lang="en-US" sz="1800" dirty="0" smtClean="0"/>
              <a:t>word-spacing</a:t>
            </a:r>
            <a:endParaRPr lang="en-US" sz="1800" dirty="0"/>
          </a:p>
          <a:p>
            <a:pPr algn="l"/>
            <a:r>
              <a:rPr lang="en-US" sz="1800" dirty="0"/>
              <a:t>	e.g. 2px</a:t>
            </a:r>
          </a:p>
          <a:p>
            <a:pPr algn="l"/>
            <a:r>
              <a:rPr lang="en-US" sz="1800" dirty="0"/>
              <a:t>Letter-spacing</a:t>
            </a:r>
          </a:p>
          <a:p>
            <a:pPr algn="l"/>
            <a:r>
              <a:rPr lang="en-US" sz="1800" dirty="0"/>
              <a:t>	</a:t>
            </a:r>
            <a:r>
              <a:rPr lang="en-US" sz="1800" dirty="0" err="1"/>
              <a:t>e.g</a:t>
            </a:r>
            <a:r>
              <a:rPr lang="en-US" sz="1800" dirty="0"/>
              <a:t> 2px</a:t>
            </a:r>
          </a:p>
          <a:p>
            <a:pPr algn="l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17575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3573</TotalTime>
  <Words>16</Words>
  <Application>Microsoft Office PowerPoint</Application>
  <PresentationFormat>Widescreen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CSS Text Properties</vt:lpstr>
      <vt:lpstr>CSS Text Properties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404</cp:revision>
  <dcterms:created xsi:type="dcterms:W3CDTF">2021-05-29T23:44:42Z</dcterms:created>
  <dcterms:modified xsi:type="dcterms:W3CDTF">2022-10-25T06:30:04Z</dcterms:modified>
</cp:coreProperties>
</file>