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2D Transform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2000" b="1" dirty="0"/>
              <a:t>transform</a:t>
            </a:r>
            <a:r>
              <a:rPr lang="en-US" sz="2000" b="1" dirty="0" smtClean="0"/>
              <a:t>:</a:t>
            </a:r>
          </a:p>
          <a:p>
            <a:pPr algn="l"/>
            <a:endParaRPr lang="en-US" sz="2000" dirty="0"/>
          </a:p>
          <a:p>
            <a:pPr algn="l"/>
            <a:r>
              <a:rPr lang="en-US" sz="2000" dirty="0"/>
              <a:t>translate(x value, y value)</a:t>
            </a:r>
          </a:p>
          <a:p>
            <a:pPr algn="l"/>
            <a:r>
              <a:rPr lang="en-US" sz="2000" dirty="0" err="1" smtClean="0"/>
              <a:t>translateX</a:t>
            </a:r>
            <a:r>
              <a:rPr lang="en-US" sz="2000" dirty="0" smtClean="0"/>
              <a:t>(</a:t>
            </a:r>
            <a:r>
              <a:rPr lang="en-US" sz="2000" dirty="0" err="1" smtClean="0"/>
              <a:t>px</a:t>
            </a:r>
            <a:r>
              <a:rPr lang="en-US" sz="2000" dirty="0"/>
              <a:t>)</a:t>
            </a:r>
          </a:p>
          <a:p>
            <a:pPr algn="l"/>
            <a:r>
              <a:rPr lang="en-US" sz="2000" dirty="0" err="1" smtClean="0"/>
              <a:t>translateY</a:t>
            </a:r>
            <a:r>
              <a:rPr lang="en-US" sz="2000" dirty="0" smtClean="0"/>
              <a:t>(</a:t>
            </a:r>
            <a:r>
              <a:rPr lang="en-US" sz="2000" dirty="0" err="1" smtClean="0"/>
              <a:t>px</a:t>
            </a:r>
            <a:r>
              <a:rPr lang="en-US" sz="2000" dirty="0"/>
              <a:t>)</a:t>
            </a:r>
          </a:p>
          <a:p>
            <a:pPr algn="l"/>
            <a:r>
              <a:rPr lang="en-US" sz="2000" dirty="0"/>
              <a:t>rotate(</a:t>
            </a:r>
            <a:r>
              <a:rPr lang="en-US" sz="2000" dirty="0" err="1"/>
              <a:t>deg</a:t>
            </a:r>
            <a:r>
              <a:rPr lang="en-US" sz="2000" dirty="0"/>
              <a:t>)</a:t>
            </a:r>
          </a:p>
          <a:p>
            <a:pPr algn="l"/>
            <a:r>
              <a:rPr lang="en-US" sz="2000" dirty="0" err="1" smtClean="0"/>
              <a:t>scaleX</a:t>
            </a:r>
            <a:r>
              <a:rPr lang="en-US" sz="2000" dirty="0" smtClean="0"/>
              <a:t>(2)</a:t>
            </a:r>
            <a:endParaRPr lang="en-US" sz="2000" dirty="0"/>
          </a:p>
          <a:p>
            <a:pPr algn="l"/>
            <a:r>
              <a:rPr lang="en-US" sz="2000" dirty="0" err="1" smtClean="0"/>
              <a:t>scaleY</a:t>
            </a:r>
            <a:r>
              <a:rPr lang="en-US" sz="2000" dirty="0" smtClean="0"/>
              <a:t>(2) </a:t>
            </a:r>
            <a:endParaRPr lang="en-US" sz="2000" dirty="0"/>
          </a:p>
          <a:p>
            <a:pPr algn="l"/>
            <a:r>
              <a:rPr lang="en-US" sz="2000" dirty="0" smtClean="0"/>
              <a:t>scale(2,2)</a:t>
            </a:r>
            <a:endParaRPr lang="en-US" sz="2000" dirty="0"/>
          </a:p>
          <a:p>
            <a:pPr algn="l"/>
            <a:r>
              <a:rPr lang="en-US" sz="2000" dirty="0" err="1"/>
              <a:t>skewX</a:t>
            </a:r>
            <a:r>
              <a:rPr lang="en-US" sz="2000" dirty="0"/>
              <a:t>(20deg)	</a:t>
            </a:r>
          </a:p>
          <a:p>
            <a:pPr algn="l"/>
            <a:r>
              <a:rPr lang="en-US" sz="2000" dirty="0" err="1"/>
              <a:t>skewY</a:t>
            </a:r>
            <a:r>
              <a:rPr lang="en-US" sz="2000" dirty="0"/>
              <a:t>(30deg)</a:t>
            </a:r>
          </a:p>
          <a:p>
            <a:pPr algn="l"/>
            <a:r>
              <a:rPr lang="en-US" sz="2000" dirty="0"/>
              <a:t>skew(20deg, 30deg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5268036" y="2265042"/>
            <a:ext cx="5117910" cy="19106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2D Transform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dirty="0"/>
              <a:t>matrix(</a:t>
            </a:r>
            <a:r>
              <a:rPr lang="en-US" dirty="0" err="1"/>
              <a:t>scaleX</a:t>
            </a:r>
            <a:r>
              <a:rPr lang="en-US" dirty="0" smtClean="0"/>
              <a:t>(), </a:t>
            </a:r>
            <a:r>
              <a:rPr lang="en-US" dirty="0" err="1" smtClean="0"/>
              <a:t>skewY</a:t>
            </a:r>
            <a:r>
              <a:rPr lang="en-US" dirty="0" smtClean="0"/>
              <a:t>(), </a:t>
            </a:r>
            <a:r>
              <a:rPr lang="en-US" dirty="0" err="1" smtClean="0"/>
              <a:t>skewX</a:t>
            </a:r>
            <a:r>
              <a:rPr lang="en-US" dirty="0" smtClean="0"/>
              <a:t>(), </a:t>
            </a:r>
            <a:r>
              <a:rPr lang="en-US" dirty="0" err="1" smtClean="0"/>
              <a:t>scaleY</a:t>
            </a:r>
            <a:r>
              <a:rPr lang="en-US" dirty="0" smtClean="0"/>
              <a:t>(), </a:t>
            </a:r>
            <a:r>
              <a:rPr lang="en-US" dirty="0" err="1" smtClean="0"/>
              <a:t>translateX</a:t>
            </a:r>
            <a:r>
              <a:rPr lang="en-US" dirty="0" smtClean="0"/>
              <a:t>(), </a:t>
            </a:r>
            <a:r>
              <a:rPr lang="en-US" dirty="0" err="1" smtClean="0"/>
              <a:t>translateY</a:t>
            </a:r>
            <a:r>
              <a:rPr lang="en-US" dirty="0"/>
              <a:t>())</a:t>
            </a:r>
          </a:p>
        </p:txBody>
      </p:sp>
    </p:spTree>
    <p:extLst>
      <p:ext uri="{BB962C8B-B14F-4D97-AF65-F5344CB8AC3E}">
        <p14:creationId xmlns:p14="http://schemas.microsoft.com/office/powerpoint/2010/main" val="390105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6072</TotalTime>
  <Words>40</Words>
  <Application>Microsoft Office PowerPoint</Application>
  <PresentationFormat>Widescreen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CSS 2D Transform</vt:lpstr>
      <vt:lpstr>CSS 2D Transform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415</cp:revision>
  <dcterms:created xsi:type="dcterms:W3CDTF">2021-05-29T23:44:42Z</dcterms:created>
  <dcterms:modified xsi:type="dcterms:W3CDTF">2022-10-25T06:36:55Z</dcterms:modified>
</cp:coreProperties>
</file>