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8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03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9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8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13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82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93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38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2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260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3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7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565A70-8F76-4756-8B6B-36D7F5A535E3}" type="datetimeFigureOut">
              <a:rPr lang="en-US" smtClean="0"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8C262-99CA-4C90-A090-CF05A78C2A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3910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898" y="823959"/>
            <a:ext cx="11600597" cy="75311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CSS </a:t>
            </a:r>
            <a:r>
              <a:rPr lang="en-US" b="1" dirty="0" smtClean="0"/>
              <a:t>Button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3899" y="1773237"/>
            <a:ext cx="11600597" cy="4804984"/>
          </a:xfrm>
        </p:spPr>
        <p:txBody>
          <a:bodyPr numCol="1">
            <a:noAutofit/>
          </a:bodyPr>
          <a:lstStyle/>
          <a:p>
            <a:pPr algn="l"/>
            <a:r>
              <a:rPr lang="en-US" sz="1800" u="sng" dirty="0" smtClean="0"/>
              <a:t>Button</a:t>
            </a:r>
          </a:p>
          <a:p>
            <a:pPr algn="l"/>
            <a:r>
              <a:rPr lang="en-US" sz="1800" dirty="0" smtClean="0"/>
              <a:t>Button are used  to perform different operations, for example to send data to database, to save data, to delete data, to update data, to clear or remove data etc.</a:t>
            </a:r>
          </a:p>
          <a:p>
            <a:pPr algn="l"/>
            <a:r>
              <a:rPr lang="en-US" sz="1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&lt;button id=“</a:t>
            </a:r>
            <a:r>
              <a:rPr lang="en-US" sz="1800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btn</a:t>
            </a:r>
            <a:r>
              <a:rPr lang="en-US" sz="1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”&gt;Submit&lt;/button&gt;</a:t>
            </a:r>
          </a:p>
          <a:p>
            <a:pPr algn="l"/>
            <a:r>
              <a:rPr lang="en-US" sz="1800" dirty="0" smtClean="0"/>
              <a:t>&lt;form&gt;</a:t>
            </a:r>
          </a:p>
          <a:p>
            <a:pPr algn="l"/>
            <a:r>
              <a:rPr lang="en-US" sz="1800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&lt;input type = “button” value = “Submit”/&gt;</a:t>
            </a:r>
            <a:endParaRPr lang="en-US" sz="18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pPr algn="l"/>
            <a:r>
              <a:rPr lang="en-US" sz="1800" dirty="0" smtClean="0"/>
              <a:t>&lt;/form&gt;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23331" y="6059606"/>
            <a:ext cx="1514902" cy="518615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Submit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723331" y="4696831"/>
            <a:ext cx="1514902" cy="5186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Download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723331" y="5411609"/>
            <a:ext cx="996287" cy="549915"/>
          </a:xfrm>
          <a:prstGeom prst="round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Send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221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3983</TotalTime>
  <Words>69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CSS Button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 Complete Course</dc:title>
  <dc:creator>Faisal Zamir</dc:creator>
  <cp:lastModifiedBy>Faisal Zamir</cp:lastModifiedBy>
  <cp:revision>373</cp:revision>
  <dcterms:created xsi:type="dcterms:W3CDTF">2021-05-29T23:44:42Z</dcterms:created>
  <dcterms:modified xsi:type="dcterms:W3CDTF">2022-10-25T06:29:37Z</dcterms:modified>
</cp:coreProperties>
</file>