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57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1T00:17:54.75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15304 11485 0,'0'-25'47,"0"0"-16,0 0 32,0 0-48,0 1-15,0-1 16,0 0 0,0 0-1,0 0 1,0 1 0,0-1 15,0 0 16,25 25-32,-25-25 48,0 0 937,0-24-985,0 24 1,0 0 0,0 0-1,0-24 1,0 24-16,0 0 16,0 0-1,0 0 1,0 1-1,0-1 17,0 0-1,0 0-15,0 0-1,0 1 1,25-1-1,-25 0 1,0-25 0,0 26-1,0-1 1,25-25 0,-25 25-16,0-24 31,25 24-16,-25 0 1,25 0 0,-25 1-1,0-1 1,0-25 0,24-24-1,1 24-15,-25 1 16,0 24-1,25-25 1,-25 25 0,25 0-1,-25-24 1,25 24 15,-25 0-31,0 0 16,0 1 31,24 24-32,1-25 1,0 0-16,0 25 328,-25-25-281,25 25 0,-25-25 125,0 1-141,0-1-15,24 25-1,-24-25 63,25 0 500,-25 0-515,0 1-16,0-1-16,0 0 0,0 0 1,0 0-17,25 1 16,-25-1 1,0 0 140,0 0-157,0 0 1,0-24-1,0-1 1,0 25 0,0 1 15,0-1-15,0 0 30</inkml:trace>
  <inkml:trace contextRef="#ctx0" brushRef="#br0" timeOffset="1740.1471">15627 8979 0,'25'0'125,"0"0"-110,24 0-15,1 0 16,24 0 0,-24 0-1,-1 0 1,-24 0 0,25 0-1,-25 0 16,24 0-15,1 25 0,-25-25 31,-1 0-16,1 0 0,0 0-31,-25 25 16,25-25-1,0 0 1,-1 0 31,1 0-47,0 0 62</inkml:trace>
  <inkml:trace contextRef="#ctx0" brushRef="#br0" timeOffset="5034.3289">15776 9252 0,'-25'0'344,"0"0"-313,0 0 0,25-25-15,-24 25-1,-1-24 48,0 24-32,0 0 0,25-25 1,-25 25-17,1 0 1,24-25 0,-25 25 15,0 0 0,25-25-31,-25 0 31,0 1 344,25-26-359,-24 25 0,-1-25-1,0 1 1,25-26-1,0 51 1,0-1-16,0 0 16,0 0-1,0 0 1,0 1 0,0-1-1,0 0 1,0 0 15,0 0-15,0 1 15,0-1-15,25 0-1,-25-25 16,25 26-15,-25-1 0,0 0 15,24-25 0,1 50-15,-25-24-1,25 24 1,-25-25 0,0 0 46,0 0 1,25 25-16,-25 25 374</inkml:trace>
  <inkml:trace contextRef="#ctx0" brushRef="#br0" timeOffset="12151.087">13494 6697 0,'0'25'94,"0"25"-78,0-1-1,0 26 1,0-1 0,0-24-1,0 24 1,0 75 0,0-25-1,0-25 1,0-24-16,0-1 15,0 0 1,0 1 0,0-26-1,0-24 1,0 25 0,0-25-1,0-1 1,0 1-1,0 0 1,0 0 0,0 0-1,0 0 17</inkml:trace>
  <inkml:trace contextRef="#ctx0" brushRef="#br0" timeOffset="13654.079">6176 11261 0,'100'0'93,"24"0"-77,24 0 0,-24 0-1,25 0 1,-25 0-16,100 0 15,-51 0 1,-98 0 0,-1 0-1,0 25 1,-24-25 0,0 0-1,-1 0-15,26 0 16,-26 0-1,1 0 1,-25 0 15,-1 0-15,-24 25 0,25-25-1</inkml:trace>
  <inkml:trace contextRef="#ctx0" brushRef="#br0" timeOffset="14859.8805">16396 15949 0,'0'-49'93,"0"-26"-77,0 1 0,0 0-1,0-1 1,0 1-16,0-1 15,0 26 1,0-1 0,0 0-1,0 1 1,0 24 0,0-25-1,0 26-15,0-1 31</inkml:trace>
  <inkml:trace contextRef="#ctx0" brushRef="#br0" timeOffset="15877.5488">27732 11485 0,'0'-25'16,"-25"25"0,-50 0-1,-24-25 1,-74 25-1,-26 0 1,1 0 0,-1 0-16,-24 0 15,0 25 1,-75 49 0,124-49-1,50-25 1,25 0-1,50 25-15,-1-25 16,25 0 15,25 25-15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1T00:18:17.21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4167 6921 0,'50'0'125,"-25"24"-110,24 26 1,-24 0 0,0-50-1,0 0 17,24 0-17,-24 0 1,0 0-16,49 0 15,50-75 1,25-74 0,0 25-1,0-49 1,-100 123 0,-24 25-1,0-24-15</inkml:trace>
  <inkml:trace contextRef="#ctx0" brushRef="#br0" timeOffset="7132.7178">1215 12824 0,'25'0'125,"50"0"-109,-26 0 0,1 0-1,-1 0 1,1 0-1,-25 0 1,24 0-16,-24 0 16,0 0-1,0 0 1,0 0 0,0 0 15,-1 0 31,1 0-46,0 0 0,0 0-1,0 25 1,24-25-1,1 0 1,-1 0 0,1 0-1</inkml:trace>
  <inkml:trace contextRef="#ctx0" brushRef="#br0" timeOffset="15642.3442">8260 13816 0,'50'0'109,"-26"0"-93,51 0-1,-1 0-15,1 0 16,-26 0 0,100 0-1,-25 0 1,-25 0 0,-24 0-1,-1 0 1,-49 0-1,0 0 142,24 0-110,1 0-32,-25 0 1,0 0-1,24 0 1,-24 0 0,0 0-1,0 0-15,49 0 16,-49 0 0,0 0 15,-1 0 0,100 0 282,-24 0-298,-1 0 1,0 0-16,25 0 15,-25 0 1,50 0 0,-74 0-1,24 0 1,-25 0 0,-24 0-1,-25 0-15,24 0 16,-24 0 15,0 0 375,0 25-374,-25 0 436</inkml:trace>
  <inkml:trace contextRef="#ctx0" brushRef="#br0" timeOffset="23171.326">17214 7144 0,'0'0'0,"-24"0"47,-1 0-31,0 25 15,0-1-16,0 26 1,-74 74 0,50 25-1,-26-25 1,75 0-16,-49 25 16,-1 0-1,50 24 1,-25 75-1,25-74 1,0-1 0,0 1-1,0-50 1,0 0 0,0-25-1,0-24-15,0-26 16,0-24-1,0 0 1,0 0 15,0 24 251,0 1-282,0 24 15,0 1 1,0-26-1,0 51 1,0-26 0,0-24-1,0 24 1,0-24-16,0-1 16,0 1-1,0 0 1,0-26 15,0 1-15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1T00:19:00.34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4043 4961 0,'25'0'78,"0"0"-63,24 0 1,-49 25 0,25 0-1,0-25 1,-25 24-16,25-24 31,-25 25-15,25-25 31,24 0 0,1-25-32,-25 1 1,24-1-1,-24 0-15,25-49 16,-26 24 0,26 0-1,0 1 1,-50-1 0,49 0-1,-24 26 1,-25-1-16,25 25 15,-25-25 1,0 0 15</inkml:trace>
  <inkml:trace contextRef="#ctx0" brushRef="#br0" timeOffset="3411.2571">3845 7045 0,'0'-25'78,"49"25"-62,26 0 0,49 0-1,-25 0 1,25 0 0,-25 0-1,-24 0 1,-1 0-1,-74-25 1,25 0 218,49 25-218,25 0 0,1 0-1,24 0 1,25 0 0,-1 0-1,1 0-15,50 0 16,-75 0-1,-50 25 1,1 0 0,-26-25-1,-24 0 1,0 25-16,0-25 16,-1 0-1,26 0 235,0 0-234,24 0-16,25 0 15,0 0 1,1 0 0,-26 0-1,25 0 1,0 0-16,-49 0 16,25 0-1,-26 0 1,1 0-1,-1 0 1,26 0 0,-50 0-16,24 24 15,-24-24 1,25 0 0,-26 0 30</inkml:trace>
  <inkml:trace contextRef="#ctx0" brushRef="#br0" timeOffset="6518.3115">3820 6127 0,'0'25'109,"25"-1"-93,-25 1 0,0 0-1,0 0 16,25-25-15,24 0 172,-49-25-173,50 25 1,-25-50-1,-1 50-15,1-24 16,0 24 328,0-50-250,0 50-63,-25-25 109</inkml:trace>
  <inkml:trace contextRef="#ctx0" brushRef="#br0" timeOffset="8705.758">5308 6152 0,'0'-25'78,"0"50"16,0-1-63,0 26 0,0-25-15,25-25 140,0 0-93,24-50-32,-24 1-15,50-1-1,49-24 1,-25-1-16,-50 50 16,-24-24-1,0 49 1,0-25 15,0 25 0</inkml:trace>
  <inkml:trace contextRef="#ctx0" brushRef="#br0" timeOffset="9796.4804">6896 6152 0,'25'0'94,"-1"24"-63,-24 1-31,0 0 16,0 25-1,25-50 1,0 0 46,0 0-30,24-25-17,1-25 1,0 1-1,-1 49 1,-49-25 0,25 25 15</inkml:trace>
  <inkml:trace contextRef="#ctx0" brushRef="#br0" timeOffset="10791.1381">7888 6176 0,'25'0'94,"-25"25"-94,0 0 15,24-25 16,1 0 48,0 0-48,74-99-16,-74 74 1,0 0 0,-25 0-16,0 1 78,25-1-63</inkml:trace>
  <inkml:trace contextRef="#ctx0" brushRef="#br0" timeOffset="15436.2074">3597 7913 0,'0'49'141,"0"-24"-126,0 0-15,0 0 16,0 0 15,24-25 203,1-25-187,0 25-31,-25-25 0,25 0-1,0 0 1,0 25-16,-25-25 31,24 25-15,-24-24-1,25 24 1,-25-25 15,25 25 16,0 0 0,-25-25-31,25 25-16,-25-25 31,24 25-16,-24-25 1</inkml:trace>
  <inkml:trace contextRef="#ctx0" brushRef="#br0" timeOffset="17100.3086">6350 7888 0,'25'25'110,"-25"-1"-110,25 1 15,-1 0 1,1 0 31,0-25-16,-25 25 16,25-25-31,0 0 15,-1 0 31,1 0-46,0 0 15,-25-25-15,25 25 0,0-25-1,-1-25 1,26 50-1,-50-24-15,25 24 16,0-25 0,-1 0-1,1 25 17,0 0-17</inkml:trace>
  <inkml:trace contextRef="#ctx0" brushRef="#br0" timeOffset="18546.2729">4688 7913 0,'25'0'62,"24"0"-46,1 0-1,-25 0 1,0 0 0,74 0-1,-49 0 1,24 0-16,0-25 15,-24 25 1,0 0 0,-1 0-1,-24-25 1,25 25 0,-1 0-1,-24 0-15,0 0 16,24-25-1,-24 25 1,0 0 31</inkml:trace>
  <inkml:trace contextRef="#ctx0" brushRef="#br0" timeOffset="22377.7976">3721 8880 0,'25'25'125,"-25"0"-110,0-1 1,0 51-16,24-25 16,-24-1-1,0-24 1,0 25-1,0-1 1,0 1 0,0-1-1,0-24 1,0 0 0,0 0-16,0 0 15,0-1 63</inkml:trace>
  <inkml:trace contextRef="#ctx0" brushRef="#br0" timeOffset="23018.2211">3621 9475 0,'0'-24'62,"50"24"16,-50 49-62,25-49-16,-25 25 15,25 0 1,0-25 0,-1 0 46,1 0-31,0 0-15,25-25 0,-1-25-1,1 1 1</inkml:trace>
  <inkml:trace contextRef="#ctx0" brushRef="#br0" timeOffset="23853.7803">5234 8905 0,'25'0'31,"-1"25"1,-24-1-32,25 26 15,-25 0 1,0-1-1,0 75 1,0-49 0,0 24-1,0-49 1,0-26 0,0 1-16,0 0 15</inkml:trace>
  <inkml:trace contextRef="#ctx0" brushRef="#br0" timeOffset="24510.2085">5184 9451 0,'0'24'78,"0"1"-62,0 25-16,25-1 15,0 1 1,0-25 0,-25 0-1,24-25 1,1 0 62,50 0-62,-26-50-1,1 0 1,-1 1 0,26-1-1,-26 1 1,-24 24-1,0 0 17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Margin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800" dirty="0" smtClean="0"/>
              <a:t>											</a:t>
            </a:r>
            <a:endParaRPr lang="en-US" sz="18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2811439" y="2811439"/>
            <a:ext cx="6946710" cy="2483892"/>
            <a:chOff x="2811439" y="2811439"/>
            <a:chExt cx="6946710" cy="2483892"/>
          </a:xfrm>
        </p:grpSpPr>
        <p:sp>
          <p:nvSpPr>
            <p:cNvPr id="5" name="Rectangle 4"/>
            <p:cNvSpPr/>
            <p:nvPr/>
          </p:nvSpPr>
          <p:spPr>
            <a:xfrm>
              <a:off x="2811439" y="2811439"/>
              <a:ext cx="6946710" cy="248389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/>
                <a:t>			  Margin</a:t>
              </a:r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3726976" y="3194713"/>
              <a:ext cx="5115636" cy="1717343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dirty="0" smtClean="0"/>
                <a:t>		  Border</a:t>
              </a:r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308710" y="3575713"/>
              <a:ext cx="3610971" cy="96168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Padding</a:t>
              </a:r>
            </a:p>
            <a:p>
              <a:pPr algn="ctr"/>
              <a:endParaRPr lang="en-US" dirty="0"/>
            </a:p>
            <a:p>
              <a:pPr algn="ctr"/>
              <a:endParaRPr lang="en-US" dirty="0" smtClean="0"/>
            </a:p>
          </p:txBody>
        </p:sp>
      </p:grpSp>
      <p:sp>
        <p:nvSpPr>
          <p:cNvPr id="18" name="Rectangle 17"/>
          <p:cNvSpPr/>
          <p:nvPr/>
        </p:nvSpPr>
        <p:spPr>
          <a:xfrm>
            <a:off x="5186152" y="3957851"/>
            <a:ext cx="1787856" cy="3138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Content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2223360" y="2410920"/>
              <a:ext cx="7760520" cy="33310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14000" y="2401560"/>
                <a:ext cx="7779240" cy="3349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2212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Margin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800" dirty="0" smtClean="0"/>
              <a:t>We can apply margin to HTML element to four side of the HTML element</a:t>
            </a:r>
          </a:p>
          <a:p>
            <a:pPr algn="l"/>
            <a:r>
              <a:rPr lang="en-US" sz="1800" dirty="0" smtClean="0"/>
              <a:t>margin-top</a:t>
            </a:r>
            <a:endParaRPr lang="en-US" sz="1800" dirty="0"/>
          </a:p>
          <a:p>
            <a:pPr algn="l"/>
            <a:r>
              <a:rPr lang="en-US" sz="1800" dirty="0"/>
              <a:t>margin-right</a:t>
            </a:r>
          </a:p>
          <a:p>
            <a:pPr algn="l"/>
            <a:r>
              <a:rPr lang="en-US" sz="1800" dirty="0"/>
              <a:t>margin-bottom</a:t>
            </a:r>
          </a:p>
          <a:p>
            <a:pPr algn="l"/>
            <a:r>
              <a:rPr lang="en-US" sz="1800" dirty="0" smtClean="0"/>
              <a:t>margin-left</a:t>
            </a:r>
            <a:endParaRPr lang="en-US" sz="1800" dirty="0"/>
          </a:p>
          <a:p>
            <a:pPr algn="l"/>
            <a:r>
              <a:rPr lang="en-US" sz="1800" dirty="0" smtClean="0"/>
              <a:t>Margin: auto</a:t>
            </a:r>
          </a:p>
          <a:p>
            <a:pPr algn="l"/>
            <a:r>
              <a:rPr lang="en-US" sz="1800" dirty="0" smtClean="0"/>
              <a:t>Margin is the short hand property</a:t>
            </a:r>
            <a:endParaRPr lang="en-US" sz="1800" dirty="0"/>
          </a:p>
          <a:p>
            <a:pPr algn="l"/>
            <a:r>
              <a:rPr lang="en-US" sz="1800" dirty="0" smtClean="0"/>
              <a:t>Units- </a:t>
            </a:r>
            <a:r>
              <a:rPr lang="en-US" sz="1800" dirty="0"/>
              <a:t>specifies a margin in </a:t>
            </a:r>
            <a:r>
              <a:rPr lang="en-US" sz="1800" dirty="0" err="1"/>
              <a:t>px</a:t>
            </a:r>
            <a:r>
              <a:rPr lang="en-US" sz="1800" dirty="0"/>
              <a:t>, </a:t>
            </a:r>
            <a:r>
              <a:rPr lang="en-US" sz="1800" dirty="0" err="1"/>
              <a:t>pt</a:t>
            </a:r>
            <a:r>
              <a:rPr lang="en-US" sz="1800" dirty="0"/>
              <a:t>, cm</a:t>
            </a:r>
            <a:r>
              <a:rPr lang="en-US" sz="1800" dirty="0" smtClean="0"/>
              <a:t>,%</a:t>
            </a:r>
            <a:endParaRPr lang="en-US" sz="1800" dirty="0"/>
          </a:p>
          <a:p>
            <a:pPr algn="l"/>
            <a:endParaRPr lang="en-US" sz="1800" dirty="0" smtClean="0"/>
          </a:p>
          <a:p>
            <a:pPr algn="l"/>
            <a:endParaRPr lang="en-US" sz="1800" dirty="0" smtClean="0"/>
          </a:p>
          <a:p>
            <a:pPr algn="l"/>
            <a:endParaRPr lang="en-US" sz="1800" dirty="0"/>
          </a:p>
          <a:p>
            <a:pPr algn="l"/>
            <a:endParaRPr lang="en-US" sz="1800" dirty="0" smtClean="0"/>
          </a:p>
          <a:p>
            <a:pPr algn="l"/>
            <a:r>
              <a:rPr lang="en-US" sz="1800" b="1" dirty="0" smtClean="0"/>
              <a:t>Example</a:t>
            </a:r>
            <a:endParaRPr lang="en-US" sz="1800" b="1" dirty="0"/>
          </a:p>
          <a:p>
            <a:pPr algn="l"/>
            <a:r>
              <a:rPr lang="en-US" sz="1800" dirty="0" smtClean="0"/>
              <a:t>h1 </a:t>
            </a:r>
            <a:r>
              <a:rPr lang="en-US" sz="1800" dirty="0"/>
              <a:t>{</a:t>
            </a:r>
          </a:p>
          <a:p>
            <a:pPr algn="l"/>
            <a:r>
              <a:rPr lang="en-US" sz="1800" dirty="0"/>
              <a:t>  margin-top: 5</a:t>
            </a:r>
            <a:r>
              <a:rPr lang="en-US" sz="1800" dirty="0" smtClean="0"/>
              <a:t>0px</a:t>
            </a:r>
            <a:r>
              <a:rPr lang="en-US" sz="1800" dirty="0"/>
              <a:t>;</a:t>
            </a:r>
          </a:p>
          <a:p>
            <a:pPr algn="l"/>
            <a:r>
              <a:rPr lang="en-US" sz="1800" dirty="0"/>
              <a:t>  margin-bottom: 4</a:t>
            </a:r>
            <a:r>
              <a:rPr lang="en-US" sz="1800" dirty="0" smtClean="0"/>
              <a:t>0px</a:t>
            </a:r>
            <a:r>
              <a:rPr lang="en-US" sz="1800" dirty="0"/>
              <a:t>;</a:t>
            </a:r>
          </a:p>
          <a:p>
            <a:pPr algn="l"/>
            <a:r>
              <a:rPr lang="en-US" sz="1800" dirty="0"/>
              <a:t>  margin-right: </a:t>
            </a:r>
            <a:r>
              <a:rPr lang="en-US" sz="1800" dirty="0" smtClean="0"/>
              <a:t>50px</a:t>
            </a:r>
            <a:r>
              <a:rPr lang="en-US" sz="1800" dirty="0"/>
              <a:t>;</a:t>
            </a:r>
          </a:p>
          <a:p>
            <a:pPr algn="l"/>
            <a:r>
              <a:rPr lang="en-US" sz="1800" dirty="0"/>
              <a:t>  margin-left: </a:t>
            </a:r>
            <a:r>
              <a:rPr lang="en-US" sz="1800" dirty="0" smtClean="0"/>
              <a:t>10px</a:t>
            </a:r>
            <a:r>
              <a:rPr lang="en-US" sz="1800" dirty="0"/>
              <a:t>;</a:t>
            </a:r>
          </a:p>
          <a:p>
            <a:pPr algn="l"/>
            <a:r>
              <a:rPr lang="en-US" sz="1800" dirty="0"/>
              <a:t>}</a:t>
            </a:r>
          </a:p>
          <a:p>
            <a:pPr algn="l"/>
            <a:endParaRPr lang="en-US" sz="18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437400" y="2304000"/>
              <a:ext cx="5760000" cy="26881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8040" y="2294640"/>
                <a:ext cx="5778720" cy="2706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70589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Margin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800" dirty="0" smtClean="0">
                <a:solidFill>
                  <a:srgbClr val="FFFF00"/>
                </a:solidFill>
              </a:rPr>
              <a:t>Margin</a:t>
            </a:r>
            <a:r>
              <a:rPr lang="en-US" sz="1800" dirty="0" smtClean="0"/>
              <a:t>: 10px; // all side will have 10px</a:t>
            </a:r>
          </a:p>
          <a:p>
            <a:pPr algn="l"/>
            <a:r>
              <a:rPr lang="en-US" sz="1800" dirty="0">
                <a:solidFill>
                  <a:srgbClr val="FFFF00"/>
                </a:solidFill>
              </a:rPr>
              <a:t>Margin</a:t>
            </a:r>
            <a:r>
              <a:rPr lang="en-US" sz="1800" dirty="0"/>
              <a:t>: </a:t>
            </a:r>
            <a:r>
              <a:rPr lang="en-US" sz="1800" dirty="0" smtClean="0"/>
              <a:t>10px 20px 30px 40px; // top side have 10px, right have 20px, bottom have 30px and left have 40px </a:t>
            </a:r>
          </a:p>
          <a:p>
            <a:pPr algn="l"/>
            <a:r>
              <a:rPr lang="en-US" sz="1800" dirty="0">
                <a:solidFill>
                  <a:srgbClr val="FFFF00"/>
                </a:solidFill>
              </a:rPr>
              <a:t>Margin</a:t>
            </a:r>
            <a:r>
              <a:rPr lang="en-US" sz="1800" dirty="0"/>
              <a:t>: 10px 20px </a:t>
            </a:r>
            <a:r>
              <a:rPr lang="en-US" sz="1800" dirty="0" smtClean="0"/>
              <a:t>30px; </a:t>
            </a:r>
            <a:r>
              <a:rPr lang="en-US" sz="1800" dirty="0"/>
              <a:t>// top side have 10px, right have </a:t>
            </a:r>
            <a:r>
              <a:rPr lang="en-US" sz="1800" dirty="0" smtClean="0"/>
              <a:t>20px and </a:t>
            </a:r>
            <a:r>
              <a:rPr lang="en-US" sz="1800" dirty="0"/>
              <a:t>bottom have </a:t>
            </a:r>
            <a:r>
              <a:rPr lang="en-US" sz="1800" dirty="0" smtClean="0"/>
              <a:t>30px</a:t>
            </a:r>
          </a:p>
          <a:p>
            <a:pPr algn="l"/>
            <a:r>
              <a:rPr lang="en-US" sz="1800" dirty="0">
                <a:solidFill>
                  <a:srgbClr val="FFFF00"/>
                </a:solidFill>
              </a:rPr>
              <a:t>Margin</a:t>
            </a:r>
            <a:r>
              <a:rPr lang="en-US" sz="1800" dirty="0"/>
              <a:t>: 10px </a:t>
            </a:r>
            <a:r>
              <a:rPr lang="en-US" sz="1800" dirty="0" smtClean="0"/>
              <a:t>20px; </a:t>
            </a:r>
            <a:r>
              <a:rPr lang="en-US" sz="1800" dirty="0"/>
              <a:t>// top side </a:t>
            </a:r>
            <a:r>
              <a:rPr lang="en-US" sz="1800" dirty="0" smtClean="0"/>
              <a:t>and bottom have 10px and </a:t>
            </a:r>
            <a:r>
              <a:rPr lang="en-US" sz="1800" dirty="0"/>
              <a:t>right </a:t>
            </a:r>
            <a:r>
              <a:rPr lang="en-US" sz="1800" dirty="0" smtClean="0"/>
              <a:t>and left side have 20px</a:t>
            </a:r>
            <a:endParaRPr lang="en-US" sz="18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294920" y="1634040"/>
              <a:ext cx="1643400" cy="18579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85560" y="1624680"/>
                <a:ext cx="1662120" cy="1876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5110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3837</TotalTime>
  <Words>143</Words>
  <Application>Microsoft Office PowerPoint</Application>
  <PresentationFormat>Widescreen</PresentationFormat>
  <Paragraphs>40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CSS Margin</vt:lpstr>
      <vt:lpstr>CSS Margin</vt:lpstr>
      <vt:lpstr>CSS Margin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400</cp:revision>
  <dcterms:created xsi:type="dcterms:W3CDTF">2021-05-29T23:44:42Z</dcterms:created>
  <dcterms:modified xsi:type="dcterms:W3CDTF">2022-10-25T06:35:18Z</dcterms:modified>
</cp:coreProperties>
</file>