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9" r:id="rId1"/>
  </p:sldMasterIdLst>
  <p:sldIdLst>
    <p:sldId id="260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97" autoAdjust="0"/>
    <p:restoredTop sz="94660"/>
  </p:normalViewPr>
  <p:slideViewPr>
    <p:cSldViewPr snapToGrid="0">
      <p:cViewPr varScale="1">
        <p:scale>
          <a:sx n="70" d="100"/>
          <a:sy n="70" d="100"/>
        </p:scale>
        <p:origin x="68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036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297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689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613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827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493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385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142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260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53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971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39109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00" r:id="rId1"/>
    <p:sldLayoutId id="2147484001" r:id="rId2"/>
    <p:sldLayoutId id="2147484002" r:id="rId3"/>
    <p:sldLayoutId id="2147484003" r:id="rId4"/>
    <p:sldLayoutId id="2147484004" r:id="rId5"/>
    <p:sldLayoutId id="2147484005" r:id="rId6"/>
    <p:sldLayoutId id="2147484006" r:id="rId7"/>
    <p:sldLayoutId id="2147484007" r:id="rId8"/>
    <p:sldLayoutId id="2147484008" r:id="rId9"/>
    <p:sldLayoutId id="2147484009" r:id="rId10"/>
    <p:sldLayoutId id="214748401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CSS </a:t>
            </a:r>
            <a:r>
              <a:rPr lang="en-US" b="1" dirty="0" smtClean="0"/>
              <a:t>Shadow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1">
            <a:noAutofit/>
          </a:bodyPr>
          <a:lstStyle/>
          <a:p>
            <a:pPr algn="l"/>
            <a:r>
              <a:rPr lang="en-US" sz="1800" b="1" u="sng" dirty="0" smtClean="0"/>
              <a:t>Syntax to provide shadow to box model</a:t>
            </a:r>
            <a:endParaRPr lang="en-US" sz="1800" dirty="0" smtClean="0"/>
          </a:p>
          <a:p>
            <a:pPr algn="l"/>
            <a:r>
              <a:rPr lang="en-US" sz="1800" dirty="0" smtClean="0"/>
              <a:t>Box Model : </a:t>
            </a:r>
            <a:r>
              <a:rPr lang="en-US" sz="1800" dirty="0"/>
              <a:t>offset-x offset-y blur-radius </a:t>
            </a:r>
            <a:r>
              <a:rPr lang="en-US" sz="1800" dirty="0" smtClean="0"/>
              <a:t>shadow-color</a:t>
            </a:r>
          </a:p>
          <a:p>
            <a:pPr algn="l"/>
            <a:endParaRPr lang="en-US" sz="1800" b="1" dirty="0" smtClean="0"/>
          </a:p>
          <a:p>
            <a:pPr algn="l"/>
            <a:r>
              <a:rPr lang="en-US" sz="1800" b="1" dirty="0" smtClean="0"/>
              <a:t>OR</a:t>
            </a:r>
          </a:p>
          <a:p>
            <a:pPr algn="l"/>
            <a:r>
              <a:rPr lang="en-US" sz="1800" dirty="0"/>
              <a:t>Box Model : </a:t>
            </a:r>
            <a:r>
              <a:rPr lang="en-US" sz="1800" dirty="0" smtClean="0"/>
              <a:t>Horizontal </a:t>
            </a:r>
            <a:r>
              <a:rPr lang="en-US" sz="1800" dirty="0"/>
              <a:t>S</a:t>
            </a:r>
            <a:r>
              <a:rPr lang="en-US" sz="1800" dirty="0" smtClean="0"/>
              <a:t>ide, Vertical Side, Blur Value Color</a:t>
            </a:r>
            <a:endParaRPr lang="en-US" sz="1800" dirty="0"/>
          </a:p>
          <a:p>
            <a:pPr algn="l"/>
            <a:endParaRPr lang="en-US" sz="1800" dirty="0" smtClean="0"/>
          </a:p>
          <a:p>
            <a:pPr algn="l"/>
            <a:r>
              <a:rPr lang="en-US" sz="1800" dirty="0" smtClean="0"/>
              <a:t>div {</a:t>
            </a:r>
          </a:p>
          <a:p>
            <a:pPr algn="l"/>
            <a:r>
              <a:rPr lang="en-US" sz="1800" dirty="0"/>
              <a:t>w</a:t>
            </a:r>
            <a:r>
              <a:rPr lang="en-US" sz="1800" dirty="0" smtClean="0"/>
              <a:t>idth: 300px;</a:t>
            </a:r>
          </a:p>
          <a:p>
            <a:pPr algn="l"/>
            <a:r>
              <a:rPr lang="en-US" sz="1800" dirty="0"/>
              <a:t>h</a:t>
            </a:r>
            <a:r>
              <a:rPr lang="en-US" sz="1800" dirty="0" smtClean="0"/>
              <a:t>eight: 200px;</a:t>
            </a:r>
          </a:p>
          <a:p>
            <a:pPr algn="l"/>
            <a:r>
              <a:rPr lang="en-US" sz="1800" dirty="0"/>
              <a:t>b</a:t>
            </a:r>
            <a:r>
              <a:rPr lang="en-US" sz="1800" dirty="0" smtClean="0"/>
              <a:t>ackground-color: red;</a:t>
            </a:r>
          </a:p>
          <a:p>
            <a:pPr algn="l"/>
            <a:r>
              <a:rPr lang="en-US" sz="1800" dirty="0"/>
              <a:t>box-shadow: </a:t>
            </a:r>
            <a:r>
              <a:rPr lang="en-US" sz="1800" dirty="0" smtClean="0"/>
              <a:t>15px 5px gray;</a:t>
            </a:r>
          </a:p>
          <a:p>
            <a:pPr algn="l"/>
            <a:r>
              <a:rPr lang="en-US" sz="1800" dirty="0" smtClean="0"/>
              <a:t>}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116204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3562</TotalTime>
  <Words>50</Words>
  <Application>Microsoft Office PowerPoint</Application>
  <PresentationFormat>Widescreen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CSS Shadow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Python Complete Course</dc:title>
  <dc:creator>Faisal Zamir</dc:creator>
  <cp:lastModifiedBy>Faisal Zamir</cp:lastModifiedBy>
  <cp:revision>403</cp:revision>
  <dcterms:created xsi:type="dcterms:W3CDTF">2021-05-29T23:44:42Z</dcterms:created>
  <dcterms:modified xsi:type="dcterms:W3CDTF">2022-10-25T06:30:18Z</dcterms:modified>
</cp:coreProperties>
</file>