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8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96" r:id="rId16"/>
    <p:sldId id="291" r:id="rId17"/>
    <p:sldId id="294" r:id="rId18"/>
    <p:sldId id="295" r:id="rId19"/>
    <p:sldId id="270" r:id="rId20"/>
    <p:sldId id="271" r:id="rId21"/>
    <p:sldId id="272" r:id="rId22"/>
    <p:sldId id="290" r:id="rId23"/>
    <p:sldId id="259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58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3T10:04:02.85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6995 7838 0,'25'0'47,"0"0"-32,24 0-15,26 0 16,-26 0 0,50 0-1,100 0 1,-1-25 0,1 1-1,24 24 1,-49-25-1,-75 25-15,-25 0 16,1 0 0,-26 0-1,1 0 1,-25 0 0,-1 0-1,26 0 1,-25 0-16,24 0 15,1 0 1,0 0 0,24 0-1,-49 0 1,0 0 15,0 0 32</inkml:trace>
  <inkml:trace contextRef="#ctx0" brushRef="#br0" timeOffset="1125.748">12849 6573 0,'0'25'47,"0"0"-32,0 0 1,0-1 15,0 1-15,25-25 46,24 0-30,1-25-17,-1 1 1,1-26 0,24 0-1,-49 26 1,25-26-1,-25 50 1,0-25-16,-25 0 16,24 25-1</inkml:trace>
  <inkml:trace contextRef="#ctx0" brushRef="#br0" timeOffset="42566.4356">12427 16446 0,'-25'-25'16,"-24"0"0,-1 0-1,-24 0 1,24 0-1,-24 1-15,-50-1 16,0 25 0,24 0-1,-48 0 1,24 0 0,24 0-16,1 0 15,-99 0 1,24 0-1,50 25 1,50-25 0,-1 24-1,26-24-15,24 0 16,0 0 0,0 0-1,0 0 1,1 0-1,-1 25 1,0-25 15</inkml:trace>
  <inkml:trace contextRef="#ctx0" brushRef="#br0" timeOffset="43597.1291">10716 15949 0,'-50'0'0,"0"25"15,-49 50 1,-50 98 0,-24-24-1,-1 25 1,25-1-1,0-24 1,75-74-16,24-26 16,26-49 31,98 0-1,-49 0-30,24 0 0,-24 0 15,25 0-15,-1 0-1,26 0 1,-26 0-1,26 0 1,-1 0-16,1-25 16,-26 1-1,1 24 1,-25 0 0,0-25-1,-1 25 1,-24-25-1,25 25 1,0 0-16,-25-25 31,25 25-15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3T10:21:46.17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10220 15280 0,'0'24'79,"0"1"-64,0 0 1,0 0-1,24 0 1,-24 0 0,25-25-1,25 0-15,-25 0 16,24 0 0,1 0-1,-1 0 1,26-25-1,-26-25 1,26-24 0,24 24-16,-74 0 15,49-24 1,-49 24 0,0 50-1,-25-24 1,25 24-16,-25-25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3T10:22:52.71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16669 5854 0,'25'0'47,"24"0"-32,1 0 1,-1 0 0,1 0-1,0 0-15,24 0 16,50 0 0,149 0-1,-75 0 1,26 0-1,-51 0 1,26 0-16,-75 25 16,-50-25-1,0 25 1,-49-25 0,0 0-1,0 0 1,0 0-16,0 0 15,-1 0 17,1 0 108,-25 24 32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3T14:31:15.43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12948 8111 0,'50'0'109,"24"-25"-109,-24 1 16,-26 24 0,26 0-1,0 0 1,49-25 0,-49 25-1,24 0-15,25-25 16,0 0-1,1 25 1,-51 0 0,1 0-1,-25 0 17,-1 0-17,1 0 1,0 0-1,25 0 17,-26 0-32,1 0 15,0 0 1,25 0 0,-26 0-1,1 0 1</inkml:trace>
  <inkml:trace contextRef="#ctx0" brushRef="#br0" timeOffset="10493.0092">19645 6722 0,'0'25'63,"0"0"-48,0 24 1,0 26 0,25-26-1,0 1-15,-25-25 16,25-25 0,0 0 46,99-99-15,99-75-31,-50 0-1,75-24 1,-99 74-1,0 25 1,-50 24-16,-74 50 16,0 1-1,0 24 1</inkml:trace>
  <inkml:trace contextRef="#ctx0" brushRef="#br0" timeOffset="15456.3249">3175 9054 0,'0'0'0,"25"0"31,24 0-15,26 0-1,24 0-15,25 0 16,149-25 0,0 0-1,-50 25 1,-25-25-1,-24 25-15,-50 0 16,-49 0 0,-1 0-1,0-25 1,-24 25 0,24-24-1,-49 24-15,0-25 16,25 25-1,-50-50 1,0 1 0,49 49 202,26 0-202,-26 0-16,1 0 16,-1 0-1,1 24 1,0-24 0,24 0-1,0 25 1,26-25-16,-1 0 15,50 0 1,-75 0 0,-49 0-1,-25 25 48</inkml:trace>
  <inkml:trace contextRef="#ctx0" brushRef="#br0" timeOffset="27475.354">17735 11633 0,'0'25'78,"0"0"-62,0 0 0,0 0-1,0-1-15,25 26 16,0-50-1,-25 25 1,25-25 0,0 0 46,-1 0-46,26 0-1,24-50 1,75-49 0,347-248-1,-99 24 1,-149 174 0,-49 1-1,-125 98 1,1-24-1,-1 74 1,-49-50-16,0 25 16,24 25-1,-49-25 1,25 25 15</inkml:trace>
  <inkml:trace contextRef="#ctx0" brushRef="#br0" timeOffset="32507.7214">24705 8657 0,'0'0'0,"-24"0"31,24 25 78,0 24-109,24-24 16,1 0 0,25-25-1,-25 25 1,-1-25-1,1 0-15,0 0 16,-25 24 0,25-24-1,0 25 1,0-25 0,-25 25-1,24 0-15,26 0 16,-25-1-1,-25 1 1,25-25 0,-25 25-1,0 0 63,0 0-31,-25-25-47,0 0 16,0 0 0</inkml:trace>
  <inkml:trace contextRef="#ctx0" brushRef="#br0" timeOffset="33724.5305">25350 8334 0,'0'25'94,"0"0"-94,0 25 31,0-26-15,0 1-1,0 0 1,0 0-16,0 0 16,0-1-1,0 1 1,0 0 0,0 0-1,25 0 1,-25-1-16,25-24 15,-25 25 1,0 0 15,25-25 1,0 25-1,-25 0 0,24-25-15,1 0-1,0 0 32,0 0-16</inkml:trace>
  <inkml:trace contextRef="#ctx0" brushRef="#br0" timeOffset="34367.9655">25301 8706 0,'0'-24'47,"25"-1"-31,-1 0-1,1 25 1,25-25 0,-25 0-1,24 1 1,1-1-1,-25 0 1,-1 25 0,1-25-16</inkml:trace>
  <inkml:trace contextRef="#ctx0" brushRef="#br0" timeOffset="35636.8142">25921 8508 0,'-25'0'78,"0"0"-46,-24 0-17,24 0 1,0 0-1,0 0 1,25 25 0,-49 0-1,49 49 1,0-24 0,0-1-16,0-24 15,0 0 1,0 0-1,0-1 1,0 1 0,0 0-1,24 0-15,1-25 16,50 0 0,-51 0-1,1 0 1,0 0-1,0 0 1,0 0 0,-25-25 46,25 0-46,-25-24-1,24-1-15,-24 0 16,0-24 0,0 24-1,0 1 1,0-1 0,0 25-1,0 1-15,0-1 16,0 0-1,0 0 1,0-24 15,0 24-15,0 0 0,0 0-1,0 0 1,0 1-1,0-1 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3T14:33:35.8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30138 5432 0,'0'50'63,"0"-1"-48,0-24 1,0 0-1,0 0 1,0 0 0,0-1 15,24-24 16,1 0-32,25-24 1,124-125 0,74-74-16,-25 24 15,0 75 1,-74 0 0,-75 50-1,-24 24 1,24 25-1,-74 0 1,25 25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3T14:48:55.11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3497 7218 0,'0'0'0,"0"-25"0,25 25 31,0-24-15,0 24-1,24 0 1,1 0 15,-25 0-15,0 0-1,49 0 1,-24 0 0,-1 0-1,26 0 1,-26 0-1,1 0-15,0 0 16,-26 0 0,1 0-1,0 0 1</inkml:trace>
  <inkml:trace contextRef="#ctx0" brushRef="#br0" timeOffset="2295.5342">14511 5705 0,'0'50'94,"0"-1"-79,0 1 1,0-25 0,0 0-1,49-25 48,1 0-48,24-25 1,75-75 0,223-148-1,-124 100-15,-99 48 16,-74 51-1,-26 24 1,1 25 0,-1 0 15</inkml:trace>
  <inkml:trace contextRef="#ctx0" brushRef="#br0" timeOffset="6891.6013">15949 8632 0,'0'0'0,"50"0"16,49 0 0,0 0-1,-24 0 1,-1 0 0,1 0-16,-26 25 15,75-25 1,-49 25-1,148-1 1,-25 1 0,-24-25-1,0 25 1,-75-25-16,-25 0 16,-49 0-1,0 0 1,0 0 46</inkml:trace>
  <inkml:trace contextRef="#ctx0" brushRef="#br0" timeOffset="18066.071">12551 12328 0,'-25'0'31,"1"50"-15,-26 74 0,-24 49-1,-1 26 1,26-26-1,24-74 1,25-49 0,0-25-1,0 0-15</inkml:trace>
  <inkml:trace contextRef="#ctx0" brushRef="#br0" timeOffset="18585.4182">13345 12278 0,'-25'0'47,"0"25"-15,-24 50-32,24-26 15,0 75 1,0-49-1,25-1 1,0-24 0,0-1-1,0-24 1,0 0 0,0 0-1</inkml:trace>
  <inkml:trace contextRef="#ctx0" brushRef="#br0" timeOffset="18904.6293">13047 12799 0,'0'0'0,"0"-25"31,25 25 1,0 0-17,0 0 1,-1 0 0,1 0-1</inkml:trace>
  <inkml:trace contextRef="#ctx0" brushRef="#br0" timeOffset="35069.4334">2580 17363 0,'49'0'172,"1"0"-156,-25 0 0,0 0-1,-1 0 16,26 25 1,-25-25-17,0 0 267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3T14:56:36.52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16545 16619 0,'25'0'78,"-1"0"-62,76 0-16,-26 0 16,50 0-1,50 0 1,24 0-1,0 0 1,1 0-16,-75 0 16,0 0-1,-50 0 1,-24 0 0,-25 25-1,24-25 1,1 0-16,-25 0 15,24 0 17,-24 0-1,-25 25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3T15:02:49.89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10096 8682 0,'24'0'125,"51"0"-125,-26 0 16,51 0 0,-51 0-1,-24 0 1,25 0-1,-26 0-15,1 0 16,0 0 0,0 24-1,0-24 1,-1 0 0,1 0-1</inkml:trace>
  <inkml:trace contextRef="#ctx0" brushRef="#br0" timeOffset="3188.1306">9599 10368 0,'50'0'110,"24"0"-110,26 0 15,-1-24 1,0-26 0,50 25-1,-50 25 1,0 0 0,50-25-1,-50 1 1,25-1-1,-74 25 267,-25 0-267,49 0 1,-49 0 0,0 0-1</inkml:trace>
  <inkml:trace contextRef="#ctx0" brushRef="#br0" timeOffset="8740.8408">12055 12005 0,'0'0'0,"-25"0"78,0 50-63,-24 99 1,-1 25 0,25-75-1,-24 50 1,24-75 0,0 0-16,0-24 15,1 74 1,-1-50-1,-25 1 1,50-1 0,-25 1-1,25-26 1,-24 1 0,24-25 15</inkml:trace>
  <inkml:trace contextRef="#ctx0" brushRef="#br0" timeOffset="9881.601">12750 12129 0,'-25'50'94,"0"25"-79,0-1 1,25 0 0,0 1-16,-25-1 15,1 1 1,-1-1 0,25-24-1,0-26 1,-25 26-1,25-25 1</inkml:trace>
  <inkml:trace contextRef="#ctx0" brushRef="#br0" timeOffset="10408.9565">12650 12105 0,'50'-25'110,"0"0"-95,49 0-15,-50 0 16,-24 1-1,0 24 1,0 0 15,0 0 1</inkml:trace>
  <inkml:trace contextRef="#ctx0" brushRef="#br0" timeOffset="10983.3422">12551 12799 0,'25'0'156,"49"0"-156,1-25 16,-50 1-1,-1 24 1,1 0-1,0 0 17,-25-25-17</inkml:trace>
  <inkml:trace contextRef="#ctx0" brushRef="#br0" timeOffset="12108.0888">12650 12700 0,'-24'25'62,"24"0"-46,0-1-1,0 26 1,0-25 15,-25-25-15,25 25-1,0-1 1,-25 26 0,25 0-1,-25-26-15,25 1 16,-25 0 15</inkml:trace>
  <inkml:trace contextRef="#ctx0" brushRef="#br0" timeOffset="29207.5164">4837 15850 0,'25'0'172,"0"0"-156,-1 0 0,1 0-1,0 0 1</inkml:trace>
  <inkml:trace contextRef="#ctx0" brushRef="#br0" timeOffset="37701.1952">22324 14337 0,'0'25'109,"0"0"-78,0 0-15,0 24 15,0-24 16,25-25 47,25 0-94,98-74 15,-24-1 1,25-24 0,-49-25-1,24 49 1,-75 26-16,26-1 15,-51 25 1,1 25 0,-25-24-1,0-1 17,25 25-1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3T10:05:02.1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21803 8384 0,'0'0'0,"50"-25"15,0 25 1,-26 0 0,1 0-1,0 0 1,25 0-1,-1 0 1,26 0 0,24 0-1,149 0-15,-149 0 16,-25 0 0,-49 25-1,25-25 1,0 0-1,-26 0 1,1 0 0,0 0-1,-25 25-15,25-25 16,0 0 0,-1 0 15</inkml:trace>
  <inkml:trace contextRef="#ctx0" brushRef="#br0" timeOffset="2665.7796">10368 10244 0,'25'0'15,"25"0"64,-25 0-64,24 0-15,-24 0 16,25 0-1,24 0 1,25 0 0,0 0-1,25 0-15,-49-24 16,-26 24 0,-24 0-1,0 0 1,0 0-1,0 0 32</inkml:trace>
  <inkml:trace contextRef="#ctx0" brushRef="#br0" timeOffset="6173.1242">24606 9996 0,'0'-25'16,"25"1"15,0 24-15,49 0-1,1 0 1,-26-25 0,26 25-16,24 0 15,-25-25 1,26 0-1,-51 25 1,-24 0 0,0 0-1,0-25 1</inkml:trace>
  <inkml:trace contextRef="#ctx0" brushRef="#br0" timeOffset="6968.6545">26417 9748 0,'25'0'31,"99"0"-15,25-25 0,-1 1-1,1 24 1,-49 0 0,-26 0-16,0 0 15,-24 0 1,0 0-1,-1 0 1,26 0 0,-26 0-16,-24 0 31,0 0 0</inkml:trace>
  <inkml:trace contextRef="#ctx0" brushRef="#br0" timeOffset="8509.7256">28922 9971 0,'25'0'94,"0"0"-63,0 0-15,-1 0-1,26 0 1,0 0-16,24 0 16,-49 0-1,0 0 16,0 0-15,-1 0 15,1 0 32,0 0-32,0 0 0,0 0 16,-1 0-16,1 0 1,0 0-1</inkml:trace>
  <inkml:trace contextRef="#ctx0" brushRef="#br0" timeOffset="15718.5025">24656 10765 0,'0'25'16,"0"0"-1,0 24 1,0-24-1,0 0 1,0 25 0,0-26 15,25-24-15,-1 0-1,51 0 1</inkml:trace>
  <inkml:trace contextRef="#ctx0" brushRef="#br0" timeOffset="16245.8551">24929 10988 0,'0'-24'47,"0"-1"-31,-25 0 31,0 25-32,0-25 1,0 25-16,1 0 31,-1 0-31,0-25 16,-25 25-1,26 0 17,24-24-17,-25 24 1,0 0 15</inkml:trace>
  <inkml:trace contextRef="#ctx0" brushRef="#br0" timeOffset="17076.408">26268 11237 0,'0'-25'15,"25"25"17,0 0-17,24 0-15,-24 0 16,25 0-1,24 0 1,50 0 0,25 0-1,49 0 1,-49 0 0,0 0-16,-50 0 15,-49 0 1,24 0-1,1 0 1,-1 0 0,-24-25-1,-25 25 1,24 0 0,-24 0-1</inkml:trace>
  <inkml:trace contextRef="#ctx0" brushRef="#br0" timeOffset="18227.1789">28674 11013 0,'25'0'63,"0"25"-48,0 0 1,-25 0-1,0-1 1,24-24 15,1 0 79,-25-24-79,0-1-15,25 0-16,-25 0 31,0 0 0,25 25-15,-25-24-1,25 24 1,-1-25 15,1 25-31,0 0 16,25 0 15,-26 25-15,26-25-1,-25 49 1,0-24 15,0-25-31</inkml:trace>
  <inkml:trace contextRef="#ctx0" brushRef="#br0" timeOffset="18588.418">29294 11038 0,'25'0'63,"25"0"-48,-1 0 1,-24 0 0,25 0-1,-25-25 1,-1 25-16,1 0 16,0 0-1</inkml:trace>
  <inkml:trace contextRef="#ctx0" brushRef="#br0" timeOffset="19335.9187">29914 10592 0,'0'24'94,"0"1"-79,25-25 1,-25 25-16,0 0 16,0 24-1,0-24 1,25 50-1,0-51 1,-25 1-16,0 0 16,0 0-1,0 0 1,25-25 0,-25 24 15,24-24 0</inkml:trace>
  <inkml:trace contextRef="#ctx0" brushRef="#br0" timeOffset="30694.5079">17810 13891 0,'0'0'0,"74"0"63,25 0-48,-24 0 1,24 0 0,75 0-16,-1 24 15,26-24 1,-26 25 0,-49 0-1,0 25 1,-49-50-1,-1 0-15,-24 24 16,-1 1 0,26-25-1,-26 0 1,1 0 0,0 0-1,-25 0-15,-1 0 31,1 0-15</inkml:trace>
  <inkml:trace contextRef="#ctx0" brushRef="#br0" timeOffset="36483.3744">12427 15553 0,'75'0'93,"24"0"-93,25 0 16,-50 0 0,-24 0-1,-1 0 1,1 0-1,-25 0 1,0 0 0,-1 0-1,26 0 1,-25 0 0,0 0 15,-1 0-16</inkml:trace>
  <inkml:trace contextRef="#ctx0" brushRef="#br0" timeOffset="37659.1652">15429 15429 0,'148'0'16,"1"0"0,-74 0-16,-26 0 15,1 0 1,-25 0 0,-1 0-1,1-25 16,0 25 48,0 0-17,0 0-31,-1 0 1,26 0-17,-25 0 1,0 0 15,-1 0-31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3T10:16:23.1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10740 9575 0,'0'-25'31,"50"25"31,0 0-46,24 0 0,0 0-16,1 0 15,-26 0 1,-24 0 0,0 0-1,0 0 1,25 0-1,-26 0-15,1 0 16,0 0 0</inkml:trace>
  <inkml:trace contextRef="#ctx0" brushRef="#br0" timeOffset="784.5257">12948 9624 0,'50'0'125,"98"-25"-110,-23 1 1,73-26 0,25 25-1,0 0 1,-123 25-1,-26 0 1,-49 0 0,0 0-1,-1 0 17</inkml:trace>
  <inkml:trace contextRef="#ctx0" brushRef="#br0" timeOffset="1847.4273">15453 9872 0,'50'-25'94,"-25"25"-78,24 0-16,1 0 15,24 0 1,150 0 0,-125 0-1,50 0 1,24 0-16,-24 0 16,-74 0-1,-26 0 1,-24 0-1,0 0 1,0 0 15,24 0 16</inkml:trace>
  <inkml:trace contextRef="#ctx0" brushRef="#br0" timeOffset="2766.1451">19348 9575 0,'49'0'94,"26"0"-78,49-25-1,-25 0 1,75-25 0,-1 26-1,1 24-15,-75-25 16,-49 25 0,-1 0-1,1 0 1,-25 0 15</inkml:trace>
  <inkml:trace contextRef="#ctx0" brushRef="#br0" timeOffset="6220.456">13022 11857 0,'-24'0'15,"48"-25"64,1 25-64,25 0 1,99 0-1,0 0 1,-50-25 0,0 25-16,-25-25 15,1 25 1,-26 0 0,1 0-1,0 0 1,-1-25-1,-24 25-15,25 0 16,-26 0 15,1 0-15,0 0 15,0 0-15</inkml:trace>
  <inkml:trace contextRef="#ctx0" brushRef="#br0" timeOffset="10005.9825">20117 11509 0,'0'0'0,"24"0"31,1 0-15,25-24-1,24 24 1,1-25 0,148 0-1,-25 25 1,-49 0-1,25 0-15,-75 0 16,-25 0 0,-24 0-1,-25 0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3T10:16:41.06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18058 3076 0,'0'0'0,"0"-25"46,49 0-14,125 0-17,74-24 1,323-50 0,-249 74-16,-148 25 15,-75 0 1,-25 0-1,-49 0 1,0 0 0,0 0-1,0 0 17</inkml:trace>
  <inkml:trace contextRef="#ctx0" brushRef="#br0" timeOffset="19438.9917">24185 5358 0,'0'0'0,"0"25"47,0-1-16,24-24 0,1 0 16,0 0-31,-25 25 15,25-25-15,0 0-1,24 0 17,-24 0-17,0 0 1,24-25 0,-24 25-1,0-49-15,0 49 31,0-25 1</inkml:trace>
  <inkml:trace contextRef="#ctx0" brushRef="#br0" timeOffset="21186.1571">4986 8682 0,'25'-25'63,"49"0"-47,75 25-1,297 0 1,-49 0-1,-124 0-15,-99 0 16,-50 0 0,-25 0-1,-25 0 1,1 25 0,49 0-1,74-1 1,-99-24-16,-49 0 15,-25 0 1,24 0 0,-24 0 15,0 0-15,0 0-1,0 0 1</inkml:trace>
  <inkml:trace contextRef="#ctx0" brushRef="#br0" timeOffset="27177.1582">6970 10220 0,'0'24'62,"0"26"-46,0 0-1,25 49 1,-25-50 0,25 1-1,0-50 1,-25 25 15,24-25-15,51-50-1,24-24 1,25-25 0,-50-25-1,26 24-15,-51 51 16,50 24 0,-74-25-1,25 25 1,-25 1-1,-1-1 1,1 25 15</inkml:trace>
  <inkml:trace contextRef="#ctx0" brushRef="#br0" timeOffset="28150.8094">7516 12055 0,'0'25'79,"0"49"-64,0-24 1,0-25-1,0 0 1,0-1 0,25-24 15,-1 0-15,100-24-1,-24-26 1,-1 0-1,-25-49 1,1 49 0,-26 1-16,-24 24 15,25 0 1,-50 0 0,25 25 30</inkml:trace>
  <inkml:trace contextRef="#ctx0" brushRef="#br0" timeOffset="33149.1526">3398 14387 0,'0'0'0,"0"-25"31,0 0 0,0-25-15,0 26 15,0-1-31,0 0 16,0 0 15,-25 25-16,25-25 1,-24 1 15,24-1-15,-25 25 0,-25-25-1,25 25 1,-24-50-1,-26 26 1,26 24 0,24 0-1,0-25-15,-24 0 16,24 25 0,0 0-1,-49-50 1,49 26-1,0 24 1,-25 0 0,50-25-1,-24 25 1,-1 0 0,-50 0 234,-24 0-235,-25 0 1,0 0-1,-25 0 1,50 0 0,-75 0-1,50 0-15,-25 0 16,50-25 0,25 25-1,-1-25 1,26 25-1,-1 0 1,1 0 0,24 0 15</inkml:trace>
  <inkml:trace contextRef="#ctx0" brushRef="#br0" timeOffset="36491.3823">6697 13519 0,'0'49'63,"0"1"-48,0-1 1,0 1 0,0-25-1,0 0 1,0-1-1,25 1-15,0-25 110,0-25-95,49 1 1,25-76-16,75-24 16,49 0-1,-49-24 1,24 23 0,-99 51-1,-24 74 1,-50-50-1,-1 50 1,1 0 0,0 0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3T10:17:25.75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2084 4564 0,'0'25'79,"0"0"-79,0 24 31,0-24-31,0 25 15,0-1 1,0-24 0,0 0-16,0 0 31,49-25 63,-24-50-79,49-24 1,50-50 0,25 0-1,50-75-15,-150 150 16,1-1-1,-25 25 1,0 25 15</inkml:trace>
  <inkml:trace contextRef="#ctx0" brushRef="#br0" timeOffset="6025.0267">2232 12179 0,'50'0'78,"24"0"-63,1 0 1,24 0 0,0 0-1,-24 0-15,-1-25 16,1 25 0,24-25-1,-25 25 1,25 0-1,25-24 1,-49 24-16,-1 0 16,1-25-1,-26 25 1,-24 0 0,0 0-1,24 0 1,-24 0-1,0 0 1,25 0-16,-25 0 16,-1 0-1,1 0 1,25 0 0,-25 0-1,-1 0 1,1 0-1,0 0 32</inkml:trace>
  <inkml:trace contextRef="#ctx0" brushRef="#br0" timeOffset="21511.3736">20414 8979 0,'0'25'109,"0"25"-93,0-25-16,0-1 16,0 1 31,50-25 31,-1 0-78,26-25 15,49-49 1,-25 24 0,50-24-1,-75 24 1,-49 25-1,0 1 1,25-1 0,-26 0-16,26 0 15,0 0 1,-1-24 0,-24 49-1,25 0 1,-50-25-1,24 25 1</inkml:trace>
  <inkml:trace contextRef="#ctx0" brushRef="#br0" timeOffset="28680.1614">25474 9996 0,'0'50'63,"0"-25"-47,0 24-1,0-24 16,25-25 63,0 0-78,0 0-1,0-25 1,-25 1 0,24 24-1,-24-50 1,25 25-16,0-25 16,0 26-1,24-26 1,-49 25-1,50-24 1,-25-1 0,24 25-16,-24 25 15,-25-25 1,25 25 0,0 0-1</inkml:trace>
  <inkml:trace contextRef="#ctx0" brushRef="#br0" timeOffset="29856.952">26467 9723 0,'24'0'15,"-24"25"1,0 0 0,0 0-16,0 0 15,0-1 1,0 1 0,0 0-1,25 0 16,-25 0-15,25-25 15,0 0 16,24-25-31,-24-25-1,0 25 1,25-24 0,-26 24-16,26-25 15,-25 1 1,74-1 0,-49 1-1,-26 24 1,26-25-1,-25 25 17,0 25-32,0-24 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3T10:18:10.69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19695 5854 0,'0'25'78,"0"0"-47,0-1-31,25-24 94,24-24-79,1-26 1,-25 25 0,24-25-1,-24 50 1,25-49-16,-1 24 31,-24 25 16</inkml:trace>
  <inkml:trace contextRef="#ctx0" brushRef="#br0" timeOffset="633.4225">20538 5705 0,'25'74'78,"0"-49"-62,-25 0-1,25 0 1,-1-25 15,-24 25-15,25-25-1,0 0 17,0 0 14,0 0-14,0 0-17,-25-25 1,24 0 15</inkml:trace>
  <inkml:trace contextRef="#ctx0" brushRef="#br0" timeOffset="1717.1488">22845 5705 0,'0'-25'16,"25"50"62,-25 25-62,0 24-16,25-24 15,-25-25 1,0-1 15,25-24 0,-1 0-15,1 0 0,25-24-16,-1-1 15,-24-25 1,25 25-1,-1-24 1,-24-1 0,0 25-1,-25 0 17</inkml:trace>
  <inkml:trace contextRef="#ctx0" brushRef="#br0" timeOffset="10661.1309">15106 8210 0,'50'0'62,"98"-24"-46,26-1-16,-25 25 15,25 0 1,-26 0 0,1 0-1,0 0 1,-50 0-1,25 0-15,0 0 16,-24 25 0,-26-1-1,-24-24 1,-1 0 0,1 0-1,-25 0-15,-1 0 16,51 0-1,-26 0 1,1 0 0,0 0-1,-26 0 1,1 0 0,0 0-1,0 0 32,0 0 16</inkml:trace>
  <inkml:trace contextRef="#ctx0" brushRef="#br0" timeOffset="27862.6155">4018 16098 0,'25'0'94,"0"0"-94,0 0 15,24 25 1,26-25 0,-1 0-1,-24 25 1,-1-25-16,26 0 15,-26 0 1,1 0 0,0 0 15,-26 0 0,1 0 63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3T10:18:58.80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4167 10368 0,'0'50'109,"0"-25"-93,0 24-1,0-24 1,0 0 15,25-25-31,0 0 63,0 0-48,24 0-15,1-25 16,24-49 0,-24 49-1,-25 0 1,-1 25 0,1 0 30</inkml:trace>
  <inkml:trace contextRef="#ctx0" brushRef="#br0" timeOffset="1438.9619">6400 10195 0,'-25'25'31,"25"24"-15,0 1 0,0-25 15,0 24-31,0-24 31,0 25-15,0-26 15,0 26-15,0-25-1,0 0 16,0-1-15,25-24 62,-1 0-62,26 0-1,-25-49-15,0 49 16,-1-50 0,1 50-1,0-25 17,-25 1-17,25 24 1,0-25-1,-1 0 1,51-25 0,-50 26-1,24-26-15,-24 25 16,0 0 0,-25 1 15,25 24-16,-25-25 1,25 25 0,-25-50-16,24 25 15,1 1 1,-25-1 0,25 0-1,0 0 1,0 25-1,-25-25 1,24 0 15,1 25 1,0 0 30</inkml:trace>
  <inkml:trace contextRef="#ctx0" brushRef="#br0" timeOffset="2986.0121">8409 10592 0,'0'24'62,"0"1"-30,0 0-1,0 0-16,0 0 17,0-1-17,25-24 110,-1-24-109,51-26 0,-1-49-1,75-25 1,-50 25-1,-24 49 1,-26 0 0,-24 50-1,25-24-15,-50-1 16,25 25 0,-25-25 15,24 25 0</inkml:trace>
  <inkml:trace contextRef="#ctx0" brushRef="#br0" timeOffset="6854.5827">13246 12700 0,'0'50'125,"0"49"-109,0-25-16,0 1 15,0-26 1,0 1-1,0-1 1,0-24-16,0 0 31</inkml:trace>
  <inkml:trace contextRef="#ctx0" brushRef="#br0" timeOffset="7668.1348">13767 12923 0,'49'0'140,"1"-25"-124,49 1 0,75-1-1,49-25-15,0 25 16,-99 1-1,50 24 1,-100 0 0,-49 0-1,25 0 1,-26 0 0,1 0-16,0 0 31</inkml:trace>
  <inkml:trace contextRef="#ctx0" brushRef="#br0" timeOffset="12661.4598">15404 12378 0,'0'49'110,"0"1"-110,0-1 15,0 1 1,0 0 0,0-26-1,0 1 1,0 0 0,0 0-1,0 0 1</inkml:trace>
  <inkml:trace contextRef="#ctx0" brushRef="#br0" timeOffset="13827.2497">15577 12576 0,'0'50'125,"0"-26"-109,0 26 0,0-25 15,25 0 0,0-25-15,0 0 15,0 0 63,-1-25-16,-24 0-47,0 0-15,0 0 31,0 1-32,0-1 16,-24 0-15,-1 25 0,0 0-1,25-25 1,-25 25 0,0 0 30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3T10:20:39.42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1290 11708 0,'0'0'0,"-50"0"47,25 0-32,1 0 1,-26 0-1,0 0 1,26 0-16,-1 0 16,0 25-1,25-1 17,0 1 14,0 0-30,0 0 0,0 0-1,-25 49 1,0-24 0,1 98-1,-1 26 1,0 0-16,25-1 15,0-49 1,0 50 0,0-75-1,0 100 1,0-100 0,0-49-1,0-1 1,0 1-1,0-25 1,0-1-16,-25 26 16,25-25-1,0 24 17,0-24-1,0 25-16,0-1 1,0 1-16,0-25 16,0 24-1,0 26 1,0-26 0,0 1-1,0-25 1,0 0-1,0 49 1,0-49-16,0 0 16,0-1-1,0 1 1,0 0 0,0 0-1,0 25 1,0-26-1,0 1-15,0 50 16,0-51 0,0 1-1,0 0 1,25 25 0,-25-26 15,25 1-16,0 0 1,-25 0 0,24-25-1,-24 25 1,25-1 0,0 26-1,-25-25-15,0 0 16,0-1-1,25-24 282,0 0 0</inkml:trace>
  <inkml:trace contextRef="#ctx0" brushRef="#br0" timeOffset="5557.7191">769 13022 0,'0'0'0,"-25"0"16,0 0 15,1 25-16,-26 0 1,25 0 0,0 0-1,1 24 1,-1 1 0,0-25-1,25 0-15,-50 24 16,50 1-1,-25-1 1,-24 100 0,24-25-1,0 25 1,25-50-16,0-24 16,0-26-1,0 26 1,0-1-1,0-24 1,0-1-16,0 26 16,0-1-1,0 25 1,0-24 0,0 49-1,25 25 1,-25-75-16,0 0 15,0-24 1,0 0 0,0-1-1,0 1 1,0-1 0,25 26-16,-25-25 15,0-1 1,25 1-1,-1 24 1,-24-49 0,25 25-16,-25-26 15,25 26 1,0-25 0,-25 0-1,25 49 1,0-74-1,24 74-15,-24-24 16,74 24 0,-49 1-1,-25-50 1,24-1 0,-24-24-1,0 0 32,24 0-31,-24 0-1,0 0 1,0 0 15,-25 50 235,0-25-266,0 0 15,0-1 1,0 1 15,25-25-15,-25 25 15,0 0-15,0 0-1,0 24 1,0-24 0,0 25-1,0-25 1,0 49 0,0-24-16,0 24 15,0-24 1,0-26 15,0 1-15,0 0-1,0 0 17,24 0-1,-24-1-16,25 1 1,-25 0 31,25-25 0,0 0 47,0 0-94,-1 0 15,1 0 1,0 0 15,0 0-15,0 0 31,-1 0 78</inkml:trace>
  <inkml:trace contextRef="#ctx0" brushRef="#br0" timeOffset="8833.9027">6127 17859 0,'0'25'62,"25"-25"16,24 0-62,1 0-1,24 0 1,-24 0 0,-1 0-1,1 0 1,24 0-16,-49 0 16,25 0-1,24 0 1,-49 0-1,0 0 1,0 0 0,24 0-1,-24 0 17,0 0-17,0 0 32,0 0-16,-1 0 47,-24 25-31</inkml:trace>
  <inkml:trace contextRef="#ctx0" brushRef="#br0" timeOffset="9861.589">9376 18157 0,'25'0'78,"49"0"-62,50 0-1,-24 0 1,24 0-1,-50 0 1,0 0 0,-24 0-16,25 0 15,-1 0 1,0 0 0,1 0-1,-1 0 1,-24 0-1,-1 0-15,-24-25 16,25 25 0,-25 0-1,-1 0 1,1 0 0,0 0-1,0 0-15</inkml:trace>
  <inkml:trace contextRef="#ctx0" brushRef="#br0" timeOffset="11028.3696">14139 18058 0,'24'0'125,"51"0"-109,-26 0-1,26 0 1,-1 25 0,-24-25-1,0 0 1,-1 0-16,-24 0 16,0 0 15,0 0-16,-1 0 1,1 0 0</inkml:trace>
  <inkml:trace contextRef="#ctx0" brushRef="#br0" timeOffset="12111.0935">15677 17884 0,'24'0'78,"1"0"-62,0 0-1,25 0 1,24 0-16,-24 0 16,-26 0-1,1 0 1,0 0-1,25 0 1,-26 0-16,1 0 16,0 0-1,0 0 17,0 0-17,-1 0 1</inkml:trace>
  <inkml:trace contextRef="#ctx0" brushRef="#br0" timeOffset="13616.0971">14858 17090 0,'25'-24'156,"49"-1"-140,25-50 0,199-24-16,-25 25 15,-99-25 1,-26 74-1,-24-25 1,-24 1 0,-26 24-1,125 0-15,73-25 16,-48-24 0,-100 24-1,0 1 1,-50 24-1,-24 25 1,-26-25-16,1 0 16,0 25-1,0 0 1,0-25 31,-1 25-32,-24-24 48,25 24-47,-25-25-1</inkml:trace>
  <inkml:trace contextRef="#ctx0" brushRef="#br0" timeOffset="15618.4337">18008 16793 0,'25'25'31,"0"-25"32,-25-25-47,49 25-1,1-50 1,24-24-1,100-50 1,-25-50-16,-25 25 16,0 0-1,0 25 1,50-24 0,-26 48-1,-48 26 1,-51 49-1,1-24 1,-25 49-16,-25-25 16,24 25-1</inkml:trace>
  <inkml:trace contextRef="#ctx0" brushRef="#br0" timeOffset="18192.1591">17438 18157 0,'49'0'125,"-24"0"-110,0 0 1,25 0-16,-26 0 16,26 0-1,0 0 1,24 0 0,25 0-1,174 0 1,-50 0-1,-124 0 1,-24 0-16,-1 0 16,-24 25-1,0-25 1,-26 25 0,76-25-1,48 0 1,-24 0-1,-24 0-15,-26 0 16,-24 0 0,-1 0-1,1 24 1,-1-24 0,-24 0-1,0 0 16,0 0-15,0 0 0,0 0 202,24 0-202,26 0 0,-1 0-16,0 0 15,-24 0 1,-25 0 0,24 0-1,26 0 1,24 0-1,50-24 1,24-1 0,1 0-16,-50 25 15,-25 0 1,1-25 0,-51 25-1,-24 0 1,0 0-1,24 0 1,-24-25 15,0 25-15,0 0 93</inkml:trace>
  <inkml:trace contextRef="#ctx0" brushRef="#br0" timeOffset="19816.2391">14089 18033 0,'25'0'187,"24"0"-171,26 0-1,-1 0 1,75 0 0,-50 25-1,-49-25 1,0 0-16,-26 0 15,26 0 1,-25 0 0,0 0-1,-1 0 1,1 0 0,0 0 15,0 0-16,0 0 1,-1 0 15,1 0-31,0 0 32,0 0-17,0 0 16,-1 0-31,26 0 16,-25 25 0,0-25 15,-1 0-15</inkml:trace>
  <inkml:trace contextRef="#ctx0" brushRef="#br0" timeOffset="20958.0041">9029 18281 0,'25'0'78,"24"0"-62,1 0-1,0 0 1,24 0-1,0 0 1,199 0-16,25 0 16,-25 0-1,-50 0 1,-49 25 0,24-25-1,-24 0-15,24 25 16,-74-25-1,0 24 1,-49-24 0,-1 25-1,-24-25 1,-26 0-16,1 0 16,0 0 15,0 0 0,0 0-15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3T10:21:08.39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18827 5209 0,'0'25'47,"25"49"-32,-25 50-15,0 50 16,0-50 0,0-50-1,0 1 1,0-50 15,99-25 16,50-75-31,24-24-1,75-75 1,-24-24-16,-51 24 16,-24 25-1,-25 50 1,-74 50-1,-1-1 1,-24 50 0</inkml:trace>
  <inkml:trace contextRef="#ctx0" brushRef="#br0" timeOffset="6532.3625">14585 8235 0,'25'0'94,"49"0"-94,1 0 15,49 0 1,25 0 0,-25 0-1,0 0-15,49 0 16,-24 25-1,-74 0 1,-1-25 0,-24 0-1,-1 0 1,26 0-16,-1 0 16,-24 0-1,-1 0 1,26 0-1,-1 0 1,0 0 0,-24 0-1,0 0-15,-1 0 16,-24 0 0,0 0-1,0 0 16,0 0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customXml" Target="../ink/ink12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customXml" Target="../ink/ink1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customXml" Target="../ink/ink14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customXml" Target="../ink/ink15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customXml" Target="../ink/ink16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700380" y="252229"/>
            <a:ext cx="2890837" cy="948832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lin ang="2700000" scaled="1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Chapter 03</a:t>
            </a:r>
            <a:endParaRPr lang="en-US" sz="3200" b="1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955741"/>
            <a:ext cx="12192000" cy="16465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Vertical Scroll 4"/>
          <p:cNvSpPr/>
          <p:nvPr/>
        </p:nvSpPr>
        <p:spPr>
          <a:xfrm>
            <a:off x="1222487" y="1430020"/>
            <a:ext cx="3579587" cy="4358486"/>
          </a:xfrm>
          <a:prstGeom prst="verticalScroll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Types</a:t>
            </a:r>
          </a:p>
          <a:p>
            <a:pPr algn="ctr"/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</a:p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FIVE</a:t>
            </a:r>
            <a:endParaRPr lang="en-US" sz="3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Programming 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Languages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 numCol="1"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Range:</a:t>
            </a:r>
            <a:endParaRPr lang="en-US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can generate number with proper sequence using range function </a:t>
            </a:r>
          </a:p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Syntax: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range(start, stop, step)  # as range(1, 11, 1), it will generate number from 1 to 10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 default is 0, if not specified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Stop have a ending value minus one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Step default is 1, if not specified </a:t>
            </a:r>
          </a:p>
          <a:p>
            <a:pPr>
              <a:lnSpc>
                <a:spcPct val="150000"/>
              </a:lnSpc>
            </a:pP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Data Types </a:t>
            </a:r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Python -</a:t>
            </a:r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Sequence </a:t>
            </a:r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Data Type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500120" y="3589560"/>
              <a:ext cx="4152600" cy="1161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90760" y="3580200"/>
                <a:ext cx="4171320" cy="1180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15652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77087" y="1485809"/>
            <a:ext cx="10789920" cy="5137060"/>
          </a:xfrm>
        </p:spPr>
        <p:txBody>
          <a:bodyPr numCol="1"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also  categorized in sequence data type, because it have a proper sequence having each character their own index number.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the collection of number, alphabetic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lowercase, upper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case, special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character 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 the single or double quotation, are consider to be a string. </a:t>
            </a:r>
          </a:p>
          <a:p>
            <a:pPr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“hello” </a:t>
            </a:r>
          </a:p>
          <a:p>
            <a:pPr>
              <a:lnSpc>
                <a:spcPct val="120000"/>
              </a:lnSpc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</a:t>
            </a:r>
            <a:endParaRPr lang="en-US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Str1  = “How are you”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Str1  = ‘How are you’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Str2 = “””How are you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“””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Data Types </a:t>
            </a:r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Python -</a:t>
            </a:r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Sequence Data Type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872047" y="5400243"/>
            <a:ext cx="3309485" cy="928914"/>
            <a:chOff x="7176732" y="2743947"/>
            <a:chExt cx="3309485" cy="928914"/>
          </a:xfrm>
        </p:grpSpPr>
        <p:grpSp>
          <p:nvGrpSpPr>
            <p:cNvPr id="29" name="Group 28"/>
            <p:cNvGrpSpPr/>
            <p:nvPr/>
          </p:nvGrpSpPr>
          <p:grpSpPr>
            <a:xfrm>
              <a:off x="7185854" y="2743947"/>
              <a:ext cx="3300363" cy="464457"/>
              <a:chOff x="1155523" y="5631543"/>
              <a:chExt cx="4225106" cy="798286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1155523" y="5631543"/>
                <a:ext cx="847448" cy="798286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h</a:t>
                </a: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1985227" y="5631543"/>
                <a:ext cx="847448" cy="798286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e</a:t>
                </a:r>
                <a:endParaRPr lang="en-US" dirty="0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2832675" y="5631543"/>
                <a:ext cx="847448" cy="798286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l</a:t>
                </a:r>
                <a:endParaRPr lang="en-US" dirty="0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662379" y="5631543"/>
                <a:ext cx="847448" cy="798286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l</a:t>
                </a: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4533181" y="5631543"/>
                <a:ext cx="847448" cy="798286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o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7176732" y="3208404"/>
              <a:ext cx="3300363" cy="464457"/>
              <a:chOff x="1155523" y="5631543"/>
              <a:chExt cx="4225106" cy="798286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1155523" y="5631543"/>
                <a:ext cx="847448" cy="798286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0</a:t>
                </a: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1985227" y="5631543"/>
                <a:ext cx="847448" cy="798286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1</a:t>
                </a: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2832675" y="5631543"/>
                <a:ext cx="847448" cy="798286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2</a:t>
                </a: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662379" y="5631543"/>
                <a:ext cx="847448" cy="798286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3</a:t>
                </a: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4533181" y="5631543"/>
                <a:ext cx="847448" cy="798286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4</a:t>
                </a:r>
              </a:p>
            </p:txBody>
          </p:sp>
        </p:grpSp>
      </p:grpSp>
      <p:sp>
        <p:nvSpPr>
          <p:cNvPr id="3" name="Oval 2"/>
          <p:cNvSpPr/>
          <p:nvPr/>
        </p:nvSpPr>
        <p:spPr>
          <a:xfrm>
            <a:off x="8974184" y="3721236"/>
            <a:ext cx="2588026" cy="628695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Diagrammatically </a:t>
            </a:r>
            <a:endParaRPr lang="en-US" sz="1400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7191246" y="4202920"/>
            <a:ext cx="1981164" cy="1189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74162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 numCol="1"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u="sng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Dict</a:t>
            </a: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(Dictionary) Data type: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the dictionary data type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which data is stored in the key value form </a:t>
            </a:r>
          </a:p>
          <a:p>
            <a:pPr>
              <a:lnSpc>
                <a:spcPct val="100000"/>
              </a:lnSpc>
            </a:pPr>
            <a:endParaRPr lang="en-US" b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endParaRPr lang="en-US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Name: Faisal Zamir 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Age: 23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City: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Paharpur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So, this data in the Python dictionary form</a:t>
            </a:r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My_data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{‘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name’:’Faisal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Zamir’, ‘age’:23, ’city’:’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Paharpur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’}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Data Types </a:t>
            </a:r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Python-Mapping Data Type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24920" y="4214880"/>
              <a:ext cx="7519320" cy="2402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5560" y="4205520"/>
                <a:ext cx="7538040" cy="242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811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 numCol="1">
            <a:normAutofit/>
          </a:bodyPr>
          <a:lstStyle/>
          <a:p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 </a:t>
            </a: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Type: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 Is The Data Type Which Used To Store Multiple Values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Unordered, Unindexed And Non Sequence Data Type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Duplication Of Items In Set</a:t>
            </a:r>
          </a:p>
          <a:p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  = {3,5,6,12,4,31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print(set) # display set elements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len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(set) # give total element of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Data Types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Python-Set Data Type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250600" y="1741320"/>
              <a:ext cx="2063160" cy="1241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41240" y="1731960"/>
                <a:ext cx="2081880" cy="1260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03191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01040" y="1603375"/>
            <a:ext cx="10789920" cy="5040313"/>
          </a:xfrm>
        </p:spPr>
        <p:txBody>
          <a:bodyPr numCol="2">
            <a:noAutofit/>
          </a:bodyPr>
          <a:lstStyle/>
          <a:p>
            <a:pPr marL="0" lvl="1">
              <a:spcBef>
                <a:spcPts val="1000"/>
              </a:spcBef>
            </a:pPr>
            <a:r>
              <a:rPr lang="en-US" sz="24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Boolean Data </a:t>
            </a:r>
            <a:r>
              <a:rPr lang="en-US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endParaRPr lang="en-US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Boolean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type in the python show two value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True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False</a:t>
            </a:r>
            <a:endParaRPr lang="en-US" sz="2800" b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</a:t>
            </a:r>
            <a:r>
              <a:rPr lang="en-US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False is come</a:t>
            </a:r>
            <a:r>
              <a:rPr lang="en-US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“ ”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print(</a:t>
            </a:r>
            <a:r>
              <a:rPr lang="en-US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bool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(a))  # False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= False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print(</a:t>
            </a:r>
            <a:r>
              <a:rPr lang="en-US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bool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(a))  # False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= 0 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print(</a:t>
            </a:r>
            <a:r>
              <a:rPr lang="en-US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bool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(a))  # False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= {}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print(</a:t>
            </a:r>
            <a:r>
              <a:rPr lang="en-US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bool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(a))  # False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= ()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print(</a:t>
            </a:r>
            <a:r>
              <a:rPr lang="en-US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bool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(a))  #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False</a:t>
            </a:r>
            <a:endParaRPr 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Data Types </a:t>
            </a:r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Python-Boolean Data Type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679200" y="5402520"/>
              <a:ext cx="268200" cy="1522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69840" y="5393160"/>
                <a:ext cx="286920" cy="171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153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01040" y="1603375"/>
            <a:ext cx="10789920" cy="5040313"/>
          </a:xfrm>
        </p:spPr>
        <p:txBody>
          <a:bodyPr numCol="2">
            <a:noAutofit/>
          </a:bodyPr>
          <a:lstStyle/>
          <a:p>
            <a:r>
              <a:rPr lang="en-US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True is come:</a:t>
            </a:r>
            <a:endParaRPr 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= “Hi”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print(bool(a))  # True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= True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print(bool(a))  # True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= 10 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print(bool(a))  # True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= {‘</a:t>
            </a:r>
            <a:r>
              <a:rPr lang="en-US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name’:’Faisal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’}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print(bool(a))  # True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= (2,4,5,6)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print(bool(a))  # True</a:t>
            </a:r>
            <a:endParaRPr 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Data Types </a:t>
            </a:r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Python-Boolean Data Type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538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01040" y="1603375"/>
            <a:ext cx="10789920" cy="5040313"/>
          </a:xfrm>
        </p:spPr>
        <p:txBody>
          <a:bodyPr numCol="1">
            <a:no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 Method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to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 data type of any variable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Python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Data Types </a:t>
            </a:r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Python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6000840" y="2107440"/>
              <a:ext cx="714600" cy="27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91480" y="2098080"/>
                <a:ext cx="733320" cy="45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56003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 Data Types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Primitive data type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types which is not a object having no methods are the primitive data type like Number, String, Boolean etc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Non-primitive data type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According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requirement, developer create object which have specific properties as well as methods, that have a data type of non primitive data type. And we also say that it is the reference data type. As Object, Array,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RegExp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Types in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143000" y="2170080"/>
              <a:ext cx="8215560" cy="2089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33640" y="2160720"/>
                <a:ext cx="8234280" cy="2108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48377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2" y="1603375"/>
            <a:ext cx="11028475" cy="504031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 primitive data types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String		It show the sequence of characters enclose in the single or double quotes e.g. “</a:t>
            </a:r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jafricode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		It show numeric values e.g. 10, 21, 1.3, -34 </a:t>
            </a:r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Boolean		it show possible two value either false or true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Undefined	it show the undefined value (variable without value)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Null		nothing or not value (instance of an object) </a:t>
            </a:r>
          </a:p>
          <a:p>
            <a:pPr>
              <a:lnSpc>
                <a:spcPct val="100000"/>
              </a:lnSpc>
            </a:pP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 non-primitive data types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		It show instance which have properties as well as function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Array		It is the collection of relevant data having same data type</a:t>
            </a:r>
          </a:p>
          <a:p>
            <a:pPr>
              <a:lnSpc>
                <a:spcPct val="100000"/>
              </a:lnSpc>
            </a:pPr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RegExp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It show the regular expression</a:t>
            </a:r>
          </a:p>
          <a:p>
            <a:pPr>
              <a:lnSpc>
                <a:spcPct val="100000"/>
              </a:lnSpc>
            </a:pP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Types in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0849680" y="1669680"/>
              <a:ext cx="482400" cy="366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840320" y="1660320"/>
                <a:ext cx="501120" cy="38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15883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typeof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 to find data type of any variable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Types in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264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Types in Python 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Types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Types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C#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Types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PHP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Types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C++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320916" y="42864"/>
            <a:ext cx="1514475" cy="1450656"/>
          </a:xfrm>
          <a:prstGeom prst="ellipse">
            <a:avLst/>
          </a:prstGeom>
          <a:solidFill>
            <a:schemeClr val="dk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u="sng" dirty="0" smtClean="0">
                <a:solidFill>
                  <a:schemeClr val="bg1"/>
                </a:solidFill>
              </a:rPr>
              <a:t>Chap 03</a:t>
            </a:r>
            <a:endParaRPr lang="en-US" sz="2000" b="1" u="sng" dirty="0">
              <a:solidFill>
                <a:schemeClr val="bg1"/>
              </a:solidFill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2628899" y="242250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Types in 5 Programming Languages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Type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Size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	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nt(32bit)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-2,147,483,648 to 2,147,483,647 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long(64bit)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-9,223,372,036,854,775,808 to 9,223,372,036,854,775,807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float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-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3.402823e38 to 3.402823e38 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double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1.79769313486232e308 to 1.79769313486232e308</a:t>
            </a:r>
          </a:p>
          <a:p>
            <a:pPr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bool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true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	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‘A’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“Hello World”</a:t>
            </a:r>
          </a:p>
          <a:p>
            <a:pPr>
              <a:lnSpc>
                <a:spcPct val="120000"/>
              </a:lnSpc>
            </a:pP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var.GetType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 Method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find data type of any variable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Types in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C#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928800" y="1875240"/>
              <a:ext cx="5438520" cy="4384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19440" y="1865880"/>
                <a:ext cx="5457240" cy="4403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25407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Type 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String		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“hello world”, ‘hello world’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Integer				3434, 12434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Float 				3.32, -4364, 232.10</a:t>
            </a:r>
            <a:r>
              <a:rPr lang="en-US" baseline="30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-32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Boolean			True, False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Array				(“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pink”,”gray”,”yellow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NULL				null</a:t>
            </a:r>
          </a:p>
          <a:p>
            <a:pPr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gettype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 Method to find data type of any variable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PHP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Types in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PHP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956200" y="5982840"/>
              <a:ext cx="616320" cy="18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46840" y="5973480"/>
                <a:ext cx="635040" cy="37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97723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Type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		</a:t>
            </a: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			-2147483648 to 2147483647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float	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3.0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double	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3.56		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			‘A’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ool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True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tring			“Hello World”</a:t>
            </a:r>
          </a:p>
          <a:p>
            <a:pPr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typeid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(x).name()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 to find data type of any variable in C++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Include 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typeinfo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file in header.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Types in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C++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741320" y="3125520"/>
              <a:ext cx="6626160" cy="2580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31960" y="3116160"/>
                <a:ext cx="6644880" cy="259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05968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948623" y="1134987"/>
            <a:ext cx="5317588" cy="914400"/>
          </a:xfrm>
          <a:prstGeom prst="round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Chapter 04 </a:t>
            </a:r>
            <a:endParaRPr lang="en-US" sz="40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885109" y="2800350"/>
            <a:ext cx="8917082" cy="1902158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Variables in FIVE</a:t>
            </a:r>
          </a:p>
          <a:p>
            <a:pPr algn="ctr">
              <a:lnSpc>
                <a:spcPct val="150000"/>
              </a:lnSpc>
            </a:pPr>
            <a:r>
              <a:rPr lang="en-US" sz="4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Programming Language </a:t>
            </a:r>
            <a:endParaRPr lang="en-US" sz="4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457200" y="1477883"/>
            <a:ext cx="3014663" cy="450930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6343650" y="2171700"/>
            <a:ext cx="263767" cy="628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>
            <a:normAutofit/>
          </a:bodyPr>
          <a:lstStyle/>
          <a:p>
            <a:pPr marL="0" lvl="1">
              <a:lnSpc>
                <a:spcPct val="170000"/>
              </a:lnSpc>
              <a:spcBef>
                <a:spcPts val="1000"/>
              </a:spcBef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Mutable &amp; Immutable Data Type </a:t>
            </a:r>
            <a:endParaRPr lang="en-US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Mutable: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Can Change Or Modify Value Of Mutable Data Type Value After Creation </a:t>
            </a:r>
          </a:p>
          <a:p>
            <a:pPr>
              <a:lnSpc>
                <a:spcPct val="17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List, Dictionary Etc.</a:t>
            </a:r>
          </a:p>
          <a:p>
            <a:pPr>
              <a:lnSpc>
                <a:spcPct val="170000"/>
              </a:lnSpc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Immutable: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Cannot Change Or Modify Value Of Immutable Data Type Value After Creation</a:t>
            </a:r>
          </a:p>
          <a:p>
            <a:pPr>
              <a:lnSpc>
                <a:spcPct val="17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Int, Float, String, Tuple, etc. </a:t>
            </a: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Data Types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Python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518200" y="2312640"/>
              <a:ext cx="2268360" cy="3804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08840" y="2303280"/>
                <a:ext cx="2287080" cy="3823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5183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Sequence </a:t>
            </a: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&amp; Non Sequence Data Type </a:t>
            </a:r>
            <a:endParaRPr lang="en-US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Sequence </a:t>
            </a: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Type: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Type In Which Items Are Organized In Well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Organized Form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Each Items Have Their Own Index Number Like List, Tuple, String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etc.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</a:pP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 Sequence Data </a:t>
            </a: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Type: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Items Are Not Arranged In Well Organized Form In Non Sequence Data Type. Like Set And Dictionary Data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Data Types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Python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732480" y="3009240"/>
              <a:ext cx="7081560" cy="2590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23120" y="2999880"/>
                <a:ext cx="7100280" cy="260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95422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Text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Data Type: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 or Number Data Types	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Sequence Data 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(List, Tuple, Range and String)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 Sequence Data Types (Mapping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Type, Set)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Boolean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Data Types </a:t>
            </a:r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Python-</a:t>
            </a:r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Data </a:t>
            </a:r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Type </a:t>
            </a:r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Categories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866400" y="3393360"/>
              <a:ext cx="3822480" cy="875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57040" y="3384000"/>
                <a:ext cx="3841200" cy="894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83515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498872"/>
            <a:ext cx="10789920" cy="52154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String:</a:t>
            </a:r>
            <a:endParaRPr lang="en-US" sz="20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The Collection Of Number, Alphabetic Lowercase, Upper Case, Special Character </a:t>
            </a:r>
            <a:r>
              <a:rPr lang="en-US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 The Single Or Double Quotation, Are Consider To Be a String. </a:t>
            </a:r>
            <a:endParaRPr lang="en-US" sz="2000" b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endParaRPr lang="en-US" sz="20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Str1  = “How are you”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Str2  = ‘How are you’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Str3 = “””How are you“””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Without assigning to a variable, it will consider a comment as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“”” Multiline Comment in Python “””</a:t>
            </a:r>
          </a:p>
          <a:p>
            <a:pPr>
              <a:lnSpc>
                <a:spcPct val="150000"/>
              </a:lnSpc>
            </a:pP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Data Types </a:t>
            </a:r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Python-Text Based Data Type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419760" y="1018080"/>
              <a:ext cx="8421120" cy="41616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0400" y="1008720"/>
                <a:ext cx="8439840" cy="418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05762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 numCol="2"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endParaRPr lang="en-US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Whole number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Positive or negative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US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23, 434, -34, -1334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Float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Fraction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Pointing number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power number</a:t>
            </a:r>
          </a:p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23.434 , -544.43, 3.4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10</a:t>
            </a:r>
            <a:r>
              <a:rPr lang="en-US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</a:t>
            </a: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number in the form  of x +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yj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 x is the real part and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yj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the imaginary part.</a:t>
            </a:r>
          </a:p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+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3j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Data Types </a:t>
            </a:r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Python-Number Data Type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750240" y="1500120"/>
              <a:ext cx="9010440" cy="28846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0880" y="1490760"/>
                <a:ext cx="9029160" cy="2903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401550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4024" y="1603375"/>
            <a:ext cx="10789920" cy="5040313"/>
          </a:xfrm>
        </p:spPr>
        <p:txBody>
          <a:bodyPr numCol="1"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 </a:t>
            </a:r>
            <a:endParaRPr lang="en-US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the sequence data type in which different data type (int, float, string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elements may reside. Element inside the list, have their own index number. 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 is the mutable data type, which element may change after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creation</a:t>
            </a:r>
            <a:endParaRPr lang="en-US" b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Syntax: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 = []</a:t>
            </a:r>
            <a:endParaRPr lang="en-US" b="1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endParaRPr lang="en-US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 = [23,4,5,6,7,3]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lst[1] = 14 #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updating list, providing new element at first index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print(lst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# will display updated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Data Types </a:t>
            </a:r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Python -</a:t>
            </a:r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Sequence Data Type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446480" y="2035800"/>
              <a:ext cx="6921000" cy="3777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37120" y="2026440"/>
                <a:ext cx="6939720" cy="3796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8907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37899" y="1511935"/>
            <a:ext cx="10789920" cy="5040313"/>
          </a:xfrm>
        </p:spPr>
        <p:txBody>
          <a:bodyPr numCol="1"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Tuple</a:t>
            </a:r>
            <a:endParaRPr lang="en-US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the sequence data type in which different data type (int, float, string 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elements may reside. Element inside the tuple, have their own index number. 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Tuple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immutable data type, which element cannot  be change after creation</a:t>
            </a:r>
          </a:p>
          <a:p>
            <a:pPr>
              <a:lnSpc>
                <a:spcPct val="100000"/>
              </a:lnSpc>
            </a:pP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Syntax:</a:t>
            </a:r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tpl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()</a:t>
            </a:r>
          </a:p>
          <a:p>
            <a:pPr>
              <a:lnSpc>
                <a:spcPct val="100000"/>
              </a:lnSpc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endParaRPr lang="en-US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tpl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(23,4,5,6,7,3)</a:t>
            </a:r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tpl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[1] = 14 # you will get a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error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Data Types </a:t>
            </a:r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Python -</a:t>
            </a:r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Sequence Data Type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644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16770</TotalTime>
  <Words>1051</Words>
  <Application>Microsoft Office PowerPoint</Application>
  <PresentationFormat>Widescreen</PresentationFormat>
  <Paragraphs>208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Aharoni</vt:lpstr>
      <vt:lpstr>Arial</vt:lpstr>
      <vt:lpstr>Calibri</vt:lpstr>
      <vt:lpstr>Calibri Light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657</cp:revision>
  <dcterms:created xsi:type="dcterms:W3CDTF">2021-11-08T00:20:31Z</dcterms:created>
  <dcterms:modified xsi:type="dcterms:W3CDTF">2023-01-03T15:07:04Z</dcterms:modified>
</cp:coreProperties>
</file>