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65" r:id="rId4"/>
    <p:sldId id="276" r:id="rId5"/>
    <p:sldId id="279" r:id="rId6"/>
    <p:sldId id="264" r:id="rId7"/>
    <p:sldId id="270" r:id="rId8"/>
    <p:sldId id="281" r:id="rId9"/>
    <p:sldId id="266" r:id="rId10"/>
    <p:sldId id="277" r:id="rId11"/>
    <p:sldId id="280" r:id="rId12"/>
    <p:sldId id="268" r:id="rId13"/>
    <p:sldId id="271" r:id="rId14"/>
    <p:sldId id="272" r:id="rId15"/>
    <p:sldId id="273" r:id="rId16"/>
    <p:sldId id="274" r:id="rId17"/>
    <p:sldId id="275" r:id="rId18"/>
    <p:sldId id="278" r:id="rId19"/>
    <p:sldId id="25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30T05:27:36.7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10592 7838 0,'24'0'47,"76"0"-31,48 0-1,-48 0 1,24 0-1,49 0 1,51 0-16,48-25 16,1-24-1,-49 24 1,-51 0 0,26 0-1,-100 25 1,25 0-16,-25-24 15,0 24 1,75 0 0,0 0-1,-75 0 1,25 0 0,-50 0-16,1 0 15,-26 0 1,26 0-1,-26 0 1,1 0 0,-25 0-1,-1 0 1,1 0 0,0 0-16</inkml:trace>
  <inkml:trace contextRef="#ctx0" brushRef="#br0" timeOffset="30390.9007">12824 10468 0,'50'0'94,"-1"0"-79,1 0 1,-25 0-1,24 0 1,26 0-16,24 0 31,50-25-15,-75 25-16,-24-25 16,-25 25-1,24-25 1,-24 25-1,25 0 1,-1 0 0,1 0-1,24 0 1,-49 0 0,0-25 30</inkml:trace>
  <inkml:trace contextRef="#ctx0" brushRef="#br0" timeOffset="32217.7514">22299 9128 0,'0'25'79,"25"49"-64,-25-24 1,0 0-1,0-26 17,25-24-17,0 0 79,0 0-78,99-49-1,24-26 1,1-24 0,0 0-1,-25 24-15,25-49 16,-25 75-1,25-26 1,-50 26 0,0-26-1,-24 75 1,-26-49-16,-24 24 16,25 25-1</inkml:trace>
  <inkml:trace contextRef="#ctx0" brushRef="#br0" timeOffset="45859.3235">8582 11261 0,'50'0'63,"24"0"-47,125 0-1,74 0 1,-50 0-16,0 0 15,-49 0 1,-1 0 0,-73-24-1,173 24 1,-25 0 0,49-25-1,1 25 1,-50 0-1,-50 0-15,-74 0 16,-24 0 0,-26 0-1,-49 0 1,24 0 0,26 0-1,-26 0 1,1 0-16,-25 0 15,25 0 1,-26 0 15,1 0 63</inkml:trace>
  <inkml:trace contextRef="#ctx0" brushRef="#br0" timeOffset="92672.6606">17140 14610 0,'0'25'78,"25"24"-62,0-49 0,-25 25-1,0 0 1,24-25-1,1 25 17,0-25-1,25 0-15,-1 0-16,50 0 31,50-25-31,25-25 15,-25-24 1,24 0 0,-98 24-1,24 25-15,-25-24 16,-24 24 0,24 25-1,-24-50 1,25 25-1,-26 0 1,-24 1-16,0-1 16,0 25 15</inkml:trace>
  <inkml:trace contextRef="#ctx0" brushRef="#br0" timeOffset="124137.7434">9599 17835 0,'50'0'94,"24"0"-94,26 0 16,73 0-1,-24 0 1,74-25 0,-99 25-1,-24-25 1,73 0 0,1 0-1,-1 1 1,26-26-1,-25 25 1,-100 0 0,0 25-16,-24 0 15,-25 0 1,0 0 31,-25-24-32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6T15:51:23.1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19918 8483 0,'50'0'31,"-1"0"-15,-24 0 0,0 0-1,0 0 1,0 0 0,-1 0-1,26-25 1,49 25-16,-24 0 15,-26 0 1,1-24 0,-1 24-1,-24 0 17,25-25-17,-25 25 1,-1 0-1</inkml:trace>
  <inkml:trace contextRef="#ctx0" brushRef="#br0" timeOffset="13305.8932">19472 11509 0,'0'25'31,"0"25"-15,0-1 0,0-24-16,0 0 15,0 0 17,24-25 93,1 0-94,0 0-16,0 0 1,25 0 0,-26-25-1,51-25 1,49-49-16,0 50 16,-75-1-1,-24 25 1,25 25-1,-25-49 1,-1 49 0,1-25-1,-25 0 17,25 25-17</inkml:trace>
  <inkml:trace contextRef="#ctx0" brushRef="#br0" timeOffset="16914.3002">28104 12576 0,'25'-25'47,"74"0"-31,25 1-16,0-1 16,0 0-1,-75 0 1,1 25-1,-50-25 1,25 25 0,0 0-1,-50 0 251,-25 25-250,1-25-16,24 0 15,0 0 1,-25 25-1,26 0 17,-1-25-17,0 0 1,0 0-16,0 25 31,1-25 0,24 24 63</inkml:trace>
  <inkml:trace contextRef="#ctx0" brushRef="#br0" timeOffset="21590.4257">20538 13419 0,'0'25'47,"0"0"-31,0 0-1,0 24 1,0-24 0,0 0-1,0 0 1,25-25 125,0-25-126,24 0 1,51-49-1,-51 49-15,-24-25 16,0 50 0,-25-24 15</inkml:trace>
  <inkml:trace contextRef="#ctx0" brushRef="#br0" timeOffset="35703.8563">30113 7169 0,'0'-25'281,"0"0"-219,49 25-46,-24 0 0,-25-25-16,25 25 31,0 0-31,0 0 47,-25 25 46,0 25-61,0-26-32,0 26 31,0-25 0,0 0 0,25-25 63,24-25-63,26-124-15,-1-25 0,-74 75-1,25 25 1,-25 49-16,0-25 16,25 25-1,-25 1 1,0-1 15,24 74 110,-24-24-141,0 0 15,25 25 1,-25-26 0,25 1-1,-25 0 1,25 25-1,0-1 17,-1-49-17,-24 25 1,25-25 0,-25 25-1,25-25-15,0 0 47,0 0-31</inkml:trace>
  <inkml:trace contextRef="#ctx0" brushRef="#br0" timeOffset="37675.1754">30435 7838 0,'25'-25'125,"0"25"-94,0-24-15,0 24 15,-1 0 0,1 0 0,0 0-31,0 24 32,-25 1-17,0 0 1,0 25 0,0-1-1,0-24-15,0 0 16,0 0-1,25-25 17,-1 0 77,1-75-78,0 26-15,-25-26-16,50 26 16,-26-1-1,-24 0 1,25 26 31,-25-1 109,0 0-140,0 50 187,25 0-188,-25 24-15,0-24 16,0 0 0,25 0-1,-25-1 16,25 1-15,-1-25 0,1 25-1,0-25 17,0 0-17,0 0 16,-1 0-31,1 0 63</inkml:trace>
  <inkml:trace contextRef="#ctx0" brushRef="#br0" timeOffset="39299.2568">30857 8657 0,'0'-25'62,"25"25"-62,0-25 16,-1 25 77,26 0-77,-25 0 15,0 50 1,-25-1-17,0 26 1,0-1-1,24 1 1,-24-26 0,0-24-1,0 0 1,0-124 109,25 24-109,0 26-1,-25-26-15,25 26 16,-25 24 31,0-25-16,0 25 31,25 25-15,-1 0-15,-24 50-17,25-25 1,0 0-1,-25 24 1,25-49 0,-25 25-16,0 0 15,25-25 1,0 0 31</inkml:trace>
  <inkml:trace contextRef="#ctx0" brushRef="#br0" timeOffset="42044.0924">30733 10319 0,'0'25'47,"0"-1"-31,0 1-1,0 0 1,0 0-1,0 0 1,0 24 0,0 1-16,0-25 15,-25 24 1,25 26 0,-25-51-1,1 1 1,-1 50-16,0-26 15,0 1 1,-49 24 0,49 25-1,0-49 1,0 0 0,1-25-16,24 49 15,-25-24 1,0-26-1,25 26 1,-25 0 0,0 24-1,1-49 1,24 24-16,-25 1 16,0 0-1,25-1 1,0 26-1,-25-26 1,0 26 0,0 49-16,1-50 15,24-49 1,0 0 0,-25 0-1,-25 24 282,1 26-281,-1-1-1,-49 75 1,49 0-16,1-25 16,24-50-1,-25 25 1,1 25-1,24-49 1,0-26 0,0 26-16,0-26 15,-49 26 1,49-26 0,-24 1-1,24 0 1,-25-26-1,25 1-15,1 25 16,-1-25 0,0 24-1,-25-24 1,26 25 0,-26-1-1,25 1-15,-25-1 16,50-24-1,-24 0 1,-1 0 0,0 0-1,0-1 1,0 1 0,25 0 15,-24-25-16</inkml:trace>
  <inkml:trace contextRef="#ctx0" brushRef="#br0" timeOffset="42731.55">28897 14015 0,'0'24'94,"0"1"-79,0 0 1,0 0 15,0 0-15,0-1 31</inkml:trace>
  <inkml:trace contextRef="#ctx0" brushRef="#br0" timeOffset="43589.1232">30907 6474 0</inkml:trace>
  <inkml:trace contextRef="#ctx0" brushRef="#br0" timeOffset="44158.5073">31055 6548 0,'0'25'16,"0"0"15,0 0-15,0 0 31,0-1-32,0 1 17,0 0-17,0 0 17,0 0-17,-24-1 1</inkml:trace>
  <inkml:trace contextRef="#ctx0" brushRef="#br0" timeOffset="44599.8009">31179 6945 0</inkml:trace>
  <inkml:trace contextRef="#ctx0" brushRef="#br0" timeOffset="45588.4654">31328 7193 0,'0'25'141,"0"0"-110,0 0-15,0 0-1,0-1 16,0 1 16</inkml:trace>
  <inkml:trace contextRef="#ctx0" brushRef="#br0" timeOffset="47711.8768">31080 9401 0,'0'-25'62,"0"0"-46,25 25 0,0-24-1,0-1 1,74 0-1,-49-25 1,-1 50 0,-24-24-1,0-1 1,0 0 0,49-25-1,0-24 1,1-1-16,24 26 15,-25-50 1,1 74 0,-26-50-1,-24 75 1,-25-24 15,25 24 0</inkml:trace>
  <inkml:trace contextRef="#ctx0" brushRef="#br0" timeOffset="51117.1547">29369 11261 0,'74'-74'94,"-24"24"-78,-1 1-16,-24 24 31,0 25-15,-25-50-1,50 1 1,-1-26 0,26-24-1,24-25 1,-50 25-16,1-25 15,24 49 1,-24-24 0,0 50-1,-26-1 1,26 0 0,-25 1-1,25 24 1,-26-50-1,26 26 1,-25-1 0,0 25-16,-1-24 15,-24 24 1,25-25 0,-25 1-1,25 24 1,-25 0-1,25-24 1,-25 24 0,25 0-1,-25 0-15,0 0 32,0 1-1,0-1 31</inkml:trace>
  <inkml:trace contextRef="#ctx0" brushRef="#br0" timeOffset="52284.9337">30435 9327 0,'25'-25'109,"0"25"-93,25 0-1,-26 0-15,1 0 31,0 0-15,0 0 47,-25-25-32,25 0 31,-1 25 32,1 0-63,-25 25 1,0 0-1,0 0 0,0 24 32,0-24-17,0 0 17</inkml:trace>
  <inkml:trace contextRef="#ctx0" brushRef="#br0" timeOffset="69544.4707">29046 16743 0,'0'-49'16,"0"-1"-16,50 0 15,124-98 1,-1-76-1,50 1 1,125-99 0,-175 148-1,-49 50 1,-24 49 0,-51 26-1,1 24-15,-1-49 31,26-75-31,-26 25 16,1-25 0,0-25-1,-1 26 1,1-1 0,-50 25-1,99-124 1,-74 49-1,24 26-15,-24 24 16,0 25 0,-25 24-1,25-73 1,-25 24 0,25 50-1,-1 49 1,1-24-1,-25 49 1,0 0 218,25-24-218,-25-75 0,25-75-1,25-148 1,-1 148-16,1 26 16,-25-75-1,-1 49 1,26 1-1,0 24 1,-1-74 0,1 75-1,-25 49 1,-1-1 0,-24 51-1,25-25-15,0 0 16,0 49-1,-25 0 1,0 26 218,0-1-218,0 0 0,0-25-16,0 1 31,0 24 0,0 0-15,0 0 15,0 1 0,0-1 1,0 0 108,-25 25-109,25-25-15,0 0 0,0 1 15,0-1 0,0 0-15,0 0-1,0 0 17,-25 25-1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8T06:06:01.5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19075 7169 0,'49'0'109,"1"0"-93,-25 0 0,0 0-1,-1 0 1,26 0 15,-25 0-15,0 0 15,-1 0 16,1 0-32,0 0 329,0 0-344,0 0 31,-1 0-31,1 0 16,0 0 0</inkml:trace>
  <inkml:trace contextRef="#ctx0" brushRef="#br0" timeOffset="15493.1364">19124 9029 0,'25'0'125,"0"0"-109,0 0 0,24 0-1,-24 0 1,0 0 0,25 0-1,-26 0 1,1 0-16,0 0 15,0 0 32,0 0 0,-1 0-31</inkml:trace>
  <inkml:trace contextRef="#ctx0" brushRef="#br0" timeOffset="29978.3798">19645 12526 0,'25'0'141,"0"0"-125,0 0-1,0 0 1,-1 0-16,26 0 16,-25 0 15,0 0 31</inkml:trace>
  <inkml:trace contextRef="#ctx0" brushRef="#br0" timeOffset="31557.5485">18182 12626 0,'25'0'62,"-1"0"-46,1 0 31,0 0 0,0 0-32,0 0 17,-1 0 15,1 0 46</inkml:trace>
  <inkml:trace contextRef="#ctx0" brushRef="#br0" timeOffset="37777.4102">27459 10542 0,'25'0'78,"24"0"-47,1 0-15,24 0-1,-24 0-15,49 0 16,-25 0 0,-24 0-1,24 50 1,51-26 0,-1 51-1,24-26 1,26 26-1,-50-1 1,-99-49-16,49 49 16,-49 1-1,0 24 1,24 75 0,-24-75-1,-25 0 1,0-24-16,0-1 15,0 0 1,0 1 0,-25 74-1,25-25 1,-24 0 0,24-25-16,0-25 15,-25-24 1,0 0-1,25-1 1,-25-24 0,0 25-1,1 24-15,-1-24 16,0 49 0,0-25-1,0 1 1,1-1-1,-1-24 1,0-1-16,0 1 31,-24-25-31,-26 24 16,26-24 0,24 25-1,-25-25 1,-24 24-1,49 1 1,-25-25 0,26 49-1,-26-24 1,25 24-16,0-24 16,0-1-1,-24 26 1,-1-51-1,25 26 1,-24-25 0,-1 0-1,1-1 1,24 1 0,-25 25-1,1-25-15,24-1 16,0-24-1,25 25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30T05:30:08.5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11832 3870 0,'0'49'94,"0"-24"-63,0 0-15,0 0 15,0-1-15,0 1-16,0 0 31,0 0-15,0 0-1,0-1 17,0 1 77</inkml:trace>
  <inkml:trace contextRef="#ctx0" brushRef="#br0" timeOffset="1663.5517">15404 3894 0,'25'0'32,"-1"0"108,1 0-109,-25 25 32,0 0-47,0 0-1,0 0 1,0-1 15,0 1 0,0 25-31,-49-25 16,49-1 0,-25 26-1,25-25 16,0 0 16,0-1-31,0 1 0,25-25 140,-1 0-141,1 0 1</inkml:trace>
  <inkml:trace contextRef="#ctx0" brushRef="#br0" timeOffset="15737.2873">12055 5507 0,'-25'0'16,"25"24"62,0 1-62,0 0-1,0 0 1,0 0 0,0 24-1,25 1 1,-25 24-1,25-49 1,24 25-16,-49-1 16,25-24-1,0 0 1,25 49 0,-25-24-1,24-25 1,-24 0-1,25-1 1,24 26 0,-24 0-1,-1-26 1,26 1 0,-1 0-16,-24-25 15,49 25 1,-25 0-1,25-25 1,1 24 0,49-24-1,-25 0 1,49 0-16,-49 0 16,25 0-1,74 0 1,-24 0-1,-26 0 1,-24-24 0,-50 24-1,1-25 1,-26 0 0,100-25-16,-50 1 15,-25 24 1,-50 0-1,26 0 1,-50 25 0,0-24-1,24-1 1,-24 25 0,-25-25-1,0 0 141</inkml:trace>
  <inkml:trace contextRef="#ctx0" brushRef="#br0" timeOffset="29716.7628">2431 6772 0,'25'0'78,"148"-25"-47,26 25-15,-26-25-16,-49 25 16,25 0-1,-74 0 1,98 0 0,1 0-1,-75 0 1,0 0-1,-74 0 1,0 0-16</inkml:trace>
  <inkml:trace contextRef="#ctx0" brushRef="#br0" timeOffset="39677.0758">13667 10592 0,'0'-25'94,"25"25"-79,50 0 1,-1 0 0,-24 0-1,-1 0 1,26 0 0,-26 0-1,-24 0 1,49 0-16,26 0 15,-1 0 1,0 0 0,-24 0-1,-26 0 1,1 0 0,49 0 46,-25 0-46,1-25-1,-1 25-15,-49 0 16,0 0 0,124 0 46,-1 0-46,-48 0-1,-75 0 1,24 0 0,26 0 30,-1 25-30,0 0 0,-24-25-1,0 0 1,-1 24-16,-24-24 16,0 25-1,0-25 16,-25 25 298</inkml:trace>
  <inkml:trace contextRef="#ctx0" brushRef="#br0" timeOffset="43512.5669">2356 5755 0,'0'49'125,"0"-24"-94,25 0-15,-25 0 0,0 0-1,25-1 1,-25 1-1,25-25-15,-25 25 63,25-25-47,-25 25-1,24-25 79,1 0-94,25 0 16,-25-50-1,24 25 1,51-99-1,-26 50 1,-24-25 0,123-25-1,-24 0 1,25-25 0,24-25-16,-99 100 15,-24 24 1,-50 25-1,-1 1 17,-24-1-17,75 0 32,-50 0-31,24 25-1,-49-25 1</inkml:trace>
  <inkml:trace contextRef="#ctx0" brushRef="#br0" timeOffset="50842.202">24854 6499 0,'0'25'110,"0"-1"-95,0 26-15,0 0 16,0-26 0,0 1-1,0 0 1,0 25-1,0-26 1,0 26 0,0-25-1,0 25 1,0-1-16,0-24 47,0 0-16,0 0-15</inkml:trace>
  <inkml:trace contextRef="#ctx0" brushRef="#br0" timeOffset="51704.2302">25053 6945 0,'0'25'125,"0"0"-94,0 0 16,-25-25-47,25 25 16,-25 24 15,0-24-16,1 0 32</inkml:trace>
  <inkml:trace contextRef="#ctx0" brushRef="#br0" timeOffset="53283.3106">25251 6623 0,'0'25'79,"0"-1"-64,0 1 1,0 0-1,0 0 17,0 0-1,0-1 16,0 1-47,0 0 47,25-25-16,-25 25 0,50-25-31,24 25 16,-24-25-1,-26 0 17,1 0-17,0 0 17,-25-50 30,25 50-46,-25-50-1,0 26 32,0-1-31,0 0-1,0 0 1,-50 25 15,50-25-15,-25 25 0,1 0 15,-1-24-16,0 24-15,25-25 16,-25 25 0,0 0 31,1 0-32,-1 0 1,0 0-1,0 0 17,0 0-17</inkml:trace>
  <inkml:trace contextRef="#ctx0" brushRef="#br0" timeOffset="56654.1139">26367 6648 0,'0'0'0,"0"-25"16,-49 0 0,24-49-1,-25 49 1,-24-25-1,0 1 1,24 24 0,0 0-1,-24-25 1,49 50-16,-25-49 16,1 24-1,24-25 1,0 50-1,-49-49 1,49 24 0,0 25-1,-49-25 1,49 25-16,0-25 16,-24 25-1,-1 0 1,25 0-1,0 0 1,1 25 0,-76-25 187,-73 25-188,-1 0-15,75-25 16,24 0 0,-49 25-1,75-25 1,-1 0 0,25 0-1,1 24 1,-26-24-1,50 25 17,0 0-1,-25 25 31,0-1-46,25 1-16,0-1 16,-24-24-1,24 0 1,0 74 0,0-24-1,0-1 1,0-24-1,0-1 1,0 1-16,0 0 16,0-1-1,0-24 1,0 25 15,0-1 0,24 1-15,-24-1 0,0-24-1,25-25 1,-25 50 0,25-25-1,0-1-15,0 26 16,-1-25-1,-24 0 1,25-1 0,0 1-1,25-25 1,24 25 0,0-25-1,-24 25-15,-25-25 16,0 0-1,24 0 17,26 0-17,74-25 1,49-25 0,-24-24-1,-100 49 1,0 0-16,-24 1 15,-25-1 1,24 25 0,125-99-1,-25-1 1,-25 26 0,-74 49-1,-1-24 1,1-1-1,-1 0 1,-49 25 0,75-24-1,-50-1-15,-25 25 16,24 1 0,-24-1 15,0 0 16</inkml:trace>
  <inkml:trace contextRef="#ctx0" brushRef="#br0" timeOffset="67966.6419">28848 5209 0,'-25'25'16,"-25"74"-1,-49 99 1,-74 1-16,-150 247 16,100-123-1,24-26 1,51-48-1,48-76 1,-24-24 0,75 0-1,-50-25 1,-50 99-16,74 0 16,1-49-1,-1-25 1,26 0-1,24-75 1,0-49 0,25 0-1</inkml:trace>
  <inkml:trace contextRef="#ctx0" brushRef="#br0" timeOffset="69573.3373">28798 5259 0,'0'24'78,"0"1"-62,25 0-16,0 0 15,-25 0 1,25 24-1,-1-24 1,-24 0 0,50 24-1,-25 1 1,24 0 0,-24-1-1,50 50 1,-1 1-16,-49 24 15,25-25 1,-1 25 0,1-25-1,-25-24 1,-25-26 0,24 1-1,26 74 1,-50 25-16,25 24 15,0-24 1,-1 0 0,1-50-1,-25 0 1,25 1 0,-25-51-1,25-24 1,-25 0-1,0 0 1</inkml:trace>
  <inkml:trace contextRef="#ctx0" brushRef="#br0" timeOffset="70454.2294">24061 8682 0,'0'49'62,"0"50"-46,0 25 0,0 50-1,0 0 1,0-75-16,0-49 15,0-1 1,0-24 0</inkml:trace>
  <inkml:trace contextRef="#ctx0" brushRef="#br0" timeOffset="71434.0606">24408 8731 0,'0'25'110,"0"74"-95,0-24 1,0 24-1,-25-49 1,25-26-16,0 1 16,0 0 15,0 0 0,0 0-31,0 24 16,0-24-1</inkml:trace>
  <inkml:trace contextRef="#ctx0" brushRef="#br0" timeOffset="72097.8797">24209 9178 0,'50'-50'125,"74"1"-110,-50 24 1,-24 0-1,-25 25-15</inkml:trace>
  <inkml:trace contextRef="#ctx0" brushRef="#br0" timeOffset="73485.4099">29542 7789 0,'0'49'63,"0"26"-32,0 24-31,0-25 15,0 1 1,0-26 0,0 51-1,0-26 1,25-24 0,-25-26-1,0 1 16,50-25 63,24-25-94,100-49 16,-25 0-1,-75 49 1,-24 0 0,-50 0-1,24 25 1,-24-25 0,25 25-1</inkml:trace>
  <inkml:trace contextRef="#ctx0" brushRef="#br0" timeOffset="75002.3606">29865 8533 0,'0'25'78,"-25"24"-62,25 1-1,-25-50 1,25 49 0,-25-24-1,-24 25 1,-26 74 0,-24 50-16,-25 74 31,0-75-31,0 75 15,25-74 1,24-25 0,1 24-1,-25 51 1,24-26 0,-49 25-16,25-24 15,-25 74 1,50-149-1,24-50 1,25-24 0,1-1-1,-1-49 1,25 25 0</inkml:trace>
  <inkml:trace contextRef="#ctx0" brushRef="#br0" timeOffset="76770.2119">29865 8582 0,'0'25'47,"0"0"-16,0 25-16,0-1 1,0-24 15,0 0-15,25 0-16,-1-1 16,-24 1-1,0 0 1,50 25-1,-50-1 1,50-24 0,-50 0-1,49 25-15,-24-26 16,-25 1 0,25-25-1,-25 50 1,25-25-1,-1-1-15,-24 26 16,50 0 0,-25-26-1,-25 51 1,25-1 0,0 75-1,24 25 1,-49-26-16,25-48 15,0 49 1,0 49 0,24 75-1,-24 24 1,0-123-16,24-75 16,-24 25 15,25 0-31,-50-49 15,25 74 1,-1-75 0,-24-49-1,0 0 1</inkml:trace>
  <inkml:trace contextRef="#ctx0" brushRef="#br0" timeOffset="78123.7644">26045 11212 0,'0'25'250,"0"-1"-234,0 26-16,0 0 16,0-26-1,0 26 1,0 49-1,0-49 1,0 24 0,0-49 31</inkml:trace>
  <inkml:trace contextRef="#ctx0" brushRef="#br0" timeOffset="78708.9426">26293 11485 0,'0'24'94,"0"1"-63,0 0-15,0 0 15,0 0 47</inkml:trace>
  <inkml:trace contextRef="#ctx0" brushRef="#br0" timeOffset="80166.4899">26442 11212 0,'0'25'94,"0"-1"-63,0 26 0,0-25-15,0 0-1,25-1 63,-1 1-62,1-25 0,0 25-1,25 0 1,-26-25 0,1 0-16,50 0 15,-51 0 16,1 0 1,0 0-1,0-50-15,-25 1-16,25 24 15,-25 0 1,0-25 15,0 26 0,0-1 1,-25 0-17,-25 0 1,25 25-1,-24 0 1,24 0 15,0 0-15,0 0 0,1 0-1,-1 0 1,0 0-1,0 0 1,0 0 0,1 0-1</inkml:trace>
  <inkml:trace contextRef="#ctx0" brushRef="#br0" timeOffset="83709.5443">29964 12229 0,'0'25'63,"-25"-25"-48,0 24 16,25 1 48,25-25 186,-50 25-46,-74 149-203,25-26-1,49-123 1,0 0-1,25 0 32,50 0 31,-25-1-78,-1-24 16,1 0 0,0 0 15,0 0-15,-25 25-1,25-25-15,-25 25 47,24 0-16,-24 0 32,0-1-32,0 1 16,0 0-47,-24-25 16,-1 50-1,0-50 1,0 24-1,0-24 1,1 0 15,-1 0-15,25 25 0,-25-25-1</inkml:trace>
  <inkml:trace contextRef="#ctx0" brushRef="#br0" timeOffset="85353.1765">30162 12700 0,'0'25'63,"0"0"-48,0-1 1,0 1 62,0 0-15,25-25-48,0 0 32,0 0 16,0-25-32,0-24-16,-1 24 1,-24 0 0,0 50 156,0 0-157,0 24 1,25 1-1,-25-1 1,0 1 0,0-25-1,0 0 1,0-1-16,0 51 16,0 24-1,0-24 1,0-1-1,0-24 1,0-1 0,0-24-1,0 0-15,0 24 16,0-24 46,-25-25 1</inkml:trace>
  <inkml:trace contextRef="#ctx0" brushRef="#br0" timeOffset="86787.7917">30460 12750 0,'0'49'78,"0"1"-63,0-25 1,0-1 15,0-98 141,0 49-156,0 0-1,0 1 1,0-1 0,25 0 31,-25 0-32,0 0 16,25 25-15,0 0 62,-1 0-62,-24 25-16,25 25 31,0 24-15,-25-24-16,0-25 31,25-1-15,-25 1 15,0-50 172</inkml:trace>
  <inkml:trace contextRef="#ctx0" brushRef="#br0" timeOffset="87333.8708">30683 12700 0,'0'0'0,"25"25"16,0 0-1,0 24 1,-25-24-1,0 0 1,0 0 31,0-1 0</inkml:trace>
  <inkml:trace contextRef="#ctx0" brushRef="#br0" timeOffset="88799.0589">29046 12750 0,'0'24'78,"-25"51"-63,-24 123 1,-26 1-16,1 24 16,74-173-1,-25-26 1,25 26 0,0-75 93,0-49-109,0-25 16,0 49-1,0 25 1,0-49-1,0-26 1,0 26 0,25 49-1,-25 0-15,0 1 32,0-1-17,25-50 1,0 1-1,-1 24 1,1 26-16,-25-1 16,25 25 156,0 0-141,-25 25 47,25 24-47,-1 50-31,-24-24 16,25-1-1,0-24 1,0-25 0,-25 24-1,0-24 79,25-25-78</inkml:trace>
  <inkml:trace contextRef="#ctx0" brushRef="#br0" timeOffset="89350.399">28848 13171 0,'0'-25'78,"25"1"-46,-25-1-17,24 25-15,1-25 16,0 0 0,0 0 15</inkml:trace>
  <inkml:trace contextRef="#ctx0" brushRef="#br0" timeOffset="90197.7459">28129 14486 0,'148'-74'63,"100"-1"-48,25-24 1,0 49 0,0-49-1,-25 49 1,74-24-16,-123 24 31,-25 1-15,-100 24-1,-49 0-15,0 25 16</inkml:trace>
  <inkml:trace contextRef="#ctx0" brushRef="#br0" timeOffset="118691.4431">18455 10988 0,'0'25'47,"0"74"-32,-25 1-15,25-1 16,0 0 15,0 0-15,0-49-16,0-25 15</inkml:trace>
  <inkml:trace contextRef="#ctx0" brushRef="#br0" timeOffset="119696.8213">19124 10914 0,'0'50'62,"0"-26"-46,0 26 0,0-25-1,0 0-15,0-1 16,0 1-1,0 0 1,0 0 31,0 25-31,0-26-1,0 1-15,0 0 16,0 0 140,0 24-125,0-24 1</inkml:trace>
  <inkml:trace contextRef="#ctx0" brushRef="#br0" timeOffset="120285.551">19844 10864 0,'0'100'63,"0"24"-48,0-50-15,0 1 16,0-1 0,0 25-1,0 25 1,0 0 0,0-49-1,0-51 1</inkml:trace>
  <inkml:trace contextRef="#ctx0" brushRef="#br0" timeOffset="121557.2538">20910 10939 0,'-24'25'47,"24"49"-31,-25-24-1,25-26 1,0 1-1,0 0 1,0 0-16,0 0 31,25-25 16,-1 0-31,51 0-1,24 0 1,99-75 0,-98 1-16,-51 24 15,-24 50 1,0-25 0,-25-24 15,0-1-16,0-24 1,0 24-16,0 25 16,-25-24-1,-25 24 17,1 25-1,-1 0-16,1 0 1,-1 0 0,-24 0-16,49 0 15,-25 25 1,25 0 0,25-1-1,-24-24 16,24 25 16</inkml:trace>
  <inkml:trace contextRef="#ctx0" brushRef="#br0" timeOffset="122024.6553">22349 10542 0,'0'50'31,"0"74"-16,-50 24 1,1 51 0,-1 49-1,50-124 1,0-50 0,0-49-1</inkml:trace>
  <inkml:trace contextRef="#ctx0" brushRef="#br0" timeOffset="122481.3605">23589 10468 0,'0'24'15,"0"51"1,0 49 0,0-25-1,0 25 1,0-50-1,-25 1 1,25-26-16,-24-49 16,24 25 15,0 0 16,0 0-32,0 0-15</inkml:trace>
  <inkml:trace contextRef="#ctx0" brushRef="#br0" timeOffset="123667.1791">17909 10641 0,'0'25'31,"0"49"-15,-25-24 0,25 24-1,0 26 1,-49-26-16,24 50 15,0 0 1,0-49 0,25-1-1,0 0 1,0-24 0,0 0-1,0-1 1,0 1-1,0-25-15,25 49 16,0-24 0,-25-26 15,25 1-15,-1 0 15,26-25-16,-25 0 1,0 0 0,-1 0-1,26 0 1</inkml:trace>
  <inkml:trace contextRef="#ctx0" brushRef="#br0" timeOffset="124940.763">23738 9872 0,'0'25'46,"0"0"-30,0 49 0,0 1-16,50-1 15,24 25 1,-49-49 0,99 49-1,-74-49 1,-1-25-1,-24-1 1,-25 1 0,0 0 77,0 0-77,-74 49 0,24 25-1,-49-24 1,49 24 0,-24-49-1,24-1 1,25-24-16,-74 25 15,74-26 1,0 1 0,-24 0-1,49 0 1,-50-25 0,25 50-1,1-50 1,-1 24-1,-25-24 79</inkml:trace>
  <inkml:trace contextRef="#ctx0" brushRef="#br0" timeOffset="127031.3748">18579 11708 0,'25'0'47,"-1"0"-32,26 0 1,49 0-1,75 0 1,-25 0 0,24 0-16,125 0 15,-100 0 1,-24-25 0,-50 25-1,50 0 1,347-50-1,-174 26 1,-74 24 0,-174 0-1,-50 0 1,-24 0 0,124 0 15,0 0-16,-25-25 1,-25 25 0,-74-25-1,0 25 1,0 0 15,-1-25-15,1 25-1,50 0 1,-51 0 0,26 0-1,-25 0 1,49 0-16,-24 0 16,-25 0-1,-1 0 16,1 0-31,0 0 32,25 0-1,-26 0-15,1 0 15,0 0-16,0 0 32,0 0-15,0 0 14,-1 0 17,1 0-47</inkml:trace>
  <inkml:trace contextRef="#ctx0" brushRef="#br0" timeOffset="132470.2503">15180 13246 0,'50'0'31,"49"0"-15,1 0-1,-26 0 1,0 0 0,1 0-1,24 0 1,99 0-16,-49-25 16,0 0-1,-50-49 1,25 24-1,0-49 1,25 24 0,25-24-1,74-25-15,124-99 16,-149 74 0,-74 50-1,-50 74 1,-49-25-1,-25 50 1,-1 0 15,-24-24-31,50-26 47,-25 25-31,24-24-1,-24 49 1,-25-25 0,25 0-1,0 25 1,-25-25 0,49 0-1,-73 25 126,-26 25-141,-49 25 15,49-25 1,-24 24 0,24-49-1,1 25 1,24-25 15,50 0 32,-25-25-48,24 25 1,-24-25 0,25 25 15,-25-24-16,25-1 1,0 0-16,74-25 16,-25 50-1,-74-24 1,25 24 0,-50 0 124,-24 0-140,-1 0 16,-24 24-1,49-24 1,0 0 0,0 25-1,-24 0 1,-1 0 0,1-25-16,24 0 15,25 25 1,-25-25-1,50 0 110</inkml:trace>
  <inkml:trace contextRef="#ctx0" brushRef="#br0" timeOffset="133695.7651">18430 11832 0,'0'25'140,"25"-1"-109,-25 1-31,24-25 32,-24 50 46,0 24-63,0-49-15,0 0 32,0 0 15,0-1-1,0 1 64,25-25-95,-25 25 1,0 0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6-30T05:33:35.66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7243 7714 0,'99'-25'109,"50"1"-93,124-26 0,25 25-1,74-24 1,0 24-16,-124 0 15,25 25 1,-25 0 0,-25 0-1,-124 25 1,-25 0 0,1-1-1,-25-24 1,-26 0-1,1 0 17,-25 25 140</inkml:trace>
  <inkml:trace contextRef="#ctx0" brushRef="#br0" timeOffset="13960.7661">21779 8855 0,'0'-25'265,"0"1"-30,0-1-204,24 0 125,1 0-140,-25 0 15,25 25-15,49 0 15,26-24-16,-100-1 1,24 25 0,1 0 31,25 0-32,-25 25 16,-1-1-15,-24 1 15,0 0-15,0 0 0,0 0-1,0-1 1,0 1-1,0 0 1,0 0 0,-24 0-1,-1-1 1,0 1 0,-25 0-16,50 0 15,-49 0 1,24 0-1,0-1 1,25 26 47,-25-50-48,25 25-15,-24 24 16,24-24-1,0 0 1,0 0 0,0 0 31,-25-1 15,25 1-46,49-25 171,-24 0-187,0 0 31,25 0-15,-1 0-16,-24-25 31,0 25 47,0 0-62,-25-24 31,24 24-31</inkml:trace>
  <inkml:trace contextRef="#ctx0" brushRef="#br0" timeOffset="14451.5106">22399 9128 0,'49'-25'94,"-24"1"-79,49-1 1,-24 0 0,24-25-1,-49 50 1</inkml:trace>
  <inkml:trace contextRef="#ctx0" brushRef="#br0" timeOffset="15183.1144">22547 8806 0,'0'24'78,"0"1"-62,0 25 0,0 74-16,0-25 15,0-24 1,0-51-1,0 26 1,0-25 15</inkml:trace>
  <inkml:trace contextRef="#ctx0" brushRef="#br0" timeOffset="16884.4075">22895 8706 0,'0'-24'47,"25"24"-16,-1 0 16,1 0-16,0 0 0,0 0 1,0 0-32,-1 0 78,-24 24-63,0 1 79,0 0-78,0 0 15,-24-25-15,-1 25-1,0-25 16,25 24 1,25-24 61,0 0-77,-1 0 62,26 0-78,-25 25 16,0-25-1,24 0 1,-24 25 15,-25 25 94,0-1-109,0-24 0,0 0-16,-25 0 31,0 0 0,-24-25-15,24 0-1,0 24 1,0-24 0,1 25-16,-1-25 15,0 0 32,0 0-47</inkml:trace>
  <inkml:trace contextRef="#ctx0" brushRef="#br0" timeOffset="17805.6214">23540 8979 0,'0'-25'62,"49"25"-46,26-24-1,123-1 1,174-25 0,99-49-1,-173 25 1,0 24-1,-125 25 1,-24 0-16,-50 25 16,1-24-1,-1 24 1,-49-25 0,-1 25-1</inkml:trace>
  <inkml:trace contextRef="#ctx0" brushRef="#br0" timeOffset="18719.4674">25822 8310 0,'24'0'78,"1"0"-78,50 24 16,49 26-1,0 0 1,49-26 0,-49 26-1,0-25 1,-49-25-1,-75 25 1,25-25 0,-25 24-16,0 1 78,-50 25-47,-24-1-15,-1 26-16,1-1 15,-25 1 1,24-1 0,26-24-1,24-25 1,0-1-1</inkml:trace>
  <inkml:trace contextRef="#ctx0" brushRef="#br0" timeOffset="20565.0763">27533 8086 0,'-25'0'31,"1"0"16,-26 50-16,25-25 0,-24 24-15,-26 26 0,26-1-1,24-24-15,0-50 16,25 25-1,-25-1 1,25 1 0,0 25-1,-25 49 1,1-25-16,24-49 16,0 25-1,0-25 1,0-1 31,0 26-47,0-25 93,49 0-77,1-25 0,-25 0-1,24 24 1,26-24 0,24 0-1,-50 0 1,1 0-1,0 0-15,24 0 16,-24 0 0,49-24-1,-50 24 1,-24-25 0,0 25 15,-25-25-16,25 25 17</inkml:trace>
  <inkml:trace contextRef="#ctx0" brushRef="#br0" timeOffset="26472.5331">21977 10120 0,'0'-24'203,"0"-1"-172,0 0 31,25 0 32,0 0-78,-1 25-1,1-25 1,25 25 47,-25 0-48,24 0 1,-24 0 15,0 0-15,0 0 15,-1 0-15,-24 25 15,0 0-16,0 0-15,0 25 32,0-26-17,0 1-15,0 0 16,0 0 15,0 0-15,-24-1-1,24 1 1,-25 0 0,0-25 15,25 25-15,-25-25 30,25 25 1,-25-1-31,25 1 0,-24 0 15,24 0 16,0 0-32,-25-1-15,25 1 32,0 0-17,-25-25 1,25 25 15,0 0 0,0-1 16,0 1-47,-25-25 31,25 25-15,0 0 15,0 24 1,-25-49-1,25 25-31,0 0 78,50-25 0,-25 0-62,24 0-1,-24-25 1,0 25 0,0 0-1,-25-25 79,25 25-78,-1 0 30,1 0-30,0 0 15,-25-24-31,50 24 16,-50-25 0</inkml:trace>
  <inkml:trace contextRef="#ctx0" brushRef="#br0" timeOffset="26994.9339">22547 10517 0,'25'0'31,"99"-74"32,0 24-47,-24 25-1,-26 1 1,-24-1-1,-26 25 1</inkml:trace>
  <inkml:trace contextRef="#ctx0" brushRef="#br0" timeOffset="28527.4796">23267 10071 0,'0'-25'47,"0"0"-16,0 0-15,0 0 31,0 1-31,25 24-16,-1 0 46,1 0 1,0 0-31,0 0 0,0 0-1,-1 0 16,-24 24 32,0 1-1,0 0-15,-24 0-15,-1 0-17,-50 49 1,51-49-16,-1 0 15,0 0 1,25-1 0,50-24 77,-1 0-77,1 0 0,-25 0-1,-1 0 1,1 0 31,-25 25-32,50-25 1,-25 0-16,-25 25 16,24 25 62,-24-26-47,0 1 0,0 0-15,-24 25 0,-1-26-1,-25 26 1,1-25-1,24 0 1,0-25-16,25 24 16,-25-24-1,0 25 1</inkml:trace>
  <inkml:trace contextRef="#ctx0" brushRef="#br0" timeOffset="29995.321">21406 11485 0,'0'-25'16,"25"25"-1,0-25 1,0 25 0,24 0-1,1-25 1,0 25 0,-1 0-16,1 0 15,24 0 1,1 0-1,-26 0 1,-24 0 0,0 0-1,0 0 1,24 0 15,-49 50-15,25-25-1,-25-1 1,0 26 0,0-25-1,0 49 1,-25 1-16,-24 24 16,-1 0-1,-49 50 1,0 74-1,24-148 1,50-26 0,-24 26-16,24-51 15,0 1 1,25 0 0,-25 0-1,50-25 95,0 0-95,99 0 1,-74 0-1,-1-25 1,-24 0 0,0 0-16,25 25 15,24-49 17,0 49-17,1-25 1,-26 0-1,-24 25 17,-25-25-17,25 25 1,0-24 0,0 24 15,-1 0-16,1-25 1</inkml:trace>
  <inkml:trace contextRef="#ctx0" brushRef="#br0" timeOffset="31068.7188">22448 12204 0,'0'-25'32,"25"25"-17,0-50 1,74 1 0,25-50-1,50-25 1,-1 24-1,-49 1-15,-74 50 16,-25 49 0,-25-25 15,25 25 78,-25-25-62</inkml:trace>
  <inkml:trace contextRef="#ctx0" brushRef="#br0" timeOffset="31430.5657">23019 11609 0</inkml:trace>
  <inkml:trace contextRef="#ctx0" brushRef="#br0" timeOffset="31687.5931">23217 12278 0,'25'0'31</inkml:trace>
  <inkml:trace contextRef="#ctx0" brushRef="#br0" timeOffset="33263.7943">23639 11385 0,'0'-24'47,"0"-1"-16,25 25-15,-1 0 0,1-25-1,0 25 1,0 0-1,0 0 32,24 0-31,-24 0 15,0 0-15,0 0 31,-25 50-32,0-26 17,0 1-1,0 0-16,0 0 17,0 0-17,0 24 63,25-24-46,-1 0-17,1 0 1,0-25 46,-25 24-46,0 1 62,0 25-31,0-25-31,0-1-1,0 26 1,0-25 15,0 0-15,-25-25-1,0 24-15,25 1 16,-24-25 15,-1 0 63</inkml:trace>
  <inkml:trace contextRef="#ctx0" brushRef="#br0" timeOffset="37793.3476">21258 8682 0,'-75'0'31,"1"0"-15,-75 24-1,0 51 1,0-26-1,100 1-15,24-25 16,-50 0 0,51 24-1,-1-49 1,-25 124 0,1-24-1,49-1 1,0-50-1,0 26-15,0-26 16,0 26 0,0-26-1,0 26 1,0-1 0,0 100-1,24 0-15,-24-26 16,25 76-1,-25-100 1,25 24 0,-25-73-1,0-1 1,0 1 0,25 49-1,0 74-15,-1-24 16,1-75-1,0 25 1,0-50 0,-25 1-1,25-26 1,24 150 0,1 74-1,0 0-15,-26-50 16,26-25-1,-25-74 1,0-49 0,-1-26-1,1 1 1,0-25 15,49 0-15,1-25-1,-1 0 1,1 0 0,24 0-1,50 0-15,49 0 16,75 24 0,-174-24-1,-24 0 1,-51 0-1,1 0 1,0 0 0,0 0-1,49 0 1,-24 0 0,-1 0-16,-24 0 15,25 0 1,-1 0-1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7T05:05:20.3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8781 4837 0,'0'0'0,"0"-25"15,0 0 1,25 25 15,-1 0 0,1 25-15,25 50 0,24-1-16,-24-24 15,0-26 16,-1 1-15,-24-25-16,0 0 16,24 0-1,1-25 1,0 1 0,-1-26-1,125-149-15,-75 51 16,-25 73-1,1 1 1,-50 74 0,-1-25-1,1 0 1,0 25 0</inkml:trace>
  <inkml:trace contextRef="#ctx0" brushRef="#br0" timeOffset="801.6153">13146 4366 0,'25'0'78,"-25"49"-62,25 1-1,0-25-15,0-1 16,0-24 0,-25 25-1,24-25 1,1 0-1,149 0 1,-1-49 0,-49-1-1,-99 25 1,25 0-16,-25 1 16,24-26-1,50-24 1,75-26-1</inkml:trace>
  <inkml:trace contextRef="#ctx0" brushRef="#br0" timeOffset="1632.1706">19645 4291 0,'25'0'15,"0"0"17,0 25-17,-25 0 1,0 0-1,49-1-15,-49 1 16,25-25 15,0 0 1,49 0-17,75-49 1,25-26-1,-25 1 1,74-50 0,-124 49-1,-49 51 1,-1 24-16,1-25 16</inkml:trace>
  <inkml:trace contextRef="#ctx0" brushRef="#br0" timeOffset="2470.7736">25499 4093 0,'0'0'0,"0"25"15,50-1 17,-25 1-17,-25 0 1,24-25 0,26 0 30,0 0-14,24-74-32,125-26 15,73-24 1,1-49 0,-99 24-1,-75 74-15,-49 51 16,-26-1-1,-24 0 17,25 25-17</inkml:trace>
  <inkml:trace contextRef="#ctx0" brushRef="#br0" timeOffset="3725.6736">31279 4068 0,'0'25'31,"0"0"-15,0 24-1,0 1 1,0 24-1,0-24-15,25-50 16,-25 49 15,24-49 16,26 0-16,0 0-15,74-49 0,24-50-1,-24 49 1,-74 0 0,-25 1-16,24 24 15,-24 0 16,0 0-15,0 1 0,0 24-1,-1-50 1,26 50-16,-25-25 16,0 25-1,-25-25 1,24 25-1</inkml:trace>
  <inkml:trace contextRef="#ctx0" brushRef="#br0" timeOffset="85346.6719">19993 6276 0,'0'49'187,"0"-24"-140,0 25-16,-25-26-15,0 1 0,25 25-1,-25-25 16,25-1 16,-25-24-15,25 25-17</inkml:trace>
  <inkml:trace contextRef="#ctx0" brushRef="#br0" timeOffset="138563.9576">30311 7342 0,'75'0'63,"-1"-25"-48,1 25 1,-1-24-16,-24 24 16,-1 0-1,1 0 1,-1 0 0,-24 0-1,0 0 1,25 0-1,49 0-15,0-25 16,50 0 0,-75 25-1,-24-25-15,-25 25 32,0 0-32,-1 0 31,26 0 0,0 0-31,24 0 16,0 0-1,-24 0 1,24 0 0,-49 0-1,0 0 1,0 0-16,0 0 15,-1 0 1,1 0 15</inkml:trace>
  <inkml:trace contextRef="#ctx0" brushRef="#br0" timeOffset="254745.662">6722 13568 0,'0'-25'15,"50"25"126,-1-24-141,-24 24 31,25 0-15,-1 0-16,1 0 15,-25 0 17,0 0-17,-1 0-15,26-25 31,74 25-31,-50-25 16,-49 25 0,0 0-1,0 0 1,0 0 0,-1 0 15,1 0-16</inkml:trace>
  <inkml:trace contextRef="#ctx0" brushRef="#br0" timeOffset="269769.1496">15180 13543 0,'0'0'0,"50"0"63,-25 0-48,24 0 1,1 0 0,49 0 15,1-24-15,-51 24-1,-24 0-15,0 0 16</inkml:trace>
  <inkml:trace contextRef="#ctx0" brushRef="#br0" timeOffset="314191.9681">9327 15255 0,'0'-25'31,"24"25"-15,-24-25 31,0 50 62,0 0-109,25-25 94,50 0-79,-26 0 1,-24 0 0,0-25-16,24 0 15,-24 0 1,0 25 15,0-24-31,0-1 16,49 25-1,-49 0 32</inkml:trace>
  <inkml:trace contextRef="#ctx0" brushRef="#br0" timeOffset="315381.7815">14808 14982 0,'0'25'94,"0"0"-63,25-1-31,-25 1 16,25 0-1,-25 25 1,0-26 15,25-24 47,0 0-46,49 0-32,75-74 15,0-25 1,-75 74 0,-24 0-1,-50 0 1,25 25-1,24-24 17,-24 24-17,0-25 1</inkml:trace>
  <inkml:trace contextRef="#ctx0" brushRef="#br0" timeOffset="316723.8648">20613 14759 0,'0'25'109,"0"24"-93,0-24 0,0 0-1,0 0 1,24-25 124,1 0-124,25-25 0,99-99-1,49 25-15,-24-1 16,-25 1 0,-1 50-1,-98 49 1,-25 0-1,-25-25 1</inkml:trace>
  <inkml:trace contextRef="#ctx0" brushRef="#br0" timeOffset="318084.8951">26467 15354 0,'0'0'16,"24"0"-1,-24 25 63,25 25-62,0-26 0,-25 1-16,25-25 15,0 0 16,-1 0-15,125-25 0,-50-49-1,-24 24 1,-1 25 0,-74 1-1,25 24 1,-25-25-1</inkml:trace>
  <inkml:trace contextRef="#ctx0" brushRef="#br0" timeOffset="319629.9801">31800 14883 0,'0'49'94,"0"-24"-78,0 25-1,0-25 1,0-1 31,24-24-32,1 25 1,0-25-16,25 0 16,-26 0-1,26 0 1,24-25 0,26-49-1,-26 24-15,-24 1 16,-25 49-1,-25-25 1,24 25 15,1-25-31,0 0 32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7T05:16:55.84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24234 7069 0,'50'0'94,"-1"0"-79,1 0 1,49-24-16,0 24 16,1-25-1,48 0 1,-48 25 0,98-25-1,-49 25 1,-75 0-16,-24 0 15,-25 0 1,24 0 31,-24 0-31,0 0-1,0 0 1,0 50 15,-1 49-15,1 0-1,-25 472 1,0-100 0,0 124-1,0 25 1,0-223-1,0-25 1,50 199-16,74 148 16,-99-421-1,-1-50 1,-24 99 0,25-24-1,0-125 1,-25-74-1,0-50 1,0 1-16,0-50 16,0 24-1,0 1 1,0-25 0,0 0-1,0 24 235,0 26-234,-50 98-1,26 26 1,-1-51 0,25 76-16,-25-51 15,25-73 1,0-26 0,0-24-1,0 24 1,0 0-1,0 1 1,0 24 0,0-49-16,0-26 15,0 1 1,0 0 0,0 0 15,0 0-16,-25-1 1,25 76 0,-49-1-16,24 0 15,0-49 1,25-25 0,0-1-1,0 1 32,0 0-16,0 0-15,0 0 0,0-1 62,0 51-63,0-50 1,0 24 15,0-24 0,0 25 1,-25-26-32,-24 1 15,24 0 1,0 0 0,0-25-1,0 25 16,1-25-15,-1 0 0,0 0 15,0 0 188,0 0-219,25 24 15</inkml:trace>
  <inkml:trace contextRef="#ctx0" brushRef="#br0" timeOffset="7167.0832">11906 11807 0,'-25'0'16,"25"25"31,0 0-32,0-1 1,0 26 0,0-25-16,0 0 31,0-1-31,0 26 16,0-25 15,25-25 31,25 0-46,248-149 0,98-99-1,-123 99 1,-74 0-1,-50 100 1,-100-1 0,-49 25-1,25 25 1,25-24 0,-26 24-1,1 0 1,-25-25-1,25 25 17</inkml:trace>
  <inkml:trace contextRef="#ctx0" brushRef="#br0" timeOffset="8476.047">19273 11485 0,'0'24'110,"0"1"-95,25 25 1,-25-25 15,25-25 0,-25 24-15,25-24-16,24 0 47,26 0-32,-1-24 1,1-1 0,49-50-16,24 1 15,1 0 1,-25-1 0,0 26-1,-49 24 1,-26 0-1,-24 25 1,25-25 0,-26 25-1,1 0 1</inkml:trace>
  <inkml:trace contextRef="#ctx0" brushRef="#br0" timeOffset="12748.2552">18777 17214 0,'99'0'31,"75"0"-15,0-24 0,-26-26-16,-24 25 15,25-24 1,-49 24 0,148 0-1,-100 25 1,1-25-1,-74 25 1,-1 0 0,-24 0-1,-26 0-15,51 0 16,-50 0 0,24 0-1,-24 0 1,25 0-1,-25 0 1,-1 0 15,1 0 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7T06:01:28.4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17562 7863 0,'0'-25'78,"0"0"-47,49 25 16,-24 0-32,25 0 1,24 0 0,-49 0-1,0 0 1,0 0 0,-1 0-1,1 0 1,0 0 46,0 0 1,0 0 15,-1 0-31</inkml:trace>
  <inkml:trace contextRef="#ctx0" brushRef="#br0" timeOffset="3504.5681">19050 7813 0,'25'0'78,"0"0"-47,-1 0 1,51 0-17,49 0 1,-75 0-1,-24 0-15,0 0 16,25 0 0,-26 0 15,51 0-15,24 0-1,25-24-15,-25 24 16,-24-25-1,-1 25 1,-49 0 0,0 0-1,0 0-15,-1 0 32,26 0-17,0 0 1,-1 0-1,1 0 1,-1 0 0,1 0-1,0 0-15,-26 0 16,1 0 0,0 0-1,0 0 1,0 0-1,-1 0-15,1 0 16,25 25 0,-25-25-1,24 0 17,-24 24-17,0-24 1,0 0-1,0 25-15,-1-25 16,26 25 0,-25-25-1,0 0 1,-1 0 0,1 25-1,0-25 1,0 0 15</inkml:trace>
  <inkml:trace contextRef="#ctx0" brushRef="#br0" timeOffset="12632.1413">17413 9203 0,'0'0'0,"25"0"16,-1 0 31,1 0-16,0 0 0,0 0-15,25 0-1,-26 0-15,26 0 16,0 0 0,-1 0-1,50 0 1,25 0-1,25 0 1,-74 0-16,-26 0 16,1 0-1,-1 0 1,75 0 0,50 0-1,-75 0 1,-24 0-16,-1 0 15,-24 0 1,-25 0 0,-1 0-1,1 0 1,0 0 0,0 0 15,24 0 344,1 0-360,-25 24 1,0-24 0,24 0-1,26 0 1,-1 0-16,-49 0 16,0 0-1,-1 0 1,26 0-1,-25 0 17,49 0-32,-24 0 15,-25 0 1,24 0 0,1 0-1,0 0 1,-26 0-1,1 0 1,0 0 0,0 0-1,0 0 17,-1 0-1,1 0-16,0 0 17,0 0-17,0 0 1,24 0-16,1 0 16,-1 0-1,-24 0 1,0 0-1,0 0 1,0 0 0,-1 0 15,1 0 47,0 0 219,0 0-266,0 0 47,-1 0-46,1 0-1,0 0 16,0 0-16</inkml:trace>
  <inkml:trace contextRef="#ctx0" brushRef="#br0" timeOffset="21875.3894">24705 8657 0</inkml:trace>
  <inkml:trace contextRef="#ctx0" brushRef="#br0" timeOffset="22598.8634">24780 9128 0,'-25'25'125,"0"-25"-110,25 25 1,-25-25 0,25 25-1,-24-1 1,-1 1 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7T06:03:32.82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18777 15677 0,'75'0'47,"-26"0"-31,26 0-1,-1 0 1,248 0 0,-49 0-16,-124 0 15,50 24 1,24 1-1,0 0 1,-25-25 0,-24 0-1,-50 0 1,-49 0 0,-26 25-16,1-25 15,-25 0 1,-1 0-1,26 25 1,0-25 0,-26 0 15,51 0 281,49 0-312,0 0 16,-75-25 0,1 25-1,-25-25 1,49 25 0,1-25-1,123 0 1,50-24-1,-49 24 1,-100 0-16,-25 25 16,-49 0-1,0 0 17,0 0-1,24 0-16,-24 0 1,50 0 0,-1 0-16,-24 0 15,-26 0 1,26-25 0,-25 25-1</inkml:trace>
  <inkml:trace contextRef="#ctx0" brushRef="#br0" timeOffset="10162.4867">18554 14660 0,'0'0'0,"-25"0"16,-49 0-16,-26-50 16,26 25-1,24 25 1,-24-25-1,0 1 1,-75-26 0,0-24-1,-49-26 1,49 26-16,49-1 16,51 26-1,-1 24 1,50-49-1,-25 24 1,1-24 0,-1 24-1,0 0 1,0 1-16,25 24 16,0 0-1,-49-24 251,24-26-251,-25-24 1,-24-75-16,24 50 16,1-25-1,-1 25 1,-24-496 0,49 323-1,0 123 1,25 100-16,0 24 15,0 0 1,0-24 0,0 24-1,-25-98 1,0-51-16,1 50 16,24 75-1,-25 24 1,25 25-1,0-24 1,0 24 0,0 0 15,25 25-15,-1-49-1,1 49 1,25-75-1,-1 50 1,1-49-16,0 24 16,-26 26-1,1-1 1,25 0 0,-25 25 15,-1 0-16,1-25-15,0 25 32,25-49-17,-1 24 1,1-50 0,24 51-1,-49-1-15,25 0 16,24-25-1,50-24 1,0 24 0,-25 1-1,-24-1-15,24 25 16,-49 25 0,-1 0-1,-24 0 1,0 0-1,24 0 1,1 0 0,-25 0-1,49 0-15,-24 25 16,-25-25 0,-1 25-1,26-25 1,-25 0-1,0 0 1,24 25 0,-24-25-1,0 24-15,25-24 16,-50 25 0,24 0-1,1 0 1,25 0-1,-25-25 1,24 25 0,-24-25-1,0 24 1,24-24 0,-49 25-1,50-25 1,0 0-1,-26 25 1,1-25 0,0 25-1,0-25 17,0 0 30,-1 0-46,26 0 234,0 0-235,-1 0 1,26 0 0,-1 0-1,-24 0 1,24 0-1,-24 0-15,24 0 16,1 0 0,24 0-1,-25 0 1,-24 0 0,-25 0-1,49 0 1,-49 0-1,24 0 1,1 0-16,-25 0 16,24 0-1,-24 0 1,0 0 15,0 0-31,0 0 31,24 0-15,-24 0 0,0 0-1,0 0 1,-1 0 0,26 0-16,-25 0 15,24 0 1,-24 0-1,0 0 1,0 0 0,0 0-1,0 0-15,-1 0 47</inkml:trace>
  <inkml:trace contextRef="#ctx0" brushRef="#br0" timeOffset="23117.0255">20786 11832 0,'0'0'0,"25"0"94,25 0-63,148 0-15,50 0-1,-25 0-15,50 0 16,25 25 0,-75-25-1,-74 24 1,25 1-1,-100-25 1,1 25 0,-26 0-1,26 0 1,24-25-16,0 0 16,0 0-1,-24 0 1,-26 0-1,-24 0 1,0 0 0,0 0 15,-1 0 391,26 0-391,49-25-15,-49 0-1,-25 25 1,-1 0 0,1 0-16,0-25 15</inkml:trace>
  <inkml:trace contextRef="#ctx0" brushRef="#br0" timeOffset="42111.9046">19645 12378 0,'0'24'94,"25"1"-63,0-25 1,0 0 30,0 0-46,24 0 15,-24 0-15,0 0-1,0 0 1,24-25 0,-24 1 15,0 24-16,0-25 1,-25 0 31,24 25-31</inkml:trace>
  <inkml:trace contextRef="#ctx0" brushRef="#br0" timeOffset="47589.083">18083 13469 0,'0'25'31,"0"0"-16,0-1 32,0 1-31,0 25 15,0-1-15,0 1-1,0 24-15,0-24 16,0 0 0,0-1-1,0 26 1,0 49 0,0-25-1,0-25 1,0-24-1,0 0 1,0-1 0,0 1-1,0 74-15,0-50 16,0 1 0,0-1-1,0-24 1,0-26-1,0 26 1,0 0 0,0-26-1,0 1 1,0 25-16,0 24 16,0 25-1,0 1 1,0-26-1,0-24 1,0-25 0,0-1-1,0 26 1,0-25 0,0 0-16,0-1 15,0 51 1,0-50-1,0 24 1,0 26 0,0-26-1,0 1 1,0-1-16,0-24 31,0 0-15,24-25 453,1 0-454,0 0 1,0 0 15,0 0-31</inkml:trace>
  <inkml:trace contextRef="#ctx0" brushRef="#br0" timeOffset="58050.6491">27186 14436 0,'0'25'125,"25"25"-110,-25-1 1,0-24-1,25 0 17,-25 0 15,24-25 31,1 0-63,0 0 17,25-25-1,-50 0 0,24 0-15,51-24 15,98-50-31,51-1 16,-51-24-1,-49 25 1,-99 74-1,25 0 1,-50 1 15,25 24-15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7T06:04:46.0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17562 9599 0,'25'0'141,"-1"-24"-125,1 24-1,25 0 1,-25 0 15,-1 0 0,1 0-31,25 0 16,-1 0 0,26 0-1,-1-25 1,-24 0-1,24 25 1,1 0 0,-51 0-1,1 0 1,0 0-16</inkml:trace>
  <inkml:trace contextRef="#ctx0" brushRef="#br0" timeOffset="16361.8997">17934 15850 0,'0'0'0,"0"-25"94,25 25-16,-1 0-63,1 0 1,0 0-16,25 0 16,-1 25-1,-24-25 1,0 0 0,24 0-1,-24 0 1,25 0-1,-25 0-15,-1 0 47,1 0 16,0 0-16,0 0-32,0 0 17,-1 0-17,1 0 1,0 0-1,25 0 1,-25 0 0,-1 0-1,1 0 1,0 0 0,0 0-1,0 0 32,-1 0-16,1 0 47,0 0-31,25 0-31,-1 0 0,-24 0 15,0 0-16,0 0 17,-1 0-1,1 0-15,0 0 15,0 0 47</inkml:trace>
  <inkml:trace contextRef="#ctx0" brushRef="#br0" timeOffset="20979.0601">22597 14660 0,'-50'0'47,"-24"0"-32,24 0 1,1 0 0,-1 0-1,25 0 1,-24 0-16,24 0 16,-25 0-1,26 0 1,-26 0-1,0 0 17,50 24-17,-24-24-15,-1 0 16,0 50 0,0-50-1,0 25 1,-24 0-1,24-1 1,25 1 15,0 0-15,0 0 15,-25 0 0,25-1-15,-25-24 0,25 25-1,0 0 1,0 0 0,-24-25-1,24 25 1,0-1-1,0 1 32,-25-25-31</inkml:trace>
  <inkml:trace contextRef="#ctx0" brushRef="#br0" timeOffset="22158.1721">21654 14883 0,'0'25'62,"0"24"-46,0-24-1,0 0 1,0 0 0,0 24-1,0-24 1,0 0 15,0 0 0,25-25 94,0-25-78,0 25-31,0-25-1,0 25 17,-25-25-17,24 25 17,1 0-17,0-25 1,0 25 62</inkml:trace>
  <inkml:trace contextRef="#ctx0" brushRef="#br0" timeOffset="29416.8785">18405 14982 0,'0'0'15,"-50"0"-15,1 0 16,-26 0 0,-73 0-1,48 0 1,26 0-1,0-25 1,-50 0-16,24 1 16,-73-26-1,24 0 1,-50-49 0,51 25-1,24 24 1,49 1-1,-24-51 1,25 26 0,24-1-16,25 26 15,25-1 1,0 1 0,0 24 15,0-25 234,0 1-249,0-26 0,0-74-16,0-24 15,75-26 1,-1 26 0,-24 73-1,-26 26 1,1 24-1,-25 26 1,0-1 0,0 0 15,25 25-15,-25-25-1,99-49 1,149-149-1,0 49 1,-149 100 0,-24 49-1,-50 0-15,0 0 16,74 25 31,0-25-32,0 1 1,50-1 0,25-25-1,98 0 1,-98 26 0,-50-1-16,0 0 15,0 0 1,25 25-1,-25 0 1,-50 0 0,26 0-1,-26 25 1,1 0 0,-26 24-16,-24-24 15,25 0 1,-26 0-1,1-25 1,0 25 0,25-25 15,-26 25-15,26-25-16,74 0 15,-74 0 251,49 0-251,74-25-15,51-25 16,49 25 0,-100 0-1,-49 1 1,-49 24 0,-1 0-1,-24 0 1,24 0-1,25 0-15,25 0 16,75 0 0,74 0-1,-100 24 1,-74 1 0,-49 0-1,0-25-15,-1 25 16,-24-25-1,0 25 1,0-25 15,24 0-15,1 25 0,74 24-16,-25 1 15,-24-1 1,-51 1-1,26-25 1,-25 0 0,0 49-1,-1-24 1,1 74-16,-25-50 16,25 0-1,-25-49 1,0 0-1,25 0 1,-25 0 15,0-1 16,0 1 63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2-07-08T05:30:32.60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12725 4465 0,'25'0'46,"-1"0"-30,1 0 0,0 49-1,0-49 1,0 25 0,-1-25-1,1 0 1,25 0-1,-1 0 1,1 0 0,0 0-1,-26-25 1,51-49 0,-1 24-1,1-24-15,-1 24 16,-24 26-1,-25-1 1,-1 25 15,51 0-15</inkml:trace>
  <inkml:trace contextRef="#ctx0" brushRef="#br0" timeOffset="6646.1506">20737 7541 0,'0'-25'16,"0"0"0,25 0-1,123 25 1,125 0-16,-25 0 16,50-25-1,-75 25 1,25 0-1,-25-24 1,-24 24 0,-50-25-16,-75 25 15,75 0 1,-25 0 0,25 0-1,-25 0 1,25 0-16,-50 0 15,-50 0 1,1 0 0,-25 0-1,0 0 1,-1 0 31</inkml:trace>
  <inkml:trace contextRef="#ctx0" brushRef="#br0" timeOffset="12312.2578">18653 9723 0,'0'25'94,"0"0"-79,0 0 1,0 0 0,0-1 62</inkml:trace>
  <inkml:trace contextRef="#ctx0" brushRef="#br0" timeOffset="13425.9878">18976 9500 0,'-25'0'46,"0"0"-30,0 0 15,25 25-15,-25 0 31,25 0-47,-24-25 47,24 24-32,-25-24 1,25 25 15,0 25 0,0-25-15,0 24 0,0 1-1,0-1 1,0 1 0,0 0-16,0-26 15,0 1 1,0 25-1,0 0 1,0-1 0,0 1-1,0 24 1,0-24 0,25-1-16,-25 1 15,0-25 1,0 0-1,0-1 1,0 1 31</inkml:trace>
  <inkml:trace contextRef="#ctx0" brushRef="#br0" timeOffset="14090.495">18728 10170 0,'24'0'125,"1"0"-125,0 0 15,0 0 1,24 0 0,-49-25 15,25 25-15</inkml:trace>
  <inkml:trace contextRef="#ctx0" brushRef="#br0" timeOffset="14795.057">18579 9599 0</inkml:trace>
  <inkml:trace contextRef="#ctx0" brushRef="#br0" timeOffset="18256.6428">19224 8855 0,'0'0'0,"-25"0"32,0 0-1,0 0-31,0 0 15,-24 0 1,-1 0 0,-99 0-1,75 0 1,0 0 0,-1 0-1,1 50-15,-1-25 16,26-1-1,-1 1 1,0 0 0,26 0-1,-26 25-15,25-50 16,0 74 0,25-24-1,0-26 1,0 1-1,0 25 1,0-1-16,-24-49 16,24 25-1,0 25 1,0-25 0,0-1-1,0 26 1,0 0-16,-25 49 15,25-50 1,0-24 0,0 25-1,0 24 1,0-24 0,0-25-1,0 49 1,0-49-1,0 25-15,0 24 16,0 0 0,0 26-1,0-26 1,0 75 0,0-50-1,25-49 1,-25-1-1,0-24 1,24 49 0,-24-24-16,25 49 15,0-24 1,-25-26 0,0-24-1,25 0 1,0 0-1,24 0 79,26-25-94,-26 0 16,1 0-1,0 0 1,-26 0 0,1 0-1,0 0-15,0 0 16,49 0 0,50 0-1,-25 0 1,-24-25-1,-1-50 1,-24 50 0,-25-24-16,-1 24 15,1 0 1,0-24 0,0 24-1,-25-25 1,25 1-1,-1 24-15,1 0 16,-25-49 0,25 49-1,0-25 1,-25 1 0,49-100-16,-24 0 15,0-25 1,-25 75-1,0 25 1,0-1 0,0 50-1,0-24-15,0-75 16,0 25 0,0-1-1,0 26 1,0 24-1,0-24 1,0 24 0,0 26-16,-25-1 15,0-25 1,1 25 31,24 1-32,-25 24 1,25-25 0,0 0 15,-25 0-15,0 0 15,0 25 31,1 0-15,-1 0-16,0 0 1</inkml:trace>
  <inkml:trace contextRef="#ctx0" brushRef="#br0" timeOffset="19998.9087">19645 10021 0,'25'0'94,"0"0"-79,49 0 1,75-25 0,74 0-1,50-24 1,-124 24-1,-75 0 1,-24 25-16,0-25 16,-25 25-1,24-24 1</inkml:trace>
  <inkml:trace contextRef="#ctx0" brushRef="#br0" timeOffset="21959.4465">19968 9624 0,'-25'0'16,"0"0"15,25 25-15,-25-25-16,1 25 15,24 0 1,-50-1 0,50 1-1,-25 0 1,0 25-1,-24-50 1,49 49 0,-50-49-1,50 25-15,-25 0 16,1 0 15,-1-1 0,25 1 32,0 0-47,0 0-1,0 0 1,0 0-1,0 24 1,0 26 0,0-51-1,0 1 1,0 0 0,25-25-16,24 25 15,-24 0 1,0-25-1,24 0 1,1 24 0,-25 1-1,0-25 1,-1 0 0,-24 25 30,25-25-30</inkml:trace>
  <inkml:trace contextRef="#ctx0" brushRef="#br0" timeOffset="38893.6631">25499 8880 0,'-25'0'31,"25"25"-15,-24-25 0,24 25-1,0-1 1,0 1-1,0 0 32,0 0-31,0 25-16,0-26 16,0 1-1,0 25 1,0-1-1,0 1 1,0 0-16,0-26 16,0 26-1,0-25 17,0 0-1,0-1-16,0 1 32</inkml:trace>
  <inkml:trace contextRef="#ctx0" brushRef="#br0" timeOffset="39492.1355">25400 9327 0,'25'0'172,"0"0"-157,-1 0 1,1 0 0,0 0-16,0-25 46</inkml:trace>
  <inkml:trace contextRef="#ctx0" brushRef="#br0" timeOffset="40545.9158">25623 9153 0,'0'25'78,"-25"-25"-62,25 25-1,-24-1 1,-1-24 0,25 25-1,0 25 1,0-1-16,0-24 16,0 0-1,0 0 1,25-25-1,-1 25 1,1-1 0,25-24-1,-25 0 1,-1 0 0,1 0-1,-25-24 32,25-1-31,-25 0-1,0 0 1,0 0 0,0 1 15,0-1 0,-25 0-15,0 25 15,1-25-15,-1 25-16,0 0 15,0 0 16,0 0 1,1 0 15</inkml:trace>
  <inkml:trace contextRef="#ctx0" brushRef="#br0" timeOffset="41609.8202">25747 9227 0,'25'0'16,"-25"-24"-16,25 24 31,0 0 16,-1 0-47,1 0 16,0 0-1,0 0 1,0 0-1,0 0 1,-1 0 0,1 0-1,0 24 32,-25 26-31,0-25 15,0 0 0,0-1 16,-25-24-31,25-24 46,0-1-46,0 0 0,0 0-1,0-24 1,-25 49-1,25-25 1,0 0-16,0 0 31,0 0 1,0 1-17,0-1 16,0 0-15,0 0 31</inkml:trace>
  <inkml:trace contextRef="#ctx0" brushRef="#br0" timeOffset="45471.689">25524 10716 0,'25'0'62,"0"-25"-46,-1 25 0,1-25 15,0 0-16,0 25 1,49-49 0,224-75-16,0 24 15,-75 1 1,-50 50 0,-73 24-1,48-50 1,26 26-1,173-51 1,-173 51 0,-50-1-16,-50 25 15,-49 25 1,0-24 0,0 24-1,0 0 16,-25 24 329,24 1-345,-24 0 1,25-25 0,0 50-16,0-50 31,-25 24-15,0 1 93,0 0-93,-25-25-1,0 0-15,0 0 16,-74 50-1,-50 24 1,-24 1 0,-1-26-1,25 26 1,50-26 0,25-24-16,24 25 15,0-26 1,-24 26-1,-75 0 1,-24-1 0,49-24-16,49 0 15,1 0 1,49-25 0,0 24-1,0-24 1,1 0-1,-1 25 1,-25 0 15,1 0-15,-1-25 0,25 25-1,-24-1-15,-26-24 16,-24 25-1,24-25 1,26 0 0,24 0-1,0 0 1,0 0-16,1 25 47,-1 0 0,0-25-16,0 0 31,25 25-46,-25-25 0,1 0-1,24-25 126,0 0-125,0 0-1,0 0 16,0 1-15,0-1 15</inkml:trace>
  <inkml:trace contextRef="#ctx0" brushRef="#br0" timeOffset="64845.0059">12129 10344 0,'25'0'297,"-25"-25"-282,50 25 1,24-50-1,1 50-15,24-25 16,0-24 0,100 24-1,-75 0 1,-50 0 0,-24 1-16,-1-1 15,1 0 1,-25 0-1,-1 0 1,1 25 0,0 0-1,0-25 1,25 1 0,-26 24 15,1 0 0,-25-25-15,25 25-1,0 0 32,-50 0 109,25 25-124</inkml:trace>
  <inkml:trace contextRef="#ctx0" brushRef="#br0" timeOffset="66647.3152">13271 10393 0,'-25'0'47,"25"25"16,0 0-32,-25-25-16,25 25 17,-25-1-1,0 1 0,25 0 16,0 25-16,0-26 1,25-24 93,0 0-94,0 0 16,0 0-16,-1 0-15,1-49-1,-25 24-15,0 0 16,25 0-1,-25 1 1,0-1 15,0 0 1,0 0 14,0 75 95,0-25-125,0 24 15,0-24 0,0 0-15,0 0-1</inkml:trace>
  <inkml:trace contextRef="#ctx0" brushRef="#br0" timeOffset="67961.3251">13469 10145 0,'0'25'31,"0"25"0,0-26 1,0 26-17,0-25 1,0 0 0,0 24-1,0-24 1,0 0 46,25-50 79,-25 0-125,49 0-1,-49 1 16,25 24-31,-25-25 32,25 25-1,25 0 31,-1 0-62,-24 0 16,25 0 0,-50 25-1,24-1 1,-24 1 0,0 0 30,-24 0-14,-26 0-17,25-25 1,0 24 0,1 1-1,-1-25 16,0 0 1,0 0-1,25-25 16,0 1-32</inkml:trace>
  <inkml:trace contextRef="#ctx0" brushRef="#br0" timeOffset="69166.1898">14089 10170 0,'-25'0'63,"0"0"-32,1 0-15,-1 0-16,-25 0 31,50 25 0,-25-25-15,25 25-1,0-1 32,0 1-16,0 0 16,0 0 0,25 0-16,0-25 1,-25 24-17,25-24 1,0 25 0,-1 0-16,26-25 15,-25 25 1,0-25-1,24 0 1,-24 0 15,0 0-15,0 0 62</inkml:trace>
  <inkml:trace contextRef="#ctx0" brushRef="#br0" timeOffset="70769.3824">13618 11286 0,'0'25'140,"0"0"-124,0 0 0,0-1-1,25-24 17,-1-49 46,1-1-63,-25 25 1,25 25 0,-25-24-1,25-1 1,0 25-1,-1 0 17,1 0-1,0 0-15,-25 25 30,0-1-30,0 26 0,0-25 15,0 24-15,0-24 15</inkml:trace>
  <inkml:trace contextRef="#ctx0" brushRef="#br0" timeOffset="71797.1161">14039 11212 0,'-24'0'62,"-1"0"-46,0 25 31,25-1-16,0 1-15,0 0 15,50-25 47,-26 0-62,1 0-1,0 0 1,0 0 31,-25-25-32,0 0 1,0 1 62,0 48 47,0 26-109,0-25 15</inkml:trace>
  <inkml:trace contextRef="#ctx0" brushRef="#br0" timeOffset="73298.1517">14188 11237 0,'0'24'110,"0"26"-79,0-25-15,0-50 93,25 0-93,-25 0-16,0 1 31,0-1-15,25 25-1,0-100 1,-1 51-1,-24-26 1,25 75 0,0 0-1,-25 25 63,0 0-46,0 0-17,0 0 1,25 24-16,0-24 16,-25 0-1,0 0 1,25-25 93,-1 0-46,-24-25-32,25 25-15,0-25-1,0 0 1,0 0 15,-1 25-31,1 0 78,0 50 16,0-25-78,-25 0-1,0 0 79</inkml:trace>
  <inkml:trace contextRef="#ctx0" brushRef="#br0" timeOffset="74716.253">14734 11212 0,'25'-25'16,"0"25"15,24-25 0,-24 25 1,0 0-17,0-25-15,-25 0 16,24 25 15,-24-24-15,0-1 31,0 0 0,0 0-32,0 0 16,-24 25-15,-1 0 15,0 0 1,0 0-17,0 0 32,25 25-31,0 0-1,0 0 1,0 0 15,0-1 16,0 1-31,0 0 31,0 0-16,0 0 0,25-25 16,0 0-31,0 0-1,0 0 48,-1 0-48,1 0 1,0 0 0,-25-25 46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01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Basics of </a:t>
            </a:r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lvl="2">
              <a:lnSpc>
                <a:spcPct val="150000"/>
              </a:lnSpc>
            </a:pP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 World Program in 5 Programming Languages </a:t>
            </a:r>
          </a:p>
        </p:txBody>
      </p:sp>
      <p:sp>
        <p:nvSpPr>
          <p:cNvPr id="6" name="Rectangle 5"/>
          <p:cNvSpPr/>
          <p:nvPr/>
        </p:nvSpPr>
        <p:spPr>
          <a:xfrm>
            <a:off x="1328729" y="2347829"/>
            <a:ext cx="4537500" cy="18861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PHP</a:t>
            </a:r>
          </a:p>
        </p:txBody>
      </p:sp>
      <p:sp>
        <p:nvSpPr>
          <p:cNvPr id="7" name="Rectangle 6"/>
          <p:cNvSpPr/>
          <p:nvPr/>
        </p:nvSpPr>
        <p:spPr>
          <a:xfrm>
            <a:off x="6149551" y="2347829"/>
            <a:ext cx="4537500" cy="18861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echo "Hello World“;</a:t>
            </a:r>
          </a:p>
        </p:txBody>
      </p:sp>
      <p:sp>
        <p:nvSpPr>
          <p:cNvPr id="9" name="Rectangle 8"/>
          <p:cNvSpPr/>
          <p:nvPr/>
        </p:nvSpPr>
        <p:spPr>
          <a:xfrm>
            <a:off x="1328729" y="4263915"/>
            <a:ext cx="4537500" cy="18861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</a:t>
            </a:r>
            <a:r>
              <a:rPr lang="en-US" sz="1600" dirty="0" smtClean="0"/>
              <a:t>++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6149550" y="4263915"/>
            <a:ext cx="4537500" cy="18861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#include &lt;</a:t>
            </a:r>
            <a:r>
              <a:rPr lang="en-US" sz="1600" dirty="0" err="1"/>
              <a:t>iostream</a:t>
            </a:r>
            <a:r>
              <a:rPr lang="en-US" sz="1600" dirty="0"/>
              <a:t>&gt;</a:t>
            </a:r>
          </a:p>
          <a:p>
            <a:r>
              <a:rPr lang="en-US" sz="1600" dirty="0"/>
              <a:t>using namespace </a:t>
            </a:r>
            <a:r>
              <a:rPr lang="en-US" sz="1600" dirty="0" err="1"/>
              <a:t>std</a:t>
            </a:r>
            <a:r>
              <a:rPr lang="en-US" sz="1600" dirty="0"/>
              <a:t>;</a:t>
            </a:r>
          </a:p>
          <a:p>
            <a:r>
              <a:rPr lang="en-US" sz="1600" dirty="0"/>
              <a:t>int main()</a:t>
            </a:r>
          </a:p>
          <a:p>
            <a:r>
              <a:rPr lang="en-US" sz="1600" dirty="0"/>
              <a:t>{</a:t>
            </a:r>
          </a:p>
          <a:p>
            <a:r>
              <a:rPr lang="en-US" sz="1600" dirty="0"/>
              <a:t>    </a:t>
            </a:r>
            <a:r>
              <a:rPr lang="en-US" sz="1600" dirty="0" err="1"/>
              <a:t>cout</a:t>
            </a:r>
            <a:r>
              <a:rPr lang="en-US" sz="1600" dirty="0"/>
              <a:t> &lt;&lt; "Hello World"; </a:t>
            </a:r>
          </a:p>
          <a:p>
            <a:r>
              <a:rPr lang="en-US" sz="1600" dirty="0"/>
              <a:t>}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328729" y="1671070"/>
            <a:ext cx="9358321" cy="646854"/>
            <a:chOff x="2071679" y="1802146"/>
            <a:chExt cx="6067743" cy="646854"/>
          </a:xfrm>
        </p:grpSpPr>
        <p:sp>
          <p:nvSpPr>
            <p:cNvPr id="12" name="Rectangle 11"/>
            <p:cNvSpPr/>
            <p:nvPr/>
          </p:nvSpPr>
          <p:spPr>
            <a:xfrm>
              <a:off x="2071679" y="1804774"/>
              <a:ext cx="2942022" cy="64422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Programming Language </a:t>
              </a:r>
              <a:endParaRPr lang="en-US" sz="16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97400" y="1802146"/>
              <a:ext cx="2942022" cy="64422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Hello World Program</a:t>
              </a:r>
              <a:endParaRPr lang="en-US" sz="1600" b="1" dirty="0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938200" y="3429000"/>
              <a:ext cx="2438280" cy="22773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28840" y="3419640"/>
                <a:ext cx="2457000" cy="229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046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lvl="1">
              <a:lnSpc>
                <a:spcPct val="12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words are the special word which have special or specific meaning. Such type word cannot be used as identifier in any programming language.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Reserved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4366440" y="1518120"/>
              <a:ext cx="5742360" cy="25898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57080" y="1508760"/>
                <a:ext cx="5761080" cy="260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4719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			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if			raise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None			del			Import			return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			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in			try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			else			is			while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			except			lambda			with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			finally			nonlocal		yield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			for			not			global		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			from			or 			pass 	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	</a:t>
            </a:r>
          </a:p>
          <a:p>
            <a:pPr lvl="1">
              <a:lnSpc>
                <a:spcPct val="120000"/>
              </a:lnSpc>
            </a:pPr>
            <a:endParaRPr lang="en-US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Reserved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-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0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5">
            <a:normAutofit fontScale="92500" lnSpcReduction="10000"/>
          </a:bodyPr>
          <a:lstStyle/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boolean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enum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synchronized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export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interface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byte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extends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throw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native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throws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catch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transient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finally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package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private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typeof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protected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debugger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goto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volatile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delete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implements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static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Reserved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- 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2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5">
            <a:normAutofit fontScale="77500" lnSpcReduction="20000"/>
          </a:bodyPr>
          <a:lstStyle/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bool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byte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catch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checked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decimal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delegate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</a:t>
            </a:r>
          </a:p>
          <a:p>
            <a:pPr lvl="1">
              <a:lnSpc>
                <a:spcPct val="120000"/>
              </a:lnSpc>
            </a:pP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enum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explicit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false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finally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goto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implicit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interface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lock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namespace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null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override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private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readonly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sbyte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sealed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sizeof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stackalloc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static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throw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typeof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uint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ulong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unchecked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unsafe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ushort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virtual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volatile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Reserved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– 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46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8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8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8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8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8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8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500" fill="hold"/>
                                        <p:tgtEl>
                                          <p:spTgt spid="8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8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8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8">
                                            <p:txEl>
                                              <p:pRg st="63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8">
                                            <p:txEl>
                                              <p:pRg st="6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" fill="hold"/>
                                        <p:tgtEl>
                                          <p:spTgt spid="8">
                                            <p:txEl>
                                              <p:pRg st="64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8">
                                            <p:txEl>
                                              <p:pRg st="6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8">
                                            <p:txEl>
                                              <p:pRg st="65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500" fill="hold"/>
                                        <p:tgtEl>
                                          <p:spTgt spid="8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500" fill="hold"/>
                                        <p:tgtEl>
                                          <p:spTgt spid="8">
                                            <p:txEl>
                                              <p:pRg st="66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8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8">
                                            <p:txEl>
                                              <p:pRg st="67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8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500" fill="hold"/>
                                        <p:tgtEl>
                                          <p:spTgt spid="8">
                                            <p:txEl>
                                              <p:pRg st="68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500" fill="hold"/>
                                        <p:tgtEl>
                                          <p:spTgt spid="8">
                                            <p:txEl>
                                              <p:pRg st="68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9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1" dur="500" fill="hold"/>
                                        <p:tgtEl>
                                          <p:spTgt spid="8">
                                            <p:txEl>
                                              <p:pRg st="69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8">
                                            <p:txEl>
                                              <p:pRg st="69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500" fill="hold"/>
                                        <p:tgtEl>
                                          <p:spTgt spid="8">
                                            <p:txEl>
                                              <p:pRg st="7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500" fill="hold"/>
                                        <p:tgtEl>
                                          <p:spTgt spid="8">
                                            <p:txEl>
                                              <p:pRg st="7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1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3" dur="500" fill="hold"/>
                                        <p:tgtEl>
                                          <p:spTgt spid="8">
                                            <p:txEl>
                                              <p:pRg st="71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4" dur="500" fill="hold"/>
                                        <p:tgtEl>
                                          <p:spTgt spid="8">
                                            <p:txEl>
                                              <p:pRg st="71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500" fill="hold"/>
                                        <p:tgtEl>
                                          <p:spTgt spid="8">
                                            <p:txEl>
                                              <p:pRg st="7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500" fill="hold"/>
                                        <p:tgtEl>
                                          <p:spTgt spid="8">
                                            <p:txEl>
                                              <p:pRg st="72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3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5" dur="500" fill="hold"/>
                                        <p:tgtEl>
                                          <p:spTgt spid="8">
                                            <p:txEl>
                                              <p:pRg st="73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6" dur="500" fill="hold"/>
                                        <p:tgtEl>
                                          <p:spTgt spid="8">
                                            <p:txEl>
                                              <p:pRg st="73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8">
                                            <p:txEl>
                                              <p:pRg st="7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8">
                                            <p:txEl>
                                              <p:pRg st="74" end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3" fill="hold">
                      <p:stCondLst>
                        <p:cond delay="indefinite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5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7" dur="500" fill="hold"/>
                                        <p:tgtEl>
                                          <p:spTgt spid="8">
                                            <p:txEl>
                                              <p:pRg st="75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8" dur="500" fill="hold"/>
                                        <p:tgtEl>
                                          <p:spTgt spid="8">
                                            <p:txEl>
                                              <p:pRg st="75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9" fill="hold">
                      <p:stCondLst>
                        <p:cond delay="indefinite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6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3" dur="500" fill="hold"/>
                                        <p:tgtEl>
                                          <p:spTgt spid="8">
                                            <p:txEl>
                                              <p:pRg st="76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4" dur="500" fill="hold"/>
                                        <p:tgtEl>
                                          <p:spTgt spid="8">
                                            <p:txEl>
                                              <p:pRg st="76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5"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callable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catch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clone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declare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echo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elseif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empty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enddeclare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endfor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endforeach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endif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endswitch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endwhile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extends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finally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fn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goto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implements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include_once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insteadof</a:t>
            </a:r>
            <a:endParaRPr 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interface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isset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namespace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	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private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protected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require_once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static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throw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trait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unset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	</a:t>
            </a:r>
          </a:p>
          <a:p>
            <a:pPr>
              <a:lnSpc>
                <a:spcPct val="120000"/>
              </a:lnSpc>
            </a:pPr>
            <a:r>
              <a:rPr lang="en-US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xor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	</a:t>
            </a:r>
          </a:p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yield from	</a:t>
            </a:r>
          </a:p>
          <a:p>
            <a:pPr lvl="1">
              <a:lnSpc>
                <a:spcPct val="120000"/>
              </a:lnSpc>
            </a:pPr>
            <a:endParaRPr lang="en-US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Reserved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– 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66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8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8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8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8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8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8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8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8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8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8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8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8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8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8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8">
                                            <p:txEl>
                                              <p:pRg st="4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8">
                                            <p:txEl>
                                              <p:pRg st="4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8">
                                            <p:txEl>
                                              <p:pRg st="4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8">
                                            <p:txEl>
                                              <p:pRg st="4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8">
                                            <p:txEl>
                                              <p:pRg st="45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8">
                                            <p:txEl>
                                              <p:pRg st="46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">
                                            <p:txEl>
                                              <p:pRg st="4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8">
                                            <p:txEl>
                                              <p:pRg st="4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8">
                                            <p:txEl>
                                              <p:pRg st="4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8">
                                            <p:txEl>
                                              <p:pRg st="5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500" fill="hold"/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500" fill="hold"/>
                                        <p:tgtEl>
                                          <p:spTgt spid="8">
                                            <p:txEl>
                                              <p:pRg st="5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8">
                                            <p:txEl>
                                              <p:pRg st="52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8">
                                            <p:txEl>
                                              <p:pRg st="53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8">
                                            <p:txEl>
                                              <p:pRg st="5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>
                      <p:stCondLst>
                        <p:cond delay="indefinite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8">
                                            <p:txEl>
                                              <p:pRg st="55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8">
                                            <p:txEl>
                                              <p:pRg st="5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8">
                                            <p:txEl>
                                              <p:pRg st="5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8">
                                            <p:txEl>
                                              <p:pRg st="5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8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8">
                                            <p:txEl>
                                              <p:pRg st="5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8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8">
                                            <p:txEl>
                                              <p:pRg st="6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8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8">
                                            <p:txEl>
                                              <p:pRg st="61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5" fill="hold">
                      <p:stCondLst>
                        <p:cond delay="indefinite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500" fill="hold"/>
                                        <p:tgtEl>
                                          <p:spTgt spid="8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8">
                                            <p:txEl>
                                              <p:pRg st="62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3">
            <a:normAutofit fontScale="77500" lnSpcReduction="20000"/>
          </a:bodyPr>
          <a:lstStyle/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double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template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	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enum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private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protected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throw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catch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float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register	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union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goto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unsigned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signed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virtual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inline	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sizeof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delete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static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volatile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	</a:t>
            </a:r>
          </a:p>
          <a:p>
            <a:pPr lvl="1">
              <a:lnSpc>
                <a:spcPct val="120000"/>
              </a:lnSpc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Reserved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– C++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05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fontAlgn="t"/>
            <a:endParaRPr lang="en-US" dirty="0"/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Terminator in 5 Programming Languages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53249" y="1603375"/>
            <a:ext cx="8712947" cy="675590"/>
            <a:chOff x="1443037" y="1643063"/>
            <a:chExt cx="2948903" cy="428625"/>
          </a:xfrm>
        </p:grpSpPr>
        <p:sp>
          <p:nvSpPr>
            <p:cNvPr id="6" name="Rectangle 5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Programming Language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Termination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653247" y="2290754"/>
            <a:ext cx="8690462" cy="800220"/>
            <a:chOff x="1436262" y="1568790"/>
            <a:chExt cx="2955678" cy="436062"/>
          </a:xfrm>
        </p:grpSpPr>
        <p:sp>
          <p:nvSpPr>
            <p:cNvPr id="10" name="Rectangle 9"/>
            <p:cNvSpPr/>
            <p:nvPr/>
          </p:nvSpPr>
          <p:spPr>
            <a:xfrm>
              <a:off x="1436262" y="1568790"/>
              <a:ext cx="1403103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Python</a:t>
              </a:r>
              <a:endParaRPr lang="en-US" sz="16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995612" y="1576227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Not necessary, but for multiple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statement on single line,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it become necessary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647548" y="3098982"/>
            <a:ext cx="8691353" cy="800220"/>
            <a:chOff x="1435959" y="1451657"/>
            <a:chExt cx="2955981" cy="436062"/>
          </a:xfrm>
        </p:grpSpPr>
        <p:sp>
          <p:nvSpPr>
            <p:cNvPr id="13" name="Rectangle 12"/>
            <p:cNvSpPr/>
            <p:nvPr/>
          </p:nvSpPr>
          <p:spPr>
            <a:xfrm>
              <a:off x="1435959" y="1451657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JavaScript</a:t>
              </a:r>
              <a:endParaRPr lang="en-US" sz="16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95612" y="1459094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Optional, but recommended to use</a:t>
              </a:r>
            </a:p>
            <a:p>
              <a:pPr algn="ctr"/>
              <a:endParaRPr lang="en-US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73170" y="3931018"/>
            <a:ext cx="8665728" cy="800219"/>
            <a:chOff x="1449812" y="1318320"/>
            <a:chExt cx="2947266" cy="436062"/>
          </a:xfrm>
        </p:grpSpPr>
        <p:sp>
          <p:nvSpPr>
            <p:cNvPr id="16" name="Rectangle 15"/>
            <p:cNvSpPr/>
            <p:nvPr/>
          </p:nvSpPr>
          <p:spPr>
            <a:xfrm>
              <a:off x="1449812" y="1318320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C# 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00750" y="1325757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Recommended. All statement should end with ; 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659520" y="4747409"/>
            <a:ext cx="8693029" cy="800220"/>
            <a:chOff x="1443037" y="1238466"/>
            <a:chExt cx="2956551" cy="436062"/>
          </a:xfrm>
        </p:grpSpPr>
        <p:sp>
          <p:nvSpPr>
            <p:cNvPr id="19" name="Rectangle 18"/>
            <p:cNvSpPr/>
            <p:nvPr/>
          </p:nvSpPr>
          <p:spPr>
            <a:xfrm>
              <a:off x="1443037" y="1238466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PHP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003260" y="124590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Recommended. All statement should end with ;  Except last statement.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659520" y="5550780"/>
            <a:ext cx="8693029" cy="813868"/>
            <a:chOff x="1443037" y="1158966"/>
            <a:chExt cx="2956551" cy="443499"/>
          </a:xfrm>
        </p:grpSpPr>
        <p:sp>
          <p:nvSpPr>
            <p:cNvPr id="22" name="Rectangle 21"/>
            <p:cNvSpPr/>
            <p:nvPr/>
          </p:nvSpPr>
          <p:spPr>
            <a:xfrm>
              <a:off x="1443037" y="1158966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</a:t>
              </a:r>
              <a:r>
                <a:rPr lang="en-US" sz="1600" dirty="0" smtClean="0"/>
                <a:t>++</a:t>
              </a:r>
              <a:endParaRPr lang="en-US" sz="16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003260" y="1173840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Recommended. All statement should end with ;  </a:t>
              </a: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7009920" y="2330640"/>
              <a:ext cx="4509720" cy="3697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00560" y="2321280"/>
                <a:ext cx="4528440" cy="371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192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fontAlgn="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Comments in 5 Programming Languages </a:t>
            </a:r>
            <a:endParaRPr lang="en-US" sz="3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68833" y="1603375"/>
            <a:ext cx="8077018" cy="522944"/>
            <a:chOff x="1443037" y="1643063"/>
            <a:chExt cx="2948903" cy="428625"/>
          </a:xfrm>
        </p:grpSpPr>
        <p:sp>
          <p:nvSpPr>
            <p:cNvPr id="24" name="Rectangle 23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Programming Language 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Comments 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987298" y="2142326"/>
            <a:ext cx="8037708" cy="608849"/>
            <a:chOff x="1443037" y="1643063"/>
            <a:chExt cx="2948903" cy="428625"/>
          </a:xfrm>
        </p:grpSpPr>
        <p:sp>
          <p:nvSpPr>
            <p:cNvPr id="22" name="Rectangle 21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Python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# single line, “”Multiline “””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94496" y="2781117"/>
            <a:ext cx="8037708" cy="608849"/>
            <a:chOff x="1443037" y="1643063"/>
            <a:chExt cx="2948903" cy="428625"/>
          </a:xfrm>
        </p:grpSpPr>
        <p:sp>
          <p:nvSpPr>
            <p:cNvPr id="20" name="Rectangle 19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JavaScript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// single line,  /* Multiline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*/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996129" y="3409844"/>
            <a:ext cx="8037708" cy="608849"/>
            <a:chOff x="1443037" y="1643063"/>
            <a:chExt cx="2948903" cy="428625"/>
          </a:xfrm>
        </p:grpSpPr>
        <p:sp>
          <p:nvSpPr>
            <p:cNvPr id="18" name="Rectangle 17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C# 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// single line,  /* Multiline */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87298" y="4039845"/>
            <a:ext cx="8037708" cy="608849"/>
            <a:chOff x="1443037" y="1643063"/>
            <a:chExt cx="2948903" cy="428625"/>
          </a:xfrm>
        </p:grpSpPr>
        <p:sp>
          <p:nvSpPr>
            <p:cNvPr id="16" name="Rectangle 15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PHP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// and # for single line, /* Multiline */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87298" y="4683487"/>
            <a:ext cx="8037708" cy="608849"/>
            <a:chOff x="1443037" y="1643063"/>
            <a:chExt cx="2948903" cy="428625"/>
          </a:xfrm>
        </p:grpSpPr>
        <p:sp>
          <p:nvSpPr>
            <p:cNvPr id="14" name="Rectangle 13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++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// single line,  /* Multiline */</a:t>
              </a:r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545520" y="2580840"/>
              <a:ext cx="3866760" cy="25272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36160" y="2571480"/>
                <a:ext cx="3885480" cy="254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86331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02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885109" y="2800350"/>
            <a:ext cx="8917082" cy="1902158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I/O Functions in 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fontScale="92500" lnSpcReduction="10000"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Computer Programming Language?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is Computer Programmer?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Computer Program?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Introduction (Introduction, Scope, Salaries, IDEs, OOP)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 (Download And Installation)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 Programming Languages Requirements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 World Program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Reserved Word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Terminator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Comments </a:t>
            </a:r>
          </a:p>
        </p:txBody>
      </p:sp>
      <p:sp>
        <p:nvSpPr>
          <p:cNvPr id="9" name="Oval 8"/>
          <p:cNvSpPr/>
          <p:nvPr/>
        </p:nvSpPr>
        <p:spPr>
          <a:xfrm>
            <a:off x="320916" y="42864"/>
            <a:ext cx="1514475" cy="145065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01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628899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of 5 Programming Language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Computer Programming Language?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 is the way to communicate between two object.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 human language English,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Sraiki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Urdu, Arabic etc.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language, means, the language understood by computer.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language mean, the language which used to create a program. Program is the set of instruction that provided to computer that what to do and how to do.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Computer programming language, we provide instruction to computer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 C, C++, Python, PHP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Computer Programmer?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person, who have knowledge to write computer program through computer programming languages like C/C++, Python, PHP, JavaScript etc.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have skills to solve any problem through computer programming languages.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Programming Language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089520" y="2759400"/>
              <a:ext cx="5519160" cy="3661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80160" y="2750040"/>
                <a:ext cx="5537880" cy="3680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5106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Level &amp; Low Level Computer Language</a:t>
            </a:r>
            <a:endParaRPr lang="en-US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level language: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languages nearest to human.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can understand, learn, fix issues in such languages.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cannot understand such language directly.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 C++, C#, PHP, Python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level language: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languages nearest to machine and computer and away from human in understanding, learning.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understand low level language (Machine Language which represent in 1 and 0) directly.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 assembly language, machine language or binary language.</a:t>
            </a: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Programming Language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848160" y="1393200"/>
              <a:ext cx="10225080" cy="382212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8800" y="1383840"/>
                <a:ext cx="10243800" cy="384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232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Computer Program?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the set of statements that provided to computer in order, what to do and how to do.</a:t>
            </a:r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can be written using any computer programming language like PHP, C#, Python etc.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Programming Language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607480" y="2696760"/>
              <a:ext cx="7456680" cy="213444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98120" y="2687400"/>
                <a:ext cx="7475400" cy="215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140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57162" y="1457325"/>
            <a:ext cx="11858625" cy="5186363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endParaRPr lang="en-US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Basic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Introduction to 5 Computer Languages 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57161" y="1528371"/>
            <a:ext cx="11858625" cy="461250"/>
            <a:chOff x="1443037" y="1643063"/>
            <a:chExt cx="9159203" cy="428625"/>
          </a:xfrm>
        </p:grpSpPr>
        <p:sp>
          <p:nvSpPr>
            <p:cNvPr id="5" name="Rectangle 4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Comparison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/>
                <a:t>Python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48187" y="1643063"/>
              <a:ext cx="1396328" cy="4286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/>
                <a:t>JavaScript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100762" y="1643063"/>
              <a:ext cx="1396328" cy="4286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/>
                <a:t>C#</a:t>
              </a:r>
              <a:endParaRPr lang="en-US" sz="16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653337" y="1643063"/>
              <a:ext cx="1396328" cy="4286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/>
                <a:t>PHP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205912" y="1643063"/>
              <a:ext cx="1396328" cy="4286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/>
                <a:t>C++</a:t>
              </a:r>
              <a:endParaRPr lang="en-US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56153" y="3366033"/>
            <a:ext cx="11858625" cy="692270"/>
            <a:chOff x="1443037" y="1643063"/>
            <a:chExt cx="9159203" cy="428625"/>
          </a:xfrm>
        </p:grpSpPr>
        <p:sp>
          <p:nvSpPr>
            <p:cNvPr id="16" name="Rectangle 15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Inventor / Year </a:t>
              </a:r>
            </a:p>
            <a:p>
              <a:pPr algn="ctr"/>
              <a:endParaRPr lang="en-US" sz="16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/>
                <a:t>Guido van </a:t>
              </a:r>
              <a:r>
                <a:rPr lang="en-US" sz="1600" dirty="0" err="1" smtClean="0"/>
                <a:t>Rossum</a:t>
              </a:r>
              <a:r>
                <a:rPr lang="en-US" sz="1600" dirty="0"/>
                <a:t> / 1991</a:t>
              </a:r>
            </a:p>
            <a:p>
              <a:pPr algn="ctr"/>
              <a:endParaRPr lang="en-US" sz="16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54818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/>
                <a:t>Brendan </a:t>
              </a:r>
              <a:r>
                <a:rPr lang="en-US" sz="1600" dirty="0" err="1"/>
                <a:t>Eich</a:t>
              </a:r>
              <a:r>
                <a:rPr lang="en-US" sz="1600" dirty="0"/>
                <a:t>/1995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0076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400" dirty="0"/>
                <a:t>Microsoft Corporation/2000</a:t>
              </a:r>
            </a:p>
            <a:p>
              <a:pPr algn="ctr"/>
              <a:endParaRPr lang="en-US" sz="16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533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err="1"/>
                <a:t>Rasmus</a:t>
              </a:r>
              <a:r>
                <a:rPr lang="en-US" sz="1600" dirty="0"/>
                <a:t> </a:t>
              </a:r>
              <a:r>
                <a:rPr lang="en-US" sz="1600" dirty="0" err="1"/>
                <a:t>Lerdorf</a:t>
              </a:r>
              <a:r>
                <a:rPr lang="en-US" sz="1600" dirty="0"/>
                <a:t>/1994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2059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err="1"/>
                <a:t>Bjarne</a:t>
              </a:r>
              <a:r>
                <a:rPr lang="en-US" sz="1600" dirty="0"/>
                <a:t> </a:t>
              </a:r>
              <a:r>
                <a:rPr lang="en-US" sz="1600" dirty="0" err="1"/>
                <a:t>Stroustrup</a:t>
              </a:r>
              <a:r>
                <a:rPr lang="en-US" sz="1600" dirty="0"/>
                <a:t>/1983</a:t>
              </a:r>
            </a:p>
            <a:p>
              <a:pPr algn="ctr"/>
              <a:endParaRPr lang="en-US" sz="16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57161" y="2023669"/>
            <a:ext cx="11858625" cy="1306080"/>
            <a:chOff x="1443037" y="1643063"/>
            <a:chExt cx="9159203" cy="428625"/>
          </a:xfrm>
        </p:grpSpPr>
        <p:sp>
          <p:nvSpPr>
            <p:cNvPr id="24" name="Rectangle 23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Define </a:t>
              </a:r>
              <a:endParaRPr lang="en-US" sz="16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Interpreted, Object-oriented, High level, Scripting Language </a:t>
              </a:r>
            </a:p>
            <a:p>
              <a:pPr algn="ctr"/>
              <a:endParaRPr lang="en-US" sz="16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4818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Technology of web. Work with HTML&amp; CSS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10076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High level object-oriented, general-purpose.</a:t>
              </a:r>
            </a:p>
            <a:p>
              <a:pPr algn="ctr"/>
              <a:endParaRPr lang="en-US" sz="16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6533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Most used, open source, scripting and web language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2059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Basic, famous, high level, superset of C.</a:t>
              </a:r>
            </a:p>
            <a:p>
              <a:pPr algn="ctr"/>
              <a:endParaRPr lang="en-US" sz="16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7161" y="4076490"/>
            <a:ext cx="11857617" cy="436800"/>
            <a:chOff x="1443037" y="1643063"/>
            <a:chExt cx="9159203" cy="428625"/>
          </a:xfrm>
        </p:grpSpPr>
        <p:sp>
          <p:nvSpPr>
            <p:cNvPr id="31" name="Rectangle 30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smtClean="0"/>
                <a:t>Scope No:</a:t>
              </a:r>
              <a:endParaRPr lang="en-US" sz="16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1</a:t>
              </a:r>
              <a:r>
                <a:rPr lang="en-US" sz="1600" baseline="30000" dirty="0" smtClean="0"/>
                <a:t>st</a:t>
              </a:r>
              <a:r>
                <a:rPr lang="en-US" sz="1600" dirty="0" smtClean="0"/>
                <a:t> 	</a:t>
              </a:r>
              <a:endParaRPr lang="en-US" sz="1600" dirty="0"/>
            </a:p>
            <a:p>
              <a:pPr algn="ctr"/>
              <a:endParaRPr lang="en-US" sz="16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54818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2</a:t>
              </a:r>
              <a:r>
                <a:rPr lang="en-US" sz="1600" baseline="30000" dirty="0" smtClean="0"/>
                <a:t>nd</a:t>
              </a:r>
              <a:r>
                <a:rPr lang="en-US" sz="1600" dirty="0" smtClean="0"/>
                <a:t> </a:t>
              </a:r>
              <a:endParaRPr lang="en-US" sz="16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10076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3</a:t>
              </a:r>
              <a:r>
                <a:rPr lang="en-US" sz="1600" baseline="30000" dirty="0" smtClean="0"/>
                <a:t>rd</a:t>
              </a:r>
              <a:r>
                <a:rPr lang="en-US" sz="1600" dirty="0" smtClean="0"/>
                <a:t> </a:t>
              </a:r>
              <a:endParaRPr lang="en-US" sz="1600" dirty="0"/>
            </a:p>
            <a:p>
              <a:pPr algn="ctr"/>
              <a:endParaRPr lang="en-US" sz="16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6533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4</a:t>
              </a:r>
              <a:r>
                <a:rPr lang="en-US" sz="1600" baseline="30000" dirty="0" smtClean="0"/>
                <a:t>th</a:t>
              </a:r>
              <a:r>
                <a:rPr lang="en-US" sz="1600" dirty="0" smtClean="0"/>
                <a:t> </a:t>
              </a:r>
              <a:endParaRPr lang="en-US" sz="16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2059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5</a:t>
              </a:r>
              <a:r>
                <a:rPr lang="en-US" sz="1600" baseline="30000" dirty="0" smtClean="0"/>
                <a:t>th</a:t>
              </a:r>
              <a:r>
                <a:rPr lang="en-US" sz="1600" dirty="0" smtClean="0"/>
                <a:t> </a:t>
              </a:r>
              <a:endParaRPr lang="en-US" sz="1600" dirty="0"/>
            </a:p>
            <a:p>
              <a:pPr algn="ctr"/>
              <a:endParaRPr lang="en-US" sz="16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56152" y="4545125"/>
            <a:ext cx="11858625" cy="628640"/>
            <a:chOff x="1443037" y="1643063"/>
            <a:chExt cx="9159203" cy="428625"/>
          </a:xfrm>
        </p:grpSpPr>
        <p:sp>
          <p:nvSpPr>
            <p:cNvPr id="38" name="Rectangle 37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b="1" dirty="0"/>
                <a:t>IDE 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/>
                <a:t>VS Code/</a:t>
              </a:r>
              <a:r>
                <a:rPr lang="en-US" sz="1600" dirty="0" err="1"/>
                <a:t>Pycharm</a:t>
              </a:r>
              <a:endParaRPr lang="en-US" sz="1600" dirty="0"/>
            </a:p>
            <a:p>
              <a:pPr algn="ctr">
                <a:defRPr/>
              </a:pPr>
              <a:r>
                <a:rPr lang="en-US" sz="1600" dirty="0" smtClean="0"/>
                <a:t>	</a:t>
              </a:r>
              <a:endParaRPr lang="en-US" sz="1600" dirty="0"/>
            </a:p>
            <a:p>
              <a:pPr algn="ctr"/>
              <a:endParaRPr lang="en-US" sz="16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54818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/>
                <a:t>Notepad++/DW</a:t>
              </a:r>
            </a:p>
            <a:p>
              <a:pPr algn="ctr">
                <a:defRPr/>
              </a:pPr>
              <a:r>
                <a:rPr lang="en-US" sz="1600" dirty="0" smtClean="0"/>
                <a:t> </a:t>
              </a:r>
              <a:endParaRPr lang="en-US" sz="16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10076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/>
                <a:t>MS Visual studio</a:t>
              </a:r>
            </a:p>
            <a:p>
              <a:pPr algn="ctr">
                <a:defRPr/>
              </a:pPr>
              <a:endParaRPr lang="en-US" sz="1600" dirty="0"/>
            </a:p>
            <a:p>
              <a:pPr algn="ctr"/>
              <a:endParaRPr lang="en-US" sz="1600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6533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Notepad++/DW</a:t>
              </a:r>
            </a:p>
            <a:p>
              <a:pPr algn="ctr"/>
              <a:r>
                <a:rPr lang="en-US" sz="1600" dirty="0"/>
                <a:t>Sublime Tex</a:t>
              </a:r>
            </a:p>
            <a:p>
              <a:pPr algn="ctr">
                <a:defRPr/>
              </a:pPr>
              <a:r>
                <a:rPr lang="en-US" sz="1600" dirty="0" smtClean="0"/>
                <a:t> </a:t>
              </a:r>
              <a:endParaRPr lang="en-US" sz="16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2059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err="1"/>
                <a:t>DevC</a:t>
              </a:r>
              <a:r>
                <a:rPr lang="en-US" sz="1600" dirty="0"/>
                <a:t>++</a:t>
              </a:r>
            </a:p>
            <a:p>
              <a:pPr algn="ctr">
                <a:defRPr/>
              </a:pPr>
              <a:endParaRPr lang="en-US" sz="1600" dirty="0"/>
            </a:p>
            <a:p>
              <a:pPr algn="ctr"/>
              <a:endParaRPr lang="en-US" sz="16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56152" y="5205600"/>
            <a:ext cx="11858625" cy="436800"/>
            <a:chOff x="1443037" y="1643063"/>
            <a:chExt cx="9159203" cy="428625"/>
          </a:xfrm>
        </p:grpSpPr>
        <p:sp>
          <p:nvSpPr>
            <p:cNvPr id="45" name="Rectangle 44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b="1" dirty="0" smtClean="0"/>
                <a:t>OOP</a:t>
              </a:r>
              <a:endParaRPr lang="en-US" sz="1600" b="1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Yes </a:t>
              </a:r>
              <a:endParaRPr lang="en-US" sz="16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54818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Yes </a:t>
              </a:r>
              <a:endParaRPr lang="en-US" sz="1600" dirty="0"/>
            </a:p>
            <a:p>
              <a:pPr algn="ctr">
                <a:defRPr/>
              </a:pPr>
              <a:r>
                <a:rPr lang="en-US" sz="1600" dirty="0" smtClean="0"/>
                <a:t> </a:t>
              </a:r>
              <a:endParaRPr lang="en-US" sz="16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10076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Yes </a:t>
              </a:r>
              <a:endParaRPr lang="en-US" sz="1600" dirty="0"/>
            </a:p>
            <a:p>
              <a:pPr algn="ctr">
                <a:defRPr/>
              </a:pPr>
              <a:endParaRPr lang="en-US" sz="1600" dirty="0"/>
            </a:p>
            <a:p>
              <a:pPr algn="ctr"/>
              <a:endParaRPr lang="en-US" sz="16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6533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 smtClean="0"/>
                <a:t>Yes </a:t>
              </a:r>
              <a:endParaRPr lang="en-US" sz="1600" dirty="0"/>
            </a:p>
            <a:p>
              <a:pPr algn="ctr">
                <a:defRPr/>
              </a:pPr>
              <a:r>
                <a:rPr lang="en-US" sz="1600" dirty="0" smtClean="0"/>
                <a:t> </a:t>
              </a:r>
              <a:endParaRPr lang="en-US" sz="16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2059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 smtClean="0"/>
                <a:t>Yes</a:t>
              </a:r>
              <a:endParaRPr lang="en-US" sz="1600" dirty="0"/>
            </a:p>
            <a:p>
              <a:pPr algn="ctr">
                <a:defRPr/>
              </a:pPr>
              <a:endParaRPr lang="en-US" sz="1600" dirty="0"/>
            </a:p>
            <a:p>
              <a:pPr algn="ctr"/>
              <a:endParaRPr lang="en-US" sz="1600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56152" y="5665738"/>
            <a:ext cx="11858625" cy="436800"/>
            <a:chOff x="1443037" y="1643063"/>
            <a:chExt cx="9159203" cy="428625"/>
          </a:xfrm>
        </p:grpSpPr>
        <p:sp>
          <p:nvSpPr>
            <p:cNvPr id="60" name="Rectangle 59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b="1" dirty="0"/>
                <a:t>Average salary</a:t>
              </a:r>
            </a:p>
            <a:p>
              <a:pPr algn="ctr"/>
              <a:endParaRPr lang="en-US" sz="1600" b="1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/>
                <a:t>$68,458 Annual</a:t>
              </a:r>
            </a:p>
            <a:p>
              <a:pPr algn="ctr">
                <a:defRPr/>
              </a:pPr>
              <a:endParaRPr lang="en-US" sz="1600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54818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/>
                <a:t>$90,864 Annual </a:t>
              </a:r>
            </a:p>
            <a:p>
              <a:pPr algn="ctr">
                <a:defRPr/>
              </a:pPr>
              <a:endParaRPr lang="en-US" sz="1600" dirty="0"/>
            </a:p>
            <a:p>
              <a:pPr algn="ctr">
                <a:defRPr/>
              </a:pPr>
              <a:r>
                <a:rPr lang="en-US" sz="1600" dirty="0" smtClean="0"/>
                <a:t> </a:t>
              </a:r>
              <a:endParaRPr lang="en-US" sz="1600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10076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defRPr/>
              </a:pPr>
              <a:r>
                <a:rPr lang="en-US" sz="1600" dirty="0"/>
                <a:t>$151,000 Annual </a:t>
              </a:r>
            </a:p>
            <a:p>
              <a:pPr algn="ctr">
                <a:defRPr/>
              </a:pPr>
              <a:endParaRPr lang="en-US" sz="1600" dirty="0"/>
            </a:p>
            <a:p>
              <a:pPr algn="ctr">
                <a:defRPr/>
              </a:pPr>
              <a:endParaRPr lang="en-US" sz="1600" dirty="0"/>
            </a:p>
            <a:p>
              <a:pPr algn="ctr"/>
              <a:endParaRPr lang="en-US" sz="1600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6533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$60-80k Annual </a:t>
              </a:r>
            </a:p>
            <a:p>
              <a:pPr algn="ctr"/>
              <a:endParaRPr lang="en-US" sz="1600" dirty="0"/>
            </a:p>
            <a:p>
              <a:pPr algn="ctr">
                <a:defRPr/>
              </a:pPr>
              <a:r>
                <a:rPr lang="en-US" sz="1600" dirty="0" smtClean="0"/>
                <a:t> </a:t>
              </a:r>
              <a:endParaRPr lang="en-US" sz="1600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2059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/>
                <a:t>$111,879 Annual </a:t>
              </a:r>
            </a:p>
            <a:p>
              <a:pPr algn="ctr">
                <a:defRPr/>
              </a:pPr>
              <a:endParaRPr lang="en-US" sz="1600" dirty="0"/>
            </a:p>
            <a:p>
              <a:pPr algn="ctr"/>
              <a:endParaRPr lang="en-US" sz="1600" dirty="0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419920" y="1232280"/>
              <a:ext cx="9242640" cy="43401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10560" y="1222920"/>
                <a:ext cx="9261360" cy="435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4523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5230" y="1603375"/>
            <a:ext cx="10515600" cy="5040313"/>
          </a:xfrm>
        </p:spPr>
        <p:txBody>
          <a:bodyPr/>
          <a:lstStyle/>
          <a:p>
            <a:pPr lvl="1"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IDEs (Download </a:t>
            </a: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Installation)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43161" y="1603377"/>
            <a:ext cx="6243639" cy="553330"/>
            <a:chOff x="1443037" y="1643063"/>
            <a:chExt cx="2948903" cy="428625"/>
          </a:xfrm>
        </p:grpSpPr>
        <p:sp>
          <p:nvSpPr>
            <p:cNvPr id="6" name="Rectangle 5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Programming Language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IDE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457435" y="2289172"/>
            <a:ext cx="6213252" cy="644226"/>
            <a:chOff x="1443037" y="1643063"/>
            <a:chExt cx="2948903" cy="428625"/>
          </a:xfrm>
        </p:grpSpPr>
        <p:sp>
          <p:nvSpPr>
            <p:cNvPr id="14" name="Rectangle 13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Python</a:t>
              </a:r>
              <a:endParaRPr lang="en-US" sz="16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VS </a:t>
              </a:r>
              <a:r>
                <a:rPr lang="en-US" sz="1600" dirty="0" smtClean="0"/>
                <a:t>Code</a:t>
              </a:r>
              <a:endParaRPr lang="en-US" sz="16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473549" y="3138373"/>
            <a:ext cx="6213252" cy="644226"/>
            <a:chOff x="1443037" y="1643063"/>
            <a:chExt cx="2948903" cy="428625"/>
          </a:xfrm>
        </p:grpSpPr>
        <p:sp>
          <p:nvSpPr>
            <p:cNvPr id="21" name="Rectangle 20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JavaScript</a:t>
              </a:r>
              <a:endParaRPr lang="en-US" sz="16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 </a:t>
              </a:r>
              <a:r>
                <a:rPr lang="en-US" sz="1600" dirty="0"/>
                <a:t>VS  Code</a:t>
              </a:r>
            </a:p>
            <a:p>
              <a:pPr algn="ctr"/>
              <a:endParaRPr lang="en-US" sz="16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443161" y="4020240"/>
            <a:ext cx="6213252" cy="644226"/>
            <a:chOff x="1443037" y="1643063"/>
            <a:chExt cx="2948903" cy="428625"/>
          </a:xfrm>
        </p:grpSpPr>
        <p:sp>
          <p:nvSpPr>
            <p:cNvPr id="24" name="Rectangle 23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C# 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Online </a:t>
              </a:r>
              <a:r>
                <a:rPr lang="en-US" sz="1600" dirty="0"/>
                <a:t>Compiler 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457435" y="4831256"/>
            <a:ext cx="6213252" cy="644226"/>
            <a:chOff x="1443037" y="1643063"/>
            <a:chExt cx="2948903" cy="428625"/>
          </a:xfrm>
        </p:grpSpPr>
        <p:sp>
          <p:nvSpPr>
            <p:cNvPr id="27" name="Rectangle 26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PHP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VS Code</a:t>
              </a:r>
              <a:endParaRPr lang="en-US" sz="16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57435" y="5642274"/>
            <a:ext cx="6213252" cy="644226"/>
            <a:chOff x="1443037" y="1643063"/>
            <a:chExt cx="2948903" cy="428625"/>
          </a:xfrm>
        </p:grpSpPr>
        <p:sp>
          <p:nvSpPr>
            <p:cNvPr id="30" name="Rectangle 29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</a:t>
              </a:r>
              <a:r>
                <a:rPr lang="en-US" sz="1600" dirty="0" smtClean="0"/>
                <a:t>++</a:t>
              </a:r>
              <a:endParaRPr lang="en-US" sz="16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Dev C</a:t>
              </a:r>
              <a:r>
                <a:rPr lang="en-US" sz="1600" dirty="0" smtClean="0"/>
                <a:t>++</a:t>
              </a:r>
              <a:endParaRPr lang="en-US" sz="1600" dirty="0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4277160" y="2509200"/>
              <a:ext cx="5045760" cy="36882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7800" y="2499840"/>
                <a:ext cx="5064480" cy="3706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1309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5230" y="1603375"/>
            <a:ext cx="10515600" cy="5040313"/>
          </a:xfrm>
        </p:spPr>
        <p:txBody>
          <a:bodyPr/>
          <a:lstStyle/>
          <a:p>
            <a:pPr lvl="1">
              <a:lnSpc>
                <a:spcPct val="150000"/>
              </a:lnSpc>
            </a:pPr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Programming Languages Requirements 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443161" y="1603377"/>
            <a:ext cx="6243639" cy="553330"/>
            <a:chOff x="1443037" y="1643063"/>
            <a:chExt cx="2948903" cy="428625"/>
          </a:xfrm>
        </p:grpSpPr>
        <p:sp>
          <p:nvSpPr>
            <p:cNvPr id="6" name="Rectangle 5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Programming Language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Requirements</a:t>
              </a:r>
              <a:endParaRPr lang="en-US" sz="1600" b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457435" y="2289172"/>
            <a:ext cx="6213252" cy="644226"/>
            <a:chOff x="1443037" y="1643063"/>
            <a:chExt cx="2948903" cy="428625"/>
          </a:xfrm>
        </p:grpSpPr>
        <p:sp>
          <p:nvSpPr>
            <p:cNvPr id="14" name="Rectangle 13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Python</a:t>
              </a:r>
              <a:endParaRPr lang="en-US" sz="16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Download VS Code and Python</a:t>
              </a:r>
              <a:endParaRPr lang="en-US" sz="16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473549" y="3138373"/>
            <a:ext cx="6213252" cy="644226"/>
            <a:chOff x="1443037" y="1643063"/>
            <a:chExt cx="2948903" cy="428625"/>
          </a:xfrm>
        </p:grpSpPr>
        <p:sp>
          <p:nvSpPr>
            <p:cNvPr id="21" name="Rectangle 20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JavaScript</a:t>
              </a:r>
              <a:endParaRPr lang="en-US" sz="16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 Download VS  Code</a:t>
              </a:r>
            </a:p>
            <a:p>
              <a:pPr algn="ctr"/>
              <a:endParaRPr lang="en-US" sz="16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443161" y="4020240"/>
            <a:ext cx="6213252" cy="644226"/>
            <a:chOff x="1443037" y="1643063"/>
            <a:chExt cx="2948903" cy="428625"/>
          </a:xfrm>
        </p:grpSpPr>
        <p:sp>
          <p:nvSpPr>
            <p:cNvPr id="24" name="Rectangle 23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C# 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Online </a:t>
              </a:r>
              <a:r>
                <a:rPr lang="en-US" sz="1600" dirty="0"/>
                <a:t>Compiler 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457435" y="4831256"/>
            <a:ext cx="6213252" cy="644226"/>
            <a:chOff x="1443037" y="1643063"/>
            <a:chExt cx="2948903" cy="428625"/>
          </a:xfrm>
        </p:grpSpPr>
        <p:sp>
          <p:nvSpPr>
            <p:cNvPr id="27" name="Rectangle 26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PHP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Download VS </a:t>
              </a:r>
              <a:r>
                <a:rPr lang="en-US" sz="1600" dirty="0" smtClean="0"/>
                <a:t>Code and XAMPP</a:t>
              </a:r>
              <a:endParaRPr lang="en-US" sz="16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57435" y="5642274"/>
            <a:ext cx="6213252" cy="644226"/>
            <a:chOff x="1443037" y="1643063"/>
            <a:chExt cx="2948903" cy="428625"/>
          </a:xfrm>
        </p:grpSpPr>
        <p:sp>
          <p:nvSpPr>
            <p:cNvPr id="30" name="Rectangle 29"/>
            <p:cNvSpPr/>
            <p:nvPr/>
          </p:nvSpPr>
          <p:spPr>
            <a:xfrm>
              <a:off x="1443037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</a:t>
              </a:r>
              <a:r>
                <a:rPr lang="en-US" sz="1600" dirty="0" smtClean="0"/>
                <a:t>++</a:t>
              </a:r>
              <a:endParaRPr lang="en-US" sz="16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995612" y="1643063"/>
              <a:ext cx="1396328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Download Dev C</a:t>
              </a:r>
              <a:r>
                <a:rPr lang="en-US" sz="1600" dirty="0" smtClean="0"/>
                <a:t>++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4945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 lvl="2">
              <a:lnSpc>
                <a:spcPct val="150000"/>
              </a:lnSpc>
            </a:pPr>
            <a:endParaRPr 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 World Program in 5 Programming Languages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28727" y="2359672"/>
            <a:ext cx="9358320" cy="577671"/>
            <a:chOff x="1436263" y="1553496"/>
            <a:chExt cx="2963325" cy="431752"/>
          </a:xfrm>
        </p:grpSpPr>
        <p:sp>
          <p:nvSpPr>
            <p:cNvPr id="21" name="Rectangle 20"/>
            <p:cNvSpPr/>
            <p:nvPr/>
          </p:nvSpPr>
          <p:spPr>
            <a:xfrm>
              <a:off x="1436263" y="1553496"/>
              <a:ext cx="1436806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Python</a:t>
              </a:r>
              <a:endParaRPr lang="en-US" sz="16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62783" y="1556623"/>
              <a:ext cx="1436805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/>
                <a:t>print(“Hello World”)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328725" y="2968932"/>
            <a:ext cx="9334172" cy="586656"/>
            <a:chOff x="1428614" y="1443855"/>
            <a:chExt cx="2955677" cy="438469"/>
          </a:xfrm>
        </p:grpSpPr>
        <p:sp>
          <p:nvSpPr>
            <p:cNvPr id="19" name="Rectangle 18"/>
            <p:cNvSpPr/>
            <p:nvPr/>
          </p:nvSpPr>
          <p:spPr>
            <a:xfrm>
              <a:off x="1428614" y="1443855"/>
              <a:ext cx="1436806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JavaScript</a:t>
              </a:r>
              <a:endParaRPr lang="en-US" sz="16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955134" y="1453699"/>
              <a:ext cx="1429157" cy="42862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err="1"/>
                <a:t>document.write</a:t>
              </a:r>
              <a:r>
                <a:rPr lang="en-US" sz="1600" dirty="0"/>
                <a:t>(“Hello World”)</a:t>
              </a:r>
            </a:p>
            <a:p>
              <a:pPr algn="ctr"/>
              <a:endParaRPr lang="en-US" sz="16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38789" y="3578190"/>
            <a:ext cx="9348258" cy="2908334"/>
            <a:chOff x="1446223" y="1312476"/>
            <a:chExt cx="2960139" cy="2173695"/>
          </a:xfrm>
        </p:grpSpPr>
        <p:sp>
          <p:nvSpPr>
            <p:cNvPr id="17" name="Rectangle 16"/>
            <p:cNvSpPr/>
            <p:nvPr/>
          </p:nvSpPr>
          <p:spPr>
            <a:xfrm>
              <a:off x="1446223" y="1312476"/>
              <a:ext cx="1433620" cy="217369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C#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969557" y="1329036"/>
              <a:ext cx="1436805" cy="2157135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/>
                <a:t>using System;</a:t>
              </a:r>
            </a:p>
            <a:p>
              <a:r>
                <a:rPr lang="en-US" dirty="0"/>
                <a:t>namespace </a:t>
              </a:r>
              <a:r>
                <a:rPr lang="en-US" dirty="0" err="1"/>
                <a:t>HelloWorldProgram</a:t>
              </a:r>
              <a:endParaRPr lang="en-US" dirty="0"/>
            </a:p>
            <a:p>
              <a:r>
                <a:rPr lang="en-US" dirty="0"/>
                <a:t> {</a:t>
              </a:r>
            </a:p>
            <a:p>
              <a:r>
                <a:rPr lang="en-US" dirty="0"/>
                <a:t>   class </a:t>
              </a:r>
              <a:r>
                <a:rPr lang="en-US" dirty="0" err="1"/>
                <a:t>HelloWorld</a:t>
              </a:r>
              <a:r>
                <a:rPr lang="en-US" dirty="0"/>
                <a:t> {</a:t>
              </a:r>
            </a:p>
            <a:p>
              <a:r>
                <a:rPr lang="en-US" dirty="0"/>
                <a:t>      static void Main(string[] </a:t>
              </a:r>
              <a:r>
                <a:rPr lang="en-US" dirty="0" err="1"/>
                <a:t>args</a:t>
              </a:r>
              <a:r>
                <a:rPr lang="en-US" dirty="0"/>
                <a:t>) </a:t>
              </a:r>
            </a:p>
            <a:p>
              <a:r>
                <a:rPr lang="en-US" dirty="0"/>
                <a:t>      {</a:t>
              </a:r>
            </a:p>
            <a:p>
              <a:r>
                <a:rPr lang="en-US" dirty="0"/>
                <a:t>         </a:t>
              </a:r>
              <a:r>
                <a:rPr lang="en-US" dirty="0" err="1"/>
                <a:t>Console.WriteLine</a:t>
              </a:r>
              <a:r>
                <a:rPr lang="en-US" dirty="0"/>
                <a:t>("Hello </a:t>
              </a:r>
              <a:r>
                <a:rPr lang="en-US" dirty="0" smtClean="0"/>
                <a:t>World");</a:t>
              </a:r>
              <a:endParaRPr lang="en-US" dirty="0"/>
            </a:p>
            <a:p>
              <a:r>
                <a:rPr lang="en-US" dirty="0"/>
                <a:t>      }</a:t>
              </a:r>
            </a:p>
            <a:p>
              <a:r>
                <a:rPr lang="en-US" dirty="0"/>
                <a:t>   }</a:t>
              </a:r>
            </a:p>
            <a:p>
              <a:r>
                <a:rPr lang="en-US" dirty="0"/>
                <a:t>}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328729" y="1671070"/>
            <a:ext cx="9358321" cy="646854"/>
            <a:chOff x="2071679" y="1802146"/>
            <a:chExt cx="6067743" cy="646854"/>
          </a:xfrm>
        </p:grpSpPr>
        <p:sp>
          <p:nvSpPr>
            <p:cNvPr id="23" name="Rectangle 22"/>
            <p:cNvSpPr/>
            <p:nvPr/>
          </p:nvSpPr>
          <p:spPr>
            <a:xfrm>
              <a:off x="2071679" y="1804774"/>
              <a:ext cx="2942022" cy="64422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Programming Language </a:t>
              </a:r>
              <a:endParaRPr lang="en-US" sz="16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197400" y="1802146"/>
              <a:ext cx="2942022" cy="64422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/>
                <a:t>Hello World Program</a:t>
              </a:r>
              <a:endParaRPr lang="en-US" sz="1600" b="1" dirty="0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6268680" y="2795040"/>
              <a:ext cx="2652480" cy="5360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59320" y="2785680"/>
                <a:ext cx="2671200" cy="55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5956200" y="3553920"/>
              <a:ext cx="4215240" cy="22507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46840" y="3544560"/>
                <a:ext cx="4233960" cy="2269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529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22800</TotalTime>
  <Words>946</Words>
  <Application>Microsoft Office PowerPoint</Application>
  <PresentationFormat>Widescreen</PresentationFormat>
  <Paragraphs>444</Paragraphs>
  <Slides>19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Aharoni</vt:lpstr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602</cp:revision>
  <dcterms:created xsi:type="dcterms:W3CDTF">2021-11-08T00:20:31Z</dcterms:created>
  <dcterms:modified xsi:type="dcterms:W3CDTF">2023-01-06T15:59:53Z</dcterms:modified>
</cp:coreProperties>
</file>