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8" r:id="rId3"/>
    <p:sldId id="279" r:id="rId4"/>
    <p:sldId id="274" r:id="rId5"/>
    <p:sldId id="275" r:id="rId6"/>
    <p:sldId id="276" r:id="rId7"/>
    <p:sldId id="277" r:id="rId8"/>
    <p:sldId id="278" r:id="rId9"/>
    <p:sldId id="25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58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6T01:35:46.01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24631 7417 0,'25'0'63,"74"-25"-47,75-25-1,49 25 1,25-24-1,25-1 1,25-24-16,-100 49 16,-24-25-1,-26 26 1,-24-1 0,248-25-1,-49 1 1,24-1-16,-124 0 15,1 1 1,-51 24 0,-24 25-1,25-25 1,-75 25 0,50 0-1,-75 0 1,-24 0-16,-25 0 31,-1 0-15</inkml:trace>
  <inkml:trace contextRef="#ctx0" brushRef="#br0" timeOffset="1180.7899">24805 7764 0,'99'0'78,"0"-25"-63,124 0 1,-99 0 0,25 1-1,-50-1 1,75 0 0,-25 0-1,-25 25 1,174-49-1,-26 24 1,-24-25-16,-49 1 16,-75 24-1,0-25 1,-25 50 0,-24 0-1,-26-25 1,26 25-1,-26-24 1,1 24 0,74-25-16,-25 25 15,-25 0 1,-24 0 0,25-25-1,-26 25 1,-24 0-16,0 0 15,0 0 1,-1 0 31</inkml:trace>
  <inkml:trace contextRef="#ctx0" brushRef="#br0" timeOffset="2135.4287">24854 8161 0,'25'0'63,"0"0"-48,74-25 1,75 25-1,247-74-15,1 49 32,0 0-32,-50 0 15,-99 25 1,-75 0 0,-49 0-1,0 0 1,74 0-1,-99 0-15,-50 0 16,-24 0 0,-25 0-1,0 0 1,0 0 0,-1 0 46</inkml:trace>
  <inkml:trace contextRef="#ctx0" brushRef="#br0" timeOffset="2975.9933">25474 8558 0,'25'0'125,"50"0"-125,73-50 16,1 50-1,149-50 1,-124 26 0,-50 24-1,-25 0-15,-25 0 16,25 0-1,25-25 1,-49 25 0,24 0-1,75-25 1,-100 25 0,-24 0-1,-25 0-15,-1 0 31</inkml:trace>
  <inkml:trace contextRef="#ctx0" brushRef="#br0" timeOffset="7752.1817">28153 6350 0,'0'25'78,"0"0"-62,0-1-1,0 1 1,0 25 0,0-25 15,0-1 16,25-24 109,0 0-125,0 0-15,24 0-1,26 0 1,-50-24 0,24-1-16,1 0 15,-1 0 1,-24-24 0,74-26-1,-24 1 1,-26 49-1,1-25-15,0 26 16,-26-1 0,1 25-1,0 0 1,0-25 15</inkml:trace>
  <inkml:trace contextRef="#ctx0" brushRef="#br0" timeOffset="10731.1699">27905 7144 0,'0'25'94,"0"-1"-78,0 1 15,0 0 0,0 0-15,0 0 0,0-1 30,25-24 79,0 0-109,24 0-16,51-49 16,-1-26-1,25 1 1,0-25 0,25 0-1,-25 24-15,-75 25 16,1 26-1,-25-1 1,49 25 0,-49-25-1,0 0 1,0 25 0,-1 0 15</inkml:trace>
  <inkml:trace contextRef="#ctx0" brushRef="#br0" timeOffset="34763.2299">24606 7144 0,'-25'0'62,"25"25"-15,-24-1 0,24 1-16,-25 25 0,0-25 1,25 24-17,0-24-15,0 0 16,0 0 0,0-1 15,0 1-16,0 0 17,0 0-1,25-25-15,-25 25 15,25-1-16,-1-24 32,-24 25-31,25-25 15,0 0 0,0 0 16,-25 25-31,25-25-16,-1 0 16,1 0-1,0 0 16,0 0 1,0 0-1,-1 0-15,1 0-1,0 25 48,0-25-16,0 0-32,0 0 63</inkml:trace>
  <inkml:trace contextRef="#ctx0" brushRef="#br0" timeOffset="44152.5073">8781 16545 0,'49'0'78,"26"0"-63,-26 0 1,1 0 0,0 0-1,-1 0-15,1 0 16,0 0-1,24 0 1,0 0 0,100 0-1,0 0 1,-100 0 0,-24 0-1,-1 0 1,-24 0-16,49 0 15,1 0 1,-1 0 0,1 0-1,-1 0 1,1-25-16,49 25 16,-25-25-1,0 0 1,25 25-1,-50-24 1,1-51 0,-26 50-1,-24-24-15,124 49 297,-50 0-281,-24 0-1,-26 0 1,-24 0 0,0 0-1,25 0-15,24 0 16,-24 0 0,-1 0-1,-24 0 1,25 0-1,-26 0 1,1 0 15,25 0 1,-1 0-17,-24 0 32,-25 24 31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6T01:36:50.48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7689 9401 0,'0'74'94,"0"-24"-78,0-25-1,0 0 1,0-1 15,25-24 16,0 0-31,74-49-1,25-26 1,-24 1-16,-76 24 16,1 50-1,-25-24 17</inkml:trace>
  <inkml:trace contextRef="#ctx0" brushRef="#br0" timeOffset="888.5927">8434 9947 0,'0'24'63,"0"26"-32,0-25-15,0 0 15,24 0-31,-24-1 31,0 1 0,25-25 32,0 0-47,0 0-1,24 0 1,1-49-1,124-175 1,-26 75 0,-48 25-1,-26 50-15,-24 24 16,-50 26 15,25 24-15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6T02:05:35.50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8880 12452 0,'0'-25'0,"0"0"31,0 50 16,0 50-31,0-1-1,0-49 1,0 0-1,0-1-15,0 26 16,0-25 0,0 0-1,25-25 17,0 0 14,24-25-14,26 0-17,49-99 1,49-25 0,1-49-1,248-50 1,-174 74-1,-50 75-15,-74 24 16,-49 51 0,24-26-1,-74 50 1,24-25 0,-24 25-1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700380" y="252229"/>
            <a:ext cx="2890837" cy="948832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lin ang="2700000" scaled="1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Chapter </a:t>
            </a:r>
            <a:r>
              <a:rPr lang="en-US" sz="32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08</a:t>
            </a:r>
            <a:endParaRPr lang="en-US" sz="3200" b="1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955741"/>
            <a:ext cx="12192000" cy="16465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Vertical Scroll 4"/>
          <p:cNvSpPr/>
          <p:nvPr/>
        </p:nvSpPr>
        <p:spPr>
          <a:xfrm>
            <a:off x="1222487" y="1430020"/>
            <a:ext cx="3579587" cy="4358486"/>
          </a:xfrm>
          <a:prstGeom prst="verticalScroll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Loop</a:t>
            </a:r>
          </a:p>
          <a:p>
            <a:pPr algn="ctr"/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</a:p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FIVE</a:t>
            </a:r>
            <a:endParaRPr lang="en-US" sz="3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Programming 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Loop in Python 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Loop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JavaScript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Loop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C#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Loop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PHP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Loop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C++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320916" y="42864"/>
            <a:ext cx="1514475" cy="1450656"/>
          </a:xfrm>
          <a:prstGeom prst="ellipse">
            <a:avLst/>
          </a:prstGeom>
          <a:solidFill>
            <a:schemeClr val="dk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u="sng" dirty="0" smtClean="0">
                <a:solidFill>
                  <a:schemeClr val="bg1"/>
                </a:solidFill>
              </a:rPr>
              <a:t>Chap 08</a:t>
            </a:r>
            <a:endParaRPr lang="en-US" sz="2000" b="1" u="sng" dirty="0">
              <a:solidFill>
                <a:schemeClr val="bg1"/>
              </a:solidFill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2478774" y="218123"/>
            <a:ext cx="8636244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Loop in 5 Programming Languages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 fontScale="92500"/>
          </a:bodyPr>
          <a:lstStyle/>
          <a:p>
            <a:r>
              <a:rPr lang="en-US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Loop: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you want to repeat any statement for specific time, or if you want to generate a number according to your instruction, you can use loop.</a:t>
            </a:r>
          </a:p>
          <a:p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Explanation:</a:t>
            </a:r>
            <a:endParaRPr lang="en-US" sz="2800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the Programming instruction executes linearly in the order in which they declare 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Their linear order may alter using different way, One of them is Looping way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we need to repeat a statement for specific time we can do it.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example ‘How are you’ repeat 5 time on the screen. 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“How are you” will repeat until its condition is false </a:t>
            </a:r>
          </a:p>
          <a:p>
            <a:endParaRPr lang="en-U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359657" y="187659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Loop?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3161160" y="2196720"/>
              <a:ext cx="7286760" cy="3759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151800" y="2187360"/>
                <a:ext cx="7305480" cy="3778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52739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Loop?</a:t>
            </a: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Loop in Python</a:t>
            </a: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Loop in Python</a:t>
            </a:r>
          </a:p>
          <a:p>
            <a:pPr marL="914400" lvl="1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Loop </a:t>
            </a:r>
          </a:p>
          <a:p>
            <a:pPr marL="914400" lvl="1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While Loop</a:t>
            </a:r>
          </a:p>
        </p:txBody>
      </p:sp>
      <p:sp>
        <p:nvSpPr>
          <p:cNvPr id="2" name="Horizontal Scroll 1"/>
          <p:cNvSpPr/>
          <p:nvPr/>
        </p:nvSpPr>
        <p:spPr>
          <a:xfrm>
            <a:off x="1359657" y="187659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Loop in Python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768040" y="3357720"/>
              <a:ext cx="545400" cy="2948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58680" y="3348360"/>
                <a:ext cx="564120" cy="313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65106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Loop?</a:t>
            </a: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Loop in JavaScript</a:t>
            </a: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Loop in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JavaScript</a:t>
            </a:r>
            <a:endParaRPr lang="en-US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Loop </a:t>
            </a:r>
          </a:p>
          <a:p>
            <a:pPr marL="914400" lvl="1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While Loop</a:t>
            </a:r>
          </a:p>
          <a:p>
            <a:pPr marL="914400" lvl="1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while Loop</a:t>
            </a:r>
          </a:p>
        </p:txBody>
      </p:sp>
      <p:sp>
        <p:nvSpPr>
          <p:cNvPr id="2" name="Horizontal Scroll 1"/>
          <p:cNvSpPr/>
          <p:nvPr/>
        </p:nvSpPr>
        <p:spPr>
          <a:xfrm>
            <a:off x="1359657" y="187659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Loop in JavaScript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688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Loop?</a:t>
            </a: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Loop in C#</a:t>
            </a: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Loop in C#</a:t>
            </a:r>
          </a:p>
          <a:p>
            <a:pPr marL="914400" lvl="1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Loop </a:t>
            </a:r>
          </a:p>
          <a:p>
            <a:pPr marL="914400" lvl="1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While Loop</a:t>
            </a:r>
          </a:p>
          <a:p>
            <a:pPr marL="914400" lvl="1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while Loop</a:t>
            </a:r>
          </a:p>
          <a:p>
            <a:pPr marL="914400" lvl="1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oreach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Loop</a:t>
            </a:r>
          </a:p>
        </p:txBody>
      </p:sp>
      <p:sp>
        <p:nvSpPr>
          <p:cNvPr id="2" name="Horizontal Scroll 1"/>
          <p:cNvSpPr/>
          <p:nvPr/>
        </p:nvSpPr>
        <p:spPr>
          <a:xfrm>
            <a:off x="1359657" y="187659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Loop in C#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72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Loop?</a:t>
            </a: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Loop in PHP</a:t>
            </a: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Loop in PHP</a:t>
            </a:r>
          </a:p>
          <a:p>
            <a:pPr marL="914400" lvl="1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Loop </a:t>
            </a:r>
          </a:p>
          <a:p>
            <a:pPr marL="914400" lvl="1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While Loop</a:t>
            </a:r>
          </a:p>
          <a:p>
            <a:pPr marL="914400" lvl="1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while Loop</a:t>
            </a:r>
          </a:p>
          <a:p>
            <a:pPr marL="914400" lvl="1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oreach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Loop</a:t>
            </a:r>
          </a:p>
        </p:txBody>
      </p:sp>
      <p:sp>
        <p:nvSpPr>
          <p:cNvPr id="2" name="Horizontal Scroll 1"/>
          <p:cNvSpPr/>
          <p:nvPr/>
        </p:nvSpPr>
        <p:spPr>
          <a:xfrm>
            <a:off x="1359657" y="187659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Loop in PHP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3196800" y="4152240"/>
              <a:ext cx="687960" cy="438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187440" y="4142880"/>
                <a:ext cx="706680" cy="456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1412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Loop?</a:t>
            </a: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Loop in C++</a:t>
            </a: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Loop in C++</a:t>
            </a:r>
          </a:p>
          <a:p>
            <a:pPr marL="914400" lvl="1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Loop </a:t>
            </a:r>
          </a:p>
          <a:p>
            <a:pPr marL="914400" lvl="1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While Loop</a:t>
            </a:r>
          </a:p>
          <a:p>
            <a:pPr marL="914400" lvl="1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while Loop</a:t>
            </a:r>
          </a:p>
        </p:txBody>
      </p:sp>
      <p:sp>
        <p:nvSpPr>
          <p:cNvPr id="2" name="Horizontal Scroll 1"/>
          <p:cNvSpPr/>
          <p:nvPr/>
        </p:nvSpPr>
        <p:spPr>
          <a:xfrm>
            <a:off x="1359657" y="187659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Loop in C++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885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948623" y="1134987"/>
            <a:ext cx="5317588" cy="914400"/>
          </a:xfrm>
          <a:prstGeom prst="round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Chapter 09 </a:t>
            </a:r>
            <a:endParaRPr lang="en-US" sz="40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1885109" y="2800350"/>
            <a:ext cx="8917082" cy="1902158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Data Structures in </a:t>
            </a:r>
            <a:r>
              <a:rPr lang="en-US" sz="4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FIVE</a:t>
            </a:r>
          </a:p>
          <a:p>
            <a:pPr algn="ctr">
              <a:lnSpc>
                <a:spcPct val="150000"/>
              </a:lnSpc>
            </a:pPr>
            <a:r>
              <a:rPr lang="en-US" sz="4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Programming Language </a:t>
            </a:r>
            <a:endParaRPr lang="en-US" sz="44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457200" y="1477883"/>
            <a:ext cx="3014663" cy="450930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6343650" y="2171700"/>
            <a:ext cx="263767" cy="6286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3" grpId="0" animBg="1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16689</TotalTime>
  <Words>207</Words>
  <Application>Microsoft Office PowerPoint</Application>
  <PresentationFormat>Widescreen</PresentationFormat>
  <Paragraphs>61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Aharoni</vt:lpstr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764</cp:revision>
  <dcterms:created xsi:type="dcterms:W3CDTF">2021-11-08T00:20:31Z</dcterms:created>
  <dcterms:modified xsi:type="dcterms:W3CDTF">2023-01-06T02:13:36Z</dcterms:modified>
</cp:coreProperties>
</file>