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8" r:id="rId3"/>
    <p:sldId id="274" r:id="rId4"/>
    <p:sldId id="275" r:id="rId5"/>
    <p:sldId id="276" r:id="rId6"/>
    <p:sldId id="277" r:id="rId7"/>
    <p:sldId id="278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58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6T14:36:19.65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4465 6871 0,'49'-25'78,"1"25"-63,0 0 1,98 0-16,-48 0 16,-1 25-1,-25-25 1,1 25 0,-1 0-1,-49-25 1,0 24-1,24-24-15,-24 0 32</inkml:trace>
  <inkml:trace contextRef="#ctx0" brushRef="#br0" timeOffset="1150.7688">8210 7069 0,'25'0'63,"50"0"-32,-26 0-31,75 0 15,-25 0 1,75 0-16,24 0 16,75 0-1,-124 0 1,-74 0 0,-26 0-1,26 0 1,-26 0-16,1 0 15,-1 0 1,-24 0 0,50 0-1,-1 25 1,0 0 0,-49-25-1,0 0-15,0 0 31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6T15:27:14.69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4614 4514 0,'0'0'0,"0"25"47,0 0-31,0 0 15,0 0-16,0-1-15,0 1 47,24-25 0,1 0 31,25-25-62,-1-49 0,100-50-1,0 0 1,0 25-1,-25 0 1,-74 49 0,-1 25-16,-24 25 31</inkml:trace>
  <inkml:trace contextRef="#ctx0" brushRef="#br0" timeOffset="2067.3822">4018 7169 0,'25'0'62,"124"0"-46,25-50-1,446-24 1,-50 49 0,-272 0-1,-124 0-15,-100 0 16,-49 25 0</inkml:trace>
  <inkml:trace contextRef="#ctx0" brushRef="#br0" timeOffset="2934.9616">8334 6995 0,'25'0'63,"198"0"-48,-24 0 1,-26 0-16,-24-25 16,-49 25-1,-26 0 1,0 0 0,1 0-1,-26 0 1,1 0-1,-25 0-15,0 0 16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1/6/2023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1700380" y="252229"/>
            <a:ext cx="2890837" cy="948832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lin ang="2700000" scaled="1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Chapter 09</a:t>
            </a:r>
            <a:endParaRPr lang="en-US" sz="3200" b="1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955741"/>
            <a:ext cx="12192000" cy="16465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Vertical Scroll 4"/>
          <p:cNvSpPr/>
          <p:nvPr/>
        </p:nvSpPr>
        <p:spPr>
          <a:xfrm>
            <a:off x="1222487" y="1430020"/>
            <a:ext cx="3579587" cy="4358486"/>
          </a:xfrm>
          <a:prstGeom prst="verticalScroll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Structure</a:t>
            </a:r>
          </a:p>
          <a:p>
            <a:pPr algn="ctr"/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</a:p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FIVE</a:t>
            </a:r>
            <a:endParaRPr lang="en-US" sz="3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Programming </a:t>
            </a:r>
          </a:p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Language</a:t>
            </a: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Structure in Python 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Structure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JavaScript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Structure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C#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Structure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PHP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Structure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C++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2123932" y="218123"/>
            <a:ext cx="8636244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Structure in 5 Programming Languages</a:t>
            </a: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320916" y="42864"/>
            <a:ext cx="1480588" cy="1275396"/>
          </a:xfrm>
          <a:prstGeom prst="ellipse">
            <a:avLst/>
          </a:prstGeom>
          <a:solidFill>
            <a:schemeClr val="dk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u="sng" dirty="0" smtClean="0">
                <a:solidFill>
                  <a:schemeClr val="bg1"/>
                </a:solidFill>
              </a:rPr>
              <a:t>Chap </a:t>
            </a:r>
            <a:r>
              <a:rPr lang="en-US" sz="2000" b="1" u="sng" dirty="0">
                <a:solidFill>
                  <a:schemeClr val="bg1"/>
                </a:solidFill>
              </a:rPr>
              <a:t>0</a:t>
            </a:r>
            <a:r>
              <a:rPr lang="en-US" sz="2000" b="1" u="sng" dirty="0" smtClean="0">
                <a:solidFill>
                  <a:schemeClr val="bg1"/>
                </a:solidFill>
              </a:rPr>
              <a:t>9</a:t>
            </a:r>
            <a:endParaRPr lang="en-US" sz="2000" b="1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 used as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ata Structure</a:t>
            </a: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Creating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Accessing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 Element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Python</a:t>
            </a: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Iterating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 Element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Python</a:t>
            </a: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 built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Methods in Python</a:t>
            </a:r>
            <a:endParaRPr lang="en-US" dirty="0"/>
          </a:p>
        </p:txBody>
      </p:sp>
      <p:sp>
        <p:nvSpPr>
          <p:cNvPr id="2" name="Horizontal Scroll 1"/>
          <p:cNvSpPr/>
          <p:nvPr/>
        </p:nvSpPr>
        <p:spPr>
          <a:xfrm>
            <a:off x="1400601" y="133068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Structure in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Python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1607400" y="2464560"/>
              <a:ext cx="2009520" cy="986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98040" y="2455200"/>
                <a:ext cx="2028240" cy="117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65106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Array used as Data Structure</a:t>
            </a: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Creating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Accessing Array Element in JavaScript</a:t>
            </a: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Iterating Array Element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JavaScript</a:t>
            </a:r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Array built in Methods in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JavaScript</a:t>
            </a:r>
            <a:endParaRPr lang="en-US" dirty="0"/>
          </a:p>
        </p:txBody>
      </p:sp>
      <p:sp>
        <p:nvSpPr>
          <p:cNvPr id="2" name="Horizontal Scroll 1"/>
          <p:cNvSpPr/>
          <p:nvPr/>
        </p:nvSpPr>
        <p:spPr>
          <a:xfrm>
            <a:off x="1359657" y="187659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Structure in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JavaScript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648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Array used as Data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Structure</a:t>
            </a:r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Creating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Accessing Array Element in C#</a:t>
            </a: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Iterating Array Element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C#</a:t>
            </a: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Array built in Methods in C#</a:t>
            </a:r>
            <a:endParaRPr lang="en-US" dirty="0"/>
          </a:p>
        </p:txBody>
      </p:sp>
      <p:sp>
        <p:nvSpPr>
          <p:cNvPr id="2" name="Horizontal Scroll 1"/>
          <p:cNvSpPr/>
          <p:nvPr/>
        </p:nvSpPr>
        <p:spPr>
          <a:xfrm>
            <a:off x="1359657" y="187659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Structure in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C#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446480" y="1455480"/>
              <a:ext cx="2000880" cy="11257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37120" y="1446120"/>
                <a:ext cx="2019600" cy="1144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94886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Array used as Data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Structure</a:t>
            </a:r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Creating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Accessing Array Element in PHP</a:t>
            </a: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Iterating Array Element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PHP</a:t>
            </a: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Array built in Methods in PHP</a:t>
            </a:r>
            <a:endParaRPr lang="en-US" dirty="0"/>
          </a:p>
        </p:txBody>
      </p:sp>
      <p:sp>
        <p:nvSpPr>
          <p:cNvPr id="2" name="Horizontal Scroll 1"/>
          <p:cNvSpPr/>
          <p:nvPr/>
        </p:nvSpPr>
        <p:spPr>
          <a:xfrm>
            <a:off x="1359657" y="187659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Structure in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PHP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680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Array used as Data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Structure</a:t>
            </a:r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Creating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Accessing Array Element in C++</a:t>
            </a: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Iterating Array Element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++</a:t>
            </a:r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359657" y="187659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Structure in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C++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991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948623" y="1134987"/>
            <a:ext cx="5317588" cy="914400"/>
          </a:xfrm>
          <a:prstGeom prst="round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Chapter 10 </a:t>
            </a:r>
            <a:endParaRPr lang="en-US" sz="40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111338" y="2171700"/>
            <a:ext cx="8992157" cy="3313847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4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Quiz and Assignment: Based on FIVE</a:t>
            </a:r>
          </a:p>
          <a:p>
            <a:pPr algn="ctr">
              <a:lnSpc>
                <a:spcPct val="150000"/>
              </a:lnSpc>
            </a:pPr>
            <a:r>
              <a:rPr lang="en-US" sz="44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Programming Language </a:t>
            </a:r>
            <a:endParaRPr lang="en-US" sz="44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457200" y="1477883"/>
            <a:ext cx="3014663" cy="450930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6343650" y="2171700"/>
            <a:ext cx="263767" cy="6286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3" grpId="0" animBg="1"/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16331</TotalTime>
  <Words>186</Words>
  <Application>Microsoft Office PowerPoint</Application>
  <PresentationFormat>Widescreen</PresentationFormat>
  <Paragraphs>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Aharoni</vt:lpstr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793</cp:revision>
  <dcterms:created xsi:type="dcterms:W3CDTF">2021-11-08T00:20:31Z</dcterms:created>
  <dcterms:modified xsi:type="dcterms:W3CDTF">2023-01-06T15:43:08Z</dcterms:modified>
</cp:coreProperties>
</file>