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5" r:id="rId1"/>
  </p:sldMasterIdLst>
  <p:sldIdLst>
    <p:sldId id="256" r:id="rId2"/>
    <p:sldId id="258" r:id="rId3"/>
    <p:sldId id="274" r:id="rId4"/>
    <p:sldId id="275" r:id="rId5"/>
    <p:sldId id="276" r:id="rId6"/>
    <p:sldId id="277" r:id="rId7"/>
    <p:sldId id="278" r:id="rId8"/>
    <p:sldId id="279" r:id="rId9"/>
    <p:sldId id="280" r:id="rId10"/>
    <p:sldId id="281" r:id="rId11"/>
    <p:sldId id="282" r:id="rId12"/>
    <p:sldId id="295" r:id="rId13"/>
    <p:sldId id="333" r:id="rId14"/>
    <p:sldId id="332" r:id="rId15"/>
    <p:sldId id="299" r:id="rId16"/>
    <p:sldId id="331" r:id="rId17"/>
    <p:sldId id="316" r:id="rId18"/>
    <p:sldId id="259" r:id="rId1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558" autoAdjust="0"/>
    <p:restoredTop sz="94660"/>
  </p:normalViewPr>
  <p:slideViewPr>
    <p:cSldViewPr snapToGrid="0">
      <p:cViewPr varScale="1">
        <p:scale>
          <a:sx n="70" d="100"/>
          <a:sy n="70" d="100"/>
        </p:scale>
        <p:origin x="67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39.7093" units="1/cm"/>
          <inkml:channelProperty channel="Y" name="resolution" value="39.79275" units="1/cm"/>
          <inkml:channelProperty channel="T" name="resolution" value="1" units="1/dev"/>
        </inkml:channelProperties>
      </inkml:inkSource>
      <inkml:timestamp xml:id="ts0" timeString="2023-01-04T14:49:11.179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14461 8012 0,'0'0'0,"25"0"15,0 0 1,24 0 0,1 0-1,0 0 1,49 0 0,0 0-16,50 0 15,-25 0 1,0 0-1,-50 0 1,1 0 0,-1 0-16,-49 0 15,0 0 1,0 25 0,-1-25-1,26 0 1,-25 0-16,24 0 15,-24 0 1,0 0 0,0 0-1,24 0 251,26 0-250,-26 0-1,51 0 1,-51 25-16,-24-25 15,25 0 1,-26 0 0,1 0-1,25 0 1,-25 0-16,-1 0 16,1 0-1</inkml:trace>
  <inkml:trace contextRef="#ctx0" brushRef="#br0" timeOffset="1417.9452">23093 8161 0,'0'-25'15,"25"25"-15,0-50 16,24 26 0,26 24-1,24 0 1,50-25 0,49 25-16,26 0 15,-26 0 1,0 0-1,-24 0 1,124 0 0,-125 25-1,-24-1 1,-99 1-16,-1-25 16,1 25-1,-25 0 1,24-25 15,-49 25-15,25-25 15</inkml:trace>
  <inkml:trace contextRef="#ctx0" brushRef="#br0" timeOffset="8810.8851">16793 6300 0,'0'25'15,"0"0"1,0 25 0,49-26-1,-49 51-15,25-1 16,-25-24 0,25-50-1,-25 49 1,0-24 15,25-25 16,0-25-16,24 1-15,50-51-1,75-49 1,0 25 0,24-25-1,-99 25 1,25 24-16,-49 51 16,-1-26-1,-49 25 1,49 25-1,-49-25 1,25 25 0,-25-24-16,-1 24 15,1 0 32</inkml:trace>
  <inkml:trace contextRef="#ctx0" brushRef="#br0" timeOffset="21634.4639">20340 11410 0,'0'0'0,"74"-25"62,50 1-62,-25 24 16,26 0-1,23 0 1,-48 0 0,24 0-1,49 0 1,50 0-16,26 0 16,48 24-1,-74 1 1,-24 0-1,-26-25 1,-24 25-16,-49-25 16,-26 0-1,0 0 1,-49 25 0,0-25-1,25 0 1,-26 0-1,1 0 32,0 0 16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39.7093" units="1/cm"/>
          <inkml:channelProperty channel="Y" name="resolution" value="39.79275" units="1/cm"/>
          <inkml:channelProperty channel="T" name="resolution" value="1" units="1/dev"/>
        </inkml:channelProperties>
      </inkml:inkSource>
      <inkml:timestamp xml:id="ts0" timeString="2023-01-05T01:34:03.396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3473 14213 0,'24'0'110,"1"0"-110,25 0 15,-25 0 1,24 0 0,1 0 15,-25 25-16,24-25 1,-24 0 0,0 0-1,0 0 1,24 0 0,-24 0-1,25 0 1,-1 25-16,-24-25 15,0 0 1,0 0 0,24 0-1,-24 0 17,0 0-17,0 0 1,24 0-16,1 0 15,-25 0 17</inkml:trace>
  <inkml:trace contextRef="#ctx0" brushRef="#br0" timeOffset="13194.812">4242 15280 0,'0'24'31,"0"26"1,0-25-17,0 25 1,0-26 0,0 1-1,0 0 1,24 0 15,-24 0-15,25-25-1,-25 24 1,25-24 15,0 0 16,0-24-31,74-51-1,-25-24 1,1 0-16,24-1 16,-25 1-1,100-74 1,-25 24-1,-75 74 1,25 1 0,-49 49-1,-25 0 1,24 25 0,-49-24-1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39.7093" units="1/cm"/>
          <inkml:channelProperty channel="Y" name="resolution" value="39.79275" units="1/cm"/>
          <inkml:channelProperty channel="T" name="resolution" value="1" units="1/dev"/>
        </inkml:channelProperties>
      </inkml:inkSource>
      <inkml:timestamp xml:id="ts0" timeString="2023-01-05T01:34:23.301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2530 8830 0,'25'0'78,"0"25"-46,24-25-17,-24 50 1,25-50-16,-1 25 16,1-25-1,0 0 1,-1 0-1,1 0 1,-1 0 0,-24 0-16,0 0 15,0 0 1</inkml:trace>
  <inkml:trace contextRef="#ctx0" brushRef="#br0" timeOffset="1155.7715">11361 6796 0,'0'-24'16,"-75"24"15,-74 0-15,-74 74-1,-25 25 1,25-24 0,49-26-1,50 26 1,-25-1-16,50-24 15,49 24 1,-49-24 0,74-1-1,-24 26 1,-1-50 0,25 24-1,1 26 1,-1-26-16,-25 75 15,25-74 1,1 24 0,-1-49-1,25 0 32,0 0-31,0 24-1,0-24 1,-25 0 0,25 25-1,0-26-15,0 1 32</inkml:trace>
  <inkml:trace contextRef="#ctx0" brushRef="#br0" timeOffset="2352.5706">9252 7838 0,'0'25'156,"0"25"-156,25-26 15,-25 1 17,25 0-17,-25 0 1,0 0 15,25 0-15,-1-25 31,1 24-32,0-24 17,0 0-17,24 0 16,-24 0 16,0 0-47,0 0 16,24-49 0,1-1-1,-25 25 1,0 0-1,-25 1 32,24 24-31,1 0 15,-25-25 47</inkml:trace>
  <inkml:trace contextRef="#ctx0" brushRef="#br0" timeOffset="6251.1754">7342 6871 0,'50'0'156,"-25"0"-140,-1 0-1,1 25 1,0 24 0,0 1-1,-25 0 1,0 24 0,25-24-16,-25-1 15,0-24 16,0 0 1,24-25 15,-24-25-1,0-49-30,25-75 0,0 25-16,0 0 15,-25 74 1,0 25 0,0 0-1,25 25 1,-25 75 124,0-26-124,0 26 0,0-1-1,24-24 1,-24-25 0,0 0-1,25-25-15,-25 24 31,25-24 16,25 0-15,-26 0-1</inkml:trace>
  <inkml:trace contextRef="#ctx0" brushRef="#br0" timeOffset="11474.6614">10120 6176 0,'0'25'47,"0"0"-32,0 25 1,0-26-1,0 1 1,0 25-16,0 24 16,0-49-1,0 25 1,0-26 0,0 1 30,25-25 33,-25-25-64,0-74 1,25 25-1,0-1 1,-25 26 0,25 24-1,-25 0-15,0 0 16,24-24 0,1 24-1,-25-25 16,50 50-15,-50-24 0,49 24 46,-24 0-46,0 0-1,0 24 32,-25 51-31,0-26 0,0 26-1,0-1-15,0-24 16,0-25 15,0-1-15,25-48 124,-25-26-124,0 0 0,24 26-1,1-26 1,-25 0-1,25 26 1,-25-1 0,25 0-16,-25 0 47,25 0-32,-1 25 48,1 0-48,0 0 1,0 0 0,0 0 15,-25 25-31,0 0 31,0 0 0,0 0-15,0-1-16,0 26 16,0 0 15,0-26-16,0 1 1,0 0 15</inkml:trace>
  <inkml:trace contextRef="#ctx0" brushRef="#br0" timeOffset="13618.0945">10691 6871 0,'0'0'0,"-50"25"16,1 49-1,24-49 1,-50 25 0,51 24-1,-1-49 1,-25 24 0,-24 26-16,24-1 15,1-24 1,-1 24-1,25-24 1,-24-25 0,24 24-1,0 1 1,0-25 0,0-1-16,25 1 15,0 0 1,-25-25-1,1 25 1,-1 0 15,25-1 1</inkml:trace>
  <inkml:trace contextRef="#ctx0" brushRef="#br0" timeOffset="14728.8357">9872 7590 0,'0'25'78,"0"25"-78,-25-1 16,1 1-1,24-25 1,0 24 0,-25 1-1,25-25 1,0 24-16,0-24 15,-25 25 1,25-25 0,0 24-1,0-24 1,0 0 0,0 0 15,25-25 0,24 0-31,1 0 16,0 0 15,24 0-31,1-75 16,-26 50-1,-24 1 1,0-1 15,-25 0 0,25 25-31,-25-25 16,24 25 0,-24-25-1,25 25 16</inkml:trace>
  <inkml:trace contextRef="#ctx0" brushRef="#br0" timeOffset="27949.6709">4018 11931 0,'0'0'0,"-24"0"16,24-25 15,24 25 1,1-25-17,25 25 1,24 0-1,125 0 1,49 25-16,-124 0 16,0 0-1,-25 0 1,-25-1 0,1-24-1,24 0-15,0 0 16,25 0-1,0-24 1,0-26 0,-74 0-1,-1 50 1,-24-24 0,0 24-1,0 0 1,-25-25 15</inkml:trace>
  <inkml:trace contextRef="#ctx0" brushRef="#br0" timeOffset="43248.895">5804 8657 0,'-74'25'16,"-1"-1"0,1 26-1,-50 0 1,25-1-1,-25 1 1,25-1-16,-50 1 16,0 25-1,-25-26 1,-49 26 0,-99-1-1,74-24 1,74-1-16,50-24 15,-25 0 1,0 24 0,50-24-1,0 0 1,0-25 0,24 25-16,50-25 15,1 0 1,-1 0-1,0 25 157,-25-1-156,-24 26 0,-25 0-1,24-26 1,26 1-1,-1 0 1,25-25 0,0 0-1,1 25-15,24 0 16,-25-1 0,0-24-1,25 25 16,0 0-15,-25-25 0,25 25-1,0 24-15,0 1 16,0-25 0,0 0-1,0 0 1,0-1-1,0 1 17,25-25-17,0 25-15,0-25 16,-1 25 0,26-25-1,-25 0 16,0 0-15,-1 0 0,-24 25 31</inkml:trace>
  <inkml:trace contextRef="#ctx0" brushRef="#br0" timeOffset="45911.6709">3125 13146 0,'-24'0'15,"-26"0"1,-24 0-1,-1 0 1,1 25 0,-50 0-16,24 25 15,-73 49 1,-26-25 0,100 1-1,-25-50 1,75 24-1,-1 1 1,-24-1 0,49 26-1,-74 74 1,49-1-16,0-48 31,25 24-31,1-25 16,24 124-1,-25-49 1,25-50 0,0-50-1,0 1 1,0-1 0,0 0-1,0 1-15,0-26 31,0 1-31,-25-25 16,25 0 0,-25-25 46,0 49 173,1-24-220,-26 74-15,25-24 16,0 24-1,25-25 1,0-24 0,-24 0-1,24-1 1,-25-24-16,25 0 16,0 0-1,0-1 1,0 1 171,0 0-171,0 0 0,0 24-16,0-24 15,0 0 1,0 25-1,0-1 1,0 1 0,0 0-16,0-1 31,-25 26-15,25-26-16,0 1 15,0-25 1,0-1-1,0 1 1,0 25 0,0-25-1,0-1-15</inkml:trace>
  <inkml:trace contextRef="#ctx0" brushRef="#br0" timeOffset="46223.88">1265 16842 0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39.7093" units="1/cm"/>
          <inkml:channelProperty channel="Y" name="resolution" value="39.79275" units="1/cm"/>
          <inkml:channelProperty channel="T" name="resolution" value="1" units="1/dev"/>
        </inkml:channelProperties>
      </inkml:inkSource>
      <inkml:timestamp xml:id="ts0" timeString="2023-01-04T14:49:45.700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12005 6176 0,'0'25'32,"0"25"-17,0 24 1,50 1-1,-25-26 1,-25 1 0,25 24-1,-25-49-15,24 0 32,-24 0-17,25-25 79,0 0-78,0-25-1,74-50-15,100-49 16,-1 0-1,0-24 1,-49 48 0,-50 1-1,1 50 1,-26-1-16,-49 50 16,49-25-1,-49 0 1,0 0-1,0 25 1,0 0 0,-25-24-1,24 24 17</inkml:trace>
  <inkml:trace contextRef="#ctx0" brushRef="#br0" timeOffset="7488.0071">29865 7838 0,'25'0'141,"-1"0"-110,1 0-15,0 0-1,25 0 16,-26 0 1,1 0 15,0 0-1,0 0-14</inkml:trace>
  <inkml:trace contextRef="#ctx0" brushRef="#br0" timeOffset="9116.0995">7615 9178 0,'25'0'47,"0"0"-32,49 0 1,-24 0-16,74 25 16,-50-1-1,1 1 1,-26 0 0,1-25-1,49 0 1,-49 25-1,-26 0 1,51-25 0,-50 0-16,-1 0 15,1 0 17,-25 24 155</inkml:trace>
  <inkml:trace contextRef="#ctx0" brushRef="#br0" timeOffset="13949.3224">10889 7937 0,'0'0'16,"75"0"-16,-26 0 15,26 0 1,24 0 0,25 0-1,-50 0 1,-24 0-1,0 0 1,-26 0-16,1 0 16,-25 25-1,25-25 1,0 0 0,0 0 30,-1 0 17,-24 25-32,25-25 16</inkml:trace>
  <inkml:trace contextRef="#ctx0" brushRef="#br0" timeOffset="23264.546">7640 9599 0,'74'0'63,"50"0"-63,100 0 15,-26 0 1,248 0 0,-73 25-1,-101 50 1,-123-26-16,-74 1 16,-51-25-1,26-25 1,-25 0-1,124 0 235,24 24-234,26 1 0,-1-25-1,100 25 1,-1-25-16,-24 25 16,-49 0-1,24-1 1,-25 26-1,75 0-15,-100 24 16,-74-49 0,-74 25-1,24-50 1,-49 0 0,0 0-1,-1 0-15,1 0 16,25 0 15,-25 0-15,24 0-1,-24 0 1,0 0-16,0-25 16,-1 25-1,1 0 1,0 0-1,0 0 17</inkml:trace>
  <inkml:trace contextRef="#ctx0" brushRef="#br0" timeOffset="25459.0134">16222 5953 0,'0'25'31,"25"25"-15,0-1 0,0 100-1,-25-75 1,0 1 0,24-26-1,-24 1 1,25-25-16,-25 24 15,25-24 1,-25 0 0,25-25 93,0 0-109,24-50 16,51-24-1,73-50 1,75-74 0,-25 24-1,1 0 1,49-24-16,-100 24 15,-24 75 1,-50 25 0,-24 24-1,-1 0 1,-24 26 0,-50-1-16,49 0 15,-24 25 32</inkml:trace>
  <inkml:trace contextRef="#ctx0" brushRef="#br0" timeOffset="33755.5568">17289 9649 0,'25'0'62,"-1"0"-62,1 25 32,-25 24-1,25 26 0,-25-26-31,0 1 16,25-25-1,-25 0 1,0-1 15,25-24 63,24 0-78,1 0-1,49-24-15,75-26 16,-1-24 0,-24-26-1,74-48 1,-49 24-1,-50 49-15,-49 1 16,24 49 0,-25-25-1,-24 26 1,24-1 0,-24 0-1,-25 0 1,24 25-16,-24-25 31</inkml:trace>
  <inkml:trace contextRef="#ctx0" brushRef="#br0" timeOffset="36307.2627">9674 11336 0,'49'0'62,"26"25"-46,74-25 0,-50 24-1,0 1 1,50-25-16,-25 25 16,25-25-1,-50 0 1,-25 0-1,-24 0 1,0 0 0,-26 25-16,1-25 328,0 0-313,0 0 32</inkml:trace>
  <inkml:trace contextRef="#ctx0" brushRef="#br0" timeOffset="36348.2859">10939 11460 0,'-50'0'15</inkml:trace>
  <inkml:trace contextRef="#ctx0" brushRef="#br0" timeOffset="36679.5075">10889 11460 0</inkml:trace>
  <inkml:trace contextRef="#ctx0" brushRef="#br0" timeOffset="41694.8594">21977 11534 0,'0'25'32,"25"-25"-17,0 50 1,-25-26-1,24 1 1,1 99 0,25 124-16,-50-99 15,25-74 1,-25-51 0,0 1-1,24-25 16,1 0 16,25 0-15,-1-25-17,51-49 1,-1-25-16,-25 49 15,50-74 1,-24 25 0,-51 49-1,1 25 1,-25 1 0,-1-1-16,26 0 15,0 25 16,-50-25-15,24 25 31</inkml:trace>
  <inkml:trace contextRef="#ctx0" brushRef="#br0" timeOffset="45599.4672">4217 14709 0,'25'0'63,"173"-25"-47,75-24-1,-25 24 1,0 25-1,0 0-15,25 0 16,-50 0 0,75 0-1,-100 0 1,1 0 0,-51 25-1,-23 0 1,-1-25-16,-50 0 15,0 24 1,-24-24 0,0 0-1,-1 25 1,1-25 0,-25 25-1,-1 0 1,1 0-1,0-25-15,0 24 16,0-24 15</inkml:trace>
  <inkml:trace contextRef="#ctx0" brushRef="#br0" timeOffset="46841.2971">14064 11509 0,'0'-24'16,"0"-1"-16,25 25 16,74-25-1,348 0 1,123 0-1,125-24 1,-149 24 0,-199 0-1,0 25 1,25 0-16,25 0 16,-199 0-1,-98 0 1,-51 0-1,-24 0 1,0 0 0,0 0-1,-25 25 32</inkml:trace>
  <inkml:trace contextRef="#ctx0" brushRef="#br0" timeOffset="53508.755">28897 15255 0,'25'0'79,"0"25"-48,0-25-31,-25 24 15,0 1 1,0 0 0,25-25-1,-25 25 1,24-25 15,1 25-15,0-25-1,0 0 1,25 0 15,24-75-15,-74 100 203,0 0-172</inkml:trace>
  <inkml:trace contextRef="#ctx0" brushRef="#br0" timeOffset="54585.471">26715 13891 0,'0'74'78,"0"0"-62,0-24-1,0-25 1,0 24 0,0-24-1,0 0 1,0 25 0,0 24-1,0-49 1,0 25-1,24-26 17</inkml:trace>
  <inkml:trace contextRef="#ctx0" brushRef="#br0" timeOffset="55549.1146">26963 14064 0,'0'25'78,"0"0"-63,0 0 1,0 24 0,24-24 15,1 0-16,0 0 1,25-1 0,-25 1-1,-1-25 1,1 0 0,0 0-1,0 0 1,0 0 15,-1 0 16,-24-25-47,0 1 16,0-1-1,0 0 1,0 0-1,0 0 1,0-24 0,-24 49-1,-51-50 1,26 25-16,24 1 16,-25 24-1,25 0 16,0 0 1</inkml:trace>
  <inkml:trace contextRef="#ctx0" brushRef="#br0" timeOffset="56067.4629">28649 14536 0,'0'24'16,"0"1"-1,-24 0 17,-1 25-17,-74-1 1,49 1 0,-24-25-16,24-1 15,0 1 1,26-25-1,-1 0 17,0 0-17,0 0 17</inkml:trace>
  <inkml:trace contextRef="#ctx0" brushRef="#br0" timeOffset="56613.8279">29046 14114 0,'0'25'46,"0"24"-30,0 75 0,0 25-1,25-50-15,-25-24 16,0-50 0,0-1-1</inkml:trace>
  <inkml:trace contextRef="#ctx0" brushRef="#br0" timeOffset="57723.5711">29319 14213 0,'25'0'47,"0"0"-31,0 0 15,-1 0 0,1 0 1,0 0-17,0 0-15,0 0 31,-1 0-15,1 25 15,-25 0 1,0-1-17,0 1-15,0 0 31,0 25-15,-25-25 0,-49 74-1,24 0 1,26-49 0,-26-26-1,50 1-15,0 0 16,25-25 93,0 0-93,24 0-16,-24 0 15,0 0 1,0 0 31,-1 0-31,1 0 15</inkml:trace>
  <inkml:trace contextRef="#ctx0" brushRef="#br0" timeOffset="59419.7021">10616 16619 0,'25'0'31,"0"0"-16,0 0 1,74 0 0,50 0-1,24 25 1,26-25 0,-50 25-1,-25 0-15,-50-1 16,-24-24-1,-1 25 1,1-25 0,-25 0-1,0 0 1,74 0-16,-50 0 16,1 25-1,24-25 1,-49 0-1,0 0 32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39.7093" units="1/cm"/>
          <inkml:channelProperty channel="Y" name="resolution" value="39.79275" units="1/cm"/>
          <inkml:channelProperty channel="T" name="resolution" value="1" units="1/dev"/>
        </inkml:channelProperties>
      </inkml:inkSource>
      <inkml:timestamp xml:id="ts0" timeString="2023-01-04T14:50:58.681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5085 6697 0,'0'0'0,"25"0"94,24 0-79,75 0-15,0 0 16,50-25 0,49 25-1,75 0 1,0 0 0,-1 0-1,-148 0 1,-50-24-1,-49 24-15,-25 0 16,24 0 0,-24 0 15,0 0 63</inkml:trace>
  <inkml:trace contextRef="#ctx0" brushRef="#br0" timeOffset="2724.8198">21034 5035 0,'25'0'78,"-25"25"-62,25 50-1,0 24 1,-25-25 0,0-24-1,0-25 1,25-25 46,-1 0-46,1 0 0,25-25-1,24-25 1,75-49-16,25 0 16,49-50-1,-124 75 1,-24 49-1,-51 0 1,1 25 0,0 0 15</inkml:trace>
  <inkml:trace contextRef="#ctx0" brushRef="#br0" timeOffset="12670.4655">7392 9351 0,'-25'0'31,"0"0"-16,-24 0 1,24 0 0,-50 0-16,26 0 15,-1 0 1,25 25 0,-24-25-1,-26 0 1,51 25-1,-1-25 1,-25 25-16,25 0 16,0-25-1,-24 24 1,24 1 0,-25 0-1,1 0 1,-1 0-16,25-1 15,1-24 1,-1 25 0,0 0-1,0 25 1,0-26 15,1 1-15,24 0 15,0 0-31</inkml:trace>
  <inkml:trace contextRef="#ctx0" brushRef="#br0" timeOffset="16798.2354">10344 10716 0,'0'49'78,"0"1"-62,0-1 0,0 26-1,0-26 1,0-24 0,0 0-1,24-25 32,1 0-16,0 0-15,25 0-16,24-50 16,25 1-1,224-125 1,-150 75-1,-49 49 1,-74 1 0,0 49-16,-1-25 15,1 25 1,-25 0 0,-1-25-1,26 25 1,-25 0-1,0 0 1</inkml:trace>
  <inkml:trace contextRef="#ctx0" brushRef="#br0" timeOffset="24117.1122">2158 11708 0,'0'-25'15,"0"0"1,25 25 0,0 0-1,24 0 1,1 0-16,-1 0 16,51 0-1,-1 0 1,-50-25-1,1 25 1,-25 0 0,0 0-16,24 0 15,-24 0 17,25 0-17,24 0 1,25 0-1,-49 0 1,0 0-16,-1 0 16,-24 0-1,0 0 1,0 0 0,-1 0-1,26 0 1,24 0-16,1 0 15,-1 0 1,-24 0 0,-1 0-1,1 0 1,-25 0 0,25 0-1,-26 0 1,1 0-1,0 0-15,25 0 16,-26 0 0,1 0-1,0 0 1,49 0 0,-49 0-1,25 0 1,-25 0-1,24 0-15,-24 0 32,25 0-17,-26 0 17,1 0 14,0 0-30,0 0 15,0 0 1,-1 0-1,1 0-16,0 0 1,0 0-16,0 0 16,-1 0-1,1 0 1,0 0 0,0 0 343,0 0-343,-1 0 15,1 0 0,0 0 63,0 0-32</inkml:trace>
  <inkml:trace contextRef="#ctx0" brushRef="#br0" timeOffset="34663.1576">8979 16148 0,'0'25'110,"0"-1"-95,0 1 17,0 0-17,0 0 32,25-25-31,0 0-1,0 0 17,24 0-17,-24 0-15,25-25 16,-1 0 0,26 0-1,-26 1 1,-24-1-1,25 0 1,-25 0-16,24 0 16,1 1-1,-25-26 1,-1 25 0,1 25-1,0-25 16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39.7093" units="1/cm"/>
          <inkml:channelProperty channel="Y" name="resolution" value="39.79275" units="1/cm"/>
          <inkml:channelProperty channel="T" name="resolution" value="1" units="1/dev"/>
        </inkml:channelProperties>
      </inkml:inkSource>
      <inkml:timestamp xml:id="ts0" timeString="2023-01-04T14:51:39.271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3423 4018 0,'0'25'15,"0"0"1,0 0-1,0 0 1,0-1 0,0 1-1,25 0 1,0 0-16,-1 0 16,26-1-1,-50 1 1,25-25-1,0 0 17,-25 25-17,24-25 1,1 0 15,0 0-15,25-25-16,-25 0 15,49-74 1,0 74 0,-49-24-1,0 49 1,-25-25 0,25 25-16,0-25 31,-1 25 16,1 0-32,0-25 1,-25 1 15,25 24 0</inkml:trace>
  <inkml:trace contextRef="#ctx0" brushRef="#br0" timeOffset="4904.2755">14263 5705 0,'0'25'125,"0"0"-109,24-25 15,1 0-31,0 0 31,0 0-15,0 0 0,0 0-1,24-25 1,26-50-16,49 1 16,-50 24-1,0 26 1,-49-26-1,0 50 1,0 0-16,0-25 16</inkml:trace>
  <inkml:trace contextRef="#ctx0" brushRef="#br0" timeOffset="8840.9061">10691 7813 0,'25'0'78,"49"0"-78,25 0 15,50 0 1,-75 0 0,1 0-1,-1 0 1,1 0-16,-26 0 15,1 0 1,-25 0 0,24 0-1,26 25 1,-50-25 0,-1 0-1</inkml:trace>
  <inkml:trace contextRef="#ctx0" brushRef="#br0" timeOffset="10989.3443">19248 7739 0,'0'-25'15,"0"0"17,75 25-17,24-24 1,-49 24 0,49 0-16,25 0 15,50 0 1,74 0-1,-50 0 1,-24 0 0,-1 24-1,1 1 1,0 0-16,-50-25 16,24 25-1,-24 24 1,-49-49-1,-1 0 1,-24 25 0,-25 0-1,24-25 1,1 25 0,74-25-16,0 0 15,-50 0 1,-24 0-1,0 0 1,-26 0 15,1 0 32</inkml:trace>
  <inkml:trace contextRef="#ctx0" brushRef="#br0" timeOffset="15945.6521">6846 10170 0,'0'25'94,"25"0"-94,0 24 15,0-24 17,24-25 46,-24 0-63,25-50 1,98-49-16,100-75 16,0-24-1,0-25 1,-99 74-1,-25 50 1,-74 74 0,-50 0-1,25 25 1</inkml:trace>
  <inkml:trace contextRef="#ctx0" brushRef="#br0" timeOffset="23847.9321">11857 11460 0,'24'0'31,"-24"49"47,0-24-78,0 0 16,0 0-1,0 0 17,25-25-17,-25 24 1,25-24 15,49-24 0,75-51-15,0 1 0,25-25-1,74-25-15,0-25 16,-99 25 0,0 24-1,-100 26 1,26 24-1,-26 26-15,-24-1 16,0 0 0,0 25 15,-25-25-15</inkml:trace>
  <inkml:trace contextRef="#ctx0" brushRef="#br0" timeOffset="37190.8474">9624 9401 0,'25'0'125,"25"-25"-109,49 25-1,-50 0-15,-24 0 16,0 0 0,0 50 15,-25-25-15,25 49-16,-25-49 15,0 24 1,0-24-1,24-25 32,1 0 0,0-25-16,-25-49-31,25 0 16,0-1 0,24-49-1,-24 50 1,-25 49 0,0 0-1,0 100 95,0-26-95,25 1 1,0-1-1,-25 1 1,49 24 0,-24-49-16,0 0 31,25-25 0,-26 0-15,26 0-1,-25-25 1,0 25 0,-1 0-1,-24-25 1,50 1 0,-25-1-1,24 0 1,-24 0-1,25 0 1,-25-49 0</inkml:trace>
  <inkml:trace contextRef="#ctx0" brushRef="#br0" timeOffset="38070.4363">10815 8731 0,'49'0'78,"1"0"-63,0 0-15,-1 0 16,1 0 0,-1-25-1,-24 25 1,0 0-1,0 0 1,0 0 0,0 0-1,-25 50 63,0 0-62,-50 24 0,25 0-1,-25 26 1,1-1 0,24-25-16,0-49 15,25 0 1,-25 0 15,25 0 0,0-1 16</inkml:trace>
  <inkml:trace contextRef="#ctx0" brushRef="#br0" timeOffset="40852.2925">11782 8062 0,'0'24'63,"0"1"-48,0 25 1,0-25 0,0-1-1,25 1-15,0-25 32,0 0-17,-1 0 16,1 0-15,0 0 15,-25-25-15,0 1 15,25-1-15,-25 0-1,25 25 1,-1-25 0,-24 0-1,25 25 1,25 0 15,-1 0-15,1 25-1,-25 0 1,25 0 0,-26 24-16,26 1 31,-25 24-31,24-24 16,-49-25-1,25 24 1,0-24-1,-25 0 1,0 0 15,0 49-31,0-24 16,-25-1 0,0 1-1,25 0 1,-24-50-1,-1 24 1,0 1 15,0-25-15,0 0 0,1 0-1,-26 0 1,25-74-1,0-1 1,-24 1 0,24 0-1,0 24 1,0-24-16,25 49 16,0-50-1,0 51 1,25-26-1,0 25 17,-25 0-1</inkml:trace>
  <inkml:trace contextRef="#ctx0" brushRef="#br0" timeOffset="41761.9024">10889 9872 0,'0'-25'46,"50"1"-30,24-26 0,50 50-1,50-50 1,49-49-16,224 25 16,-224-25-1,-49 49 1,-50 25-1,-75 0 1,1-24 0,-1 49-1,-24-50 1,25 50-16,-25-25 16,-25 1-1,24 24 1,1 0 46</inkml:trace>
  <inkml:trace contextRef="#ctx0" brushRef="#br0" timeOffset="43664.1722">14213 11187 0,'0'25'78,"0"24"-62,25-24-16,-25 50 16,25-1-1,-1-49 1,-24 0-1,0-1 17,25-24 15,25 0-1,24 0-46,75-74 16,25-50 0,49-25-1,-25-74 1,-98 148 0,49-24-1,-1 0-15,-24 25 16,-49 24-1,24 25 1,-25 0 0,-24 1-1,-25-1-15,0 25 16,-1 0 0,1-25-1,0 25 16,-25-25-15,25 25-16</inkml:trace>
  <inkml:trace contextRef="#ctx0" brushRef="#br0" timeOffset="47551.7723">13022 9029 0,'0'-25'31,"0"0"1,25 25-1,25-25-16,173 1 1,124-26-16,-24 25 16,24 25-1,224 0 1,-100 0 0,-173 25-1,-100 0 1,75 49-1,-75 26 1,-24-26-16,0 25 16,-75-24-1,0 73 1,-25 1 0,1-25-1,-50-49-15,24-1 16,-49 0-1,25 26 1,0-1 0,0 50-1,-1 0 1,-24 148-16,0-24 16,25-74-1,-25-51 1,0-24-1,0 75 1,0 24 0,-25 0-16,1-99 15,-100 25 1,24-25 0,-48-25-1,24 1 1,0-1-1,0 0 1,24 25-16,1-25 16,0 25-1,0-24 1,-25 24 0,49-75-1,-24 26-15,49-51 16,-24 26-1,-50 0 1,25-26 0,-1 1-1,51-25-15,-26 0 16,26 25 0,-1-25-1,25 0 16,1 0-15,-1 0-16,0 0 31,0 0-15</inkml:trace>
  <inkml:trace contextRef="#ctx0" brushRef="#br0" timeOffset="48912.6796">13742 11013 0,'0'50'156,"0"-1"-141,-25 1-15,0 25 16,-24 49 0,49-50-1,-25-74 1,25 25 0</inkml:trace>
  <inkml:trace contextRef="#ctx0" brushRef="#br0" timeOffset="49432.0254">13593 11162 0,'25'25'109,"24"0"-93,-24 0-1,25-1-15,24 26 16,-24-25 0,-25 0-1,24-1 1,-24-24-1,0 25 1</inkml:trace>
  <inkml:trace contextRef="#ctx0" brushRef="#br0" timeOffset="51066.1194">13940 13543 0,'0'50'78,"0"-25"-62,0 0-16,0-1 15,0 1 1,0 25 0,0-25-1,25 24 1,-25 50 0,0-24-1,25-50-15,0-25 94,-1 0-78,1-50-1,74-24 1,1-50-1,49 0 1,-1-25 0,76 0-1,-51 25 1,1-25-16,-50 124 16,-50-24-1,-24 24 1,0 0-1,-26 25 1,1-25-16,0 25 31,0 0-31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39.7093" units="1/cm"/>
          <inkml:channelProperty channel="Y" name="resolution" value="39.79275" units="1/cm"/>
          <inkml:channelProperty channel="T" name="resolution" value="1" units="1/dev"/>
        </inkml:channelProperties>
      </inkml:inkSource>
      <inkml:timestamp xml:id="ts0" timeString="2023-01-04T14:52:40.085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8830 7466 0,'0'25'0,"0"25"16,50-1 0,-50 26-1,25-26 1,0 1 0,-1-25-16,-24 24 15,25-24 16,0-25 16,0 0-31,49 0 0,26-74-1,-1 24 1,50-24-1,-1-26 1,100-148 0,-49 50-16,-50 49 15,0 25 1,-25 25 0,-50 49-1,25 25 1,-24-24-1,-26-1-15,1 50 16,-25-25 0,-1 25 15</inkml:trace>
  <inkml:trace contextRef="#ctx0" brushRef="#br0" timeOffset="2674.7869">10393 10046 0,'0'50'62,"0"-1"-46,25 1 0,-25 24-16,25-24 15,0-1 1,-25-24 0,0 0-1,24-25 48,1 0-48,99-99 1,75-75 0,98-99-1,26 0-15,24 25 16,-99 75-1,-49 24 1,-100 74 0,-50 51-1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39.7093" units="1/cm"/>
          <inkml:channelProperty channel="Y" name="resolution" value="39.79275" units="1/cm"/>
          <inkml:channelProperty channel="T" name="resolution" value="1" units="1/dev"/>
        </inkml:channelProperties>
      </inkml:inkSource>
      <inkml:timestamp xml:id="ts0" timeString="2023-01-04T14:53:01.382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3349 9277 0,'24'0'78,"1"0"-62,25 0 0,24 0-16,-24 0 15,-1 0 1,1 0-1,-25 0 1,25 0 0,-26 0-16,51 0 15,49 0 1,-25 0 0,0 0-1,-49 0 1,-1 0-1,1 0-15,0 0 16,-26 0 0,1 0-1,25 0 1,74 0 0,-25 0-1,25 0-15,-74 0 16,-1 0-1,-24 0 1,0 0 0,0 0 15,24 0 0,1 0-15,-25 0-1,0 0 1,-1 0 0,1 0 31,-25 25-32,25-25 16,-25 25 1,0-1-1,0 1 47</inkml:trace>
  <inkml:trace contextRef="#ctx0" brushRef="#br0" timeOffset="4486.9964">4887 8136 0,'0'25'110,"0"0"-95,24 24 1,-24 26 0,0-1-1,25-49 1,-25 0-1,25-25 32,0 0-31,0 0 0,24 0-1,-24-50 1,25 25-16,24-24 15,-24-1 1,-1 25 0,1 0-1,-1-24 1,1-1-16,0 25 16,-1-49-1,1 24 1,-1 1-1,-49 24 1,25 0 0,0 0-16,0 25 15,-25-25 1,25 25 62</inkml:trace>
  <inkml:trace contextRef="#ctx0" brushRef="#br0" timeOffset="10498.0138">5209 10740 0,'0'-24'62,"25"24"1,0 0-32,-1 0-15,1 0-1,25 0 1,49 0-16,-25 0 16,1 0-1,-1 0 1,1 0-1,-26 0 1,1 0 0,-25 0-16,0 0 15,24 0 1,1 0 0,49 0-1,0 0 1,-24 0-1,-26 0 1,1 24-16,-1-24 16,1 0-1,0 0 1,-1 0 0,1 0-1,49 0-15,-49 0 16,-1 0-1,1 0 1,-25 0 0,0 0-1,-1 0 1,1 25-16,0-25 16,0 0-1,0 0 16,-1 0-15,1 0-16,0 0 16,0 0-1,0 0 17,-1 0-17,26 0 235,0 0-234,-1 0-1,1 0 1,-1 0 0,-24 0-16,0 0 15,25 0 1,-26 0 0,26 0-1,0 0-15,49 0 16,-50 0-1,1 0 1,-25 0 15,24 0-15,-24 0 0,25 0-1,0 0 1,24 0-1,0 0 1,-24 0 0,-25 0-16,24 0 15,-24 0 17,0 0 30</inkml:trace>
  <inkml:trace contextRef="#ctx0" brushRef="#br0" timeOffset="14433.6426">12675 10567 0,'0'25'78,"0"-1"-62,0 26 0,0-25-1,0 24-15,0-24 16,0 0-1,0 0 1,0 0 0,25-25 46,0 0-46,0-25-1,148-99 1,26-25 0,98-49-1,-73 49 1,-100 74 0,0 1-1,-100 24 1,26 50-1,-25-25-15,0 25 16,-1 0 31,1 0 15</inkml:trace>
  <inkml:trace contextRef="#ctx0" brushRef="#br0" timeOffset="20914.9727">6449 7541 0,'25'0'62,"0"24"-46,0 1-1,-25 0 17,0 0-17,0 0-15,0 24 16,0-24-1,0 0 1,0 24 0,0-24-1,0 0 1,0 0 0,24-50 62,1-25-63,-25 26 1,25-51 0,25 1-1,-26-25-15,1 24 16,0 50-1,25-49 1,-26 74 0,-24-25-1,0 75 126,0-1-125,0 1-16,25 24 15,0-24 1,0-25-1,0-25 32,0 25-31,-1-25 0,1 0-1</inkml:trace>
  <inkml:trace contextRef="#ctx0" brushRef="#br0" timeOffset="21879.6202">7119 7193 0,'25'0'78,"0"0"-47,24 0-31,1 0 16,-1 0-1,26 0 1,-26 0 0,-24 0-1,0 0 1,0 0-16,0 0 16,-1 0 15,-24 50 0,0-25-15,0 24 15,0-24 0,0 25-15,-24-50-1,24 25-15,0-1 16,-25 1 0,25 0 15</inkml:trace>
  <inkml:trace contextRef="#ctx0" brushRef="#br0" timeOffset="23230.5208">7937 6796 0,'0'25'63,"0"0"-32,50 50-16,-25-51 1,-25 26 0,25 0-16,0-26 31,-25 1-15,24 0-1,1-25 16,0 0 16,0 0-31,-25-25 0,25-24-1,-25 24 1,24 0-1,-24-25 1,0 26 0,25 24-16,-25-50 15,25 50 79,0 74-78,0 1-1,-1 74 1,1-50 0,25 50-1,-50-75-15,25 0 16,-25-49-1,0 0 1,0 0 0,0 0 15,0-1-15,0 26 15,-25 0-16,-25-26 1,25 1-16,1-25 16,-26 0-1,25 0 17,0 0-17,1-49 1,-1 24-1,25-25-15,-25 1 16,25-26 0,0 26-1,0 24 1,0 0 0,0 0-1</inkml:trace>
  <inkml:trace contextRef="#ctx0" brushRef="#br0" timeOffset="27891.6341">9128 8533 0,'-25'0'78,"25"25"-47,0-1 48,0 1-64,0 0 16,0 0-15,0 0 0,0-1 31,0 1-1,0 0-30,25-25 15,0 0 16,0 0-16,0 0 48,-25-25 14,0 0-77,0-24 15,0 24-31,0-25 31,0 26-15,0-1 0,0 0-1,0 0 32,24 25 94,1 25-94,0 25-16,25-26-15,-1 1-16,-24 0 15,25-25 1,-1 25-1,1-25 1,-50 25 0,49-25-16,-24 0 31</inkml:trace>
  <inkml:trace contextRef="#ctx0" brushRef="#br0" timeOffset="28728.193">9723 8210 0,'50'0'94,"-25"0"-79,24 0 1,-24 0 0,0 0-1,25 0-15,-26 0 16,1 0 0,25 0-1,-25 0 16,-25 25 63,0 0-78,0 0-1,0 24 1,0-24 0,0 0 15,0 0-31,0 0 31</inkml:trace>
  <inkml:trace contextRef="#ctx0" brushRef="#br0" timeOffset="30217.1898">10269 7813 0,'0'25'62,"0"0"-46,25 0 0,0 0 15,0-25-15,-25 49-1,24-49-15,1 50 16,0-50-1,-25 25 1,25-25 0,0 0 77,-1 0-77,-24-25 0,50-25-16,-50 25 15,74-24 1,-74-1 0,75 25-1,-75-49 1,49 49-1,-24 0-15,0 25 16,0 0 31,0 0-31,-1 25 15,1-25-16,-25 25 1,25-25 0,-25 25-16,0 0 31,0-1-15,0 1-1,0 25 16,-25-50-31,0 49 16,1-49 0,-26 25-1,25 0 17,0-25-17,1 0 1,-1 0-16,0 0 15,0 0 1,0 0 15</inkml:trace>
  <inkml:trace contextRef="#ctx0" brushRef="#br0" timeOffset="32786.9047">11733 11112 0,'24'0'93,"1"0"-61,0 0 15,-25-24-32,25 24-15,-25-50 16,49 50-1,1-50 1,24 1 0,50-26-1,1 1-15,-1-25 16,24 0 0,-48 24-1,-51 50 1,-24 1-1,0-1 1,0 25 0,-1-25-16</inkml:trace>
  <inkml:trace contextRef="#ctx0" brushRef="#br0" timeOffset="36952.6888">6524 14461 0,'0'-25'15,"0"1"1,0-1-1,74 0 1,100 0-16,-25 25 16,24 0-1,26 0 1,-1 0 0,100 0-1,-25 0 1,-50 0-16,-124 0 15,25 25 1,-74 0 0,-1 0-1,1-25 1,-1 0 0,26 0-1,-1 0-15,1 0 16,-1 0-1,1 0 1,-26 0 0,1 0-1,-1 0-15,-24 0 16,0 0 0,0 0 15,0 0-16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39.7093" units="1/cm"/>
          <inkml:channelProperty channel="Y" name="resolution" value="39.79275" units="1/cm"/>
          <inkml:channelProperty channel="T" name="resolution" value="1" units="1/dev"/>
        </inkml:channelProperties>
      </inkml:inkSource>
      <inkml:timestamp xml:id="ts0" timeString="2023-01-04T14:53:56.597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6400 6672 0,'0'25'62,"0"0"-30,0 0-17,0 0 1,0-1-16,0 26 31,24-50-15,-24 25 15,25-25 16,0 0-31,0 0-1,24 0 1,1 0-1,-25-25-15,24 0 16,26-49 0,-1-1-1,75-24 1,99-74 0,-49 49-1,-100 49-15,0 26 16,-49-1-1,-1 25 1,1 0 0,-25-24-1,-1 49-15</inkml:trace>
  <inkml:trace contextRef="#ctx0" brushRef="#br0" timeOffset="7960.3163">7069 6772 0,'50'-25'125,"-25"0"-125,124 25 15,-1-50 1,-48 26 0,24-1-1,-50 0 1,25 0-1,0 0 1,-49 25-16,49 0 16,-74 0-1,25 0 1,-25 0 0,24-24-1,-24 24-15,0 0 16,0 0-1,-1 0 17,1 0-1,0 0-15,-25-25 359,25 25 281,-50 0-266,0 0-374,0 25 0,1-25-1,-26 0-15,-24 24 16,-26 26 0,26-25-1,24 0 1,1-1-1,-1-24 1,50 25 0</inkml:trace>
  <inkml:trace contextRef="#ctx0" brushRef="#br0" timeOffset="14918.9646">13990 9203 0,'0'24'78,"25"1"-62,-25 25 0,0-25-1,0-1 1,0 1 0,0 0-1,24-25 63,1 0-62,25-25-16,-25 0 16,49-24-1,149-125 1,1 25-1,-26 25 1,25 0 0,-124 75-16,25-1 15,-74 25 1,-25 0 0,0 25-1,0 0 1,-1 0-1,1 0 1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39.7093" units="1/cm"/>
          <inkml:channelProperty channel="Y" name="resolution" value="39.79275" units="1/cm"/>
          <inkml:channelProperty channel="T" name="resolution" value="1" units="1/dev"/>
        </inkml:channelProperties>
      </inkml:inkSource>
      <inkml:timestamp xml:id="ts0" timeString="2023-01-04T14:54:48.987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14536 7317 0,'49'0'47,"26"0"-32,-1 0 1,-24 0 0,-26 0-1,1 0-15,25 0 16,-25 0 0,123 0-1,26 0 1,25 0-1,24 0 1,-50 0 0,-73 0-1,-51 0 1,26 0-16,-1 0 16,0 0-1,26 0 1,49 25-1,-1 0 1,-24 0 0,-49-25-1,-26 25-15,1-25 16,-25 0 15,0 0-15,-1 0-1,1 24 17,25-24-17,-25 0 17</inkml:trace>
  <inkml:trace contextRef="#ctx0" brushRef="#br0" timeOffset="23396.6293">8111 8384 0,'25'0'109,"25"0"-109,-26 0 16,26 0 0,24 0-1,-24 0 1,24 0 0,-24 0-16,24 0 15,1 0 1,-26 0-1,-24 0 1,25 0 0,-1 0-16,1 0 15,24 0 1,175 0 0,-51 0-1,-99 0 1,-24 0-1,-26 0-15,-24 0 16,25 0 0,-26 0-1,26 0 17,24 0-17,-24 0 1,0 0-16,-26 0 15,26 0 1,-25 0 0,0 0 15,0 0-15,74 0 218,50 25-218,-50 0-16,0-1 15,-25-24 1,-24 0-1,24 0 1,-24 25 0,24-25-1,26 25 1,73-25 0,-73 0-16,-51 0 15,-24 25 1,25-25-1,-26 0 17,26 25-17,0-25-15,-1 0 16,26 0 0,-26 0-1,1 24 1,-25-24-1,-1 0 1,1 0 15,0 0-15,0 0 0,0 0-1,-1 0-15,1 0 31,0 0 1</inkml:trace>
  <inkml:trace contextRef="#ctx0" brushRef="#br0" timeOffset="40354.9599">7516 11485 0,'0'24'94,"0"1"-63,0 0-15,0 0-1,25-25 32,-1 0 0,1 0-31,25 0-1,49-75 1,-49 51 0,-1-26-1,26 0 1,24 1-1,-25-1-15,26-24 16,-51 49 0,-24 0-1,0 0 1,0 25 62</inkml:trace>
  <inkml:trace contextRef="#ctx0" brushRef="#br0" timeOffset="44663.8388">6251 9575 0,'0'24'78,"0"26"-62,-25 0 0,25-1-1,-25-49 1,25 50-16,-25-25 31,25-1-15,-24 1-1,-1 0 1,25 0 0,-25 0-16,25-1 15,-25-24 1,25 25 15,0 0 63</inkml:trace>
  <inkml:trace contextRef="#ctx0" brushRef="#br0" timeOffset="45137.1563">6102 9599 0,'0'0'0,"50"25"109,-1 0-93,-24 25 0,49-1-16,-49-24 15,25 25 1,-1-26-1,-49 26 1,50-50 0,-50 50-1,50-50 1,-50 49-16</inkml:trace>
  <inkml:trace contextRef="#ctx0" brushRef="#br0" timeOffset="46377.9844">6300 12626 0,'0'24'31,"0"1"0,0 0 1,0 0-17,0 0 16,0-1 1,25-24-17,0 0 17,0 0-17,0 0 16,24-24 1,-24-1-17,25-25 1,24-24 0,-24 49-1,-26 0-15,26 0 16,-25 1 15</inkml:trace>
  <inkml:trace contextRef="#ctx0" brushRef="#br0" timeOffset="49481.0569">8806 13097 0,'0'25'94,"0"24"-78,0-24-16,0 0 15,0 0 1,0 0 15,0-1 16,24-24-31,-24 25-1,25-25 17,0 0-17,0 0 1,24 0-1,1-49 1,-25 49-16,25-50 16,-1 0-1,1 1 1,99-51 0,-25 26-1,-50 24 1,-24 1-1,24 24 1,-49 0 0,0 0-16,24 1 15,-24 24 17</inkml:trace>
  <inkml:trace contextRef="#ctx0" brushRef="#br0" timeOffset="52305.947">4093 11807 0,'0'50'47,"-50"-26"-31,25 51 0,1-50-1,-1 24 1,0-24-1,0 0 1,25 24 0,-49-24-1,49 0-15,-25 25 16,25-25 0,-25-1-1,25 1 1,0 0-1,0-50 95</inkml:trace>
  <inkml:trace contextRef="#ctx0" brushRef="#br0" timeOffset="52840.3006">3795 11981 0,'25'0'109,"0"0"-93,0 0 0,24 24-1,1-24 1,-25 25-1,49 0 1,0 0 0,-24-25-1,0 25 1,-26-25-16,1 0 31,-25 24 0</inkml:trace>
  <inkml:trace contextRef="#ctx0" brushRef="#br0" timeOffset="59515.7609">1984 10840 0,'-24'24'47,"-1"1"-15,0 25-32,-49 49 15,24 0 1,0-24-1,1-1 1,49 25 0,0-24-1,-25 123 1,0 1 0,25-1-1,-25 1 1,0-1-16,1 50 15,-1-25 1,-25 50 0,1 50-1,49-125 1,-25-24 0,0-26-1,25-24-15,-25 50 16,25 25-1,0 73 1,0-73 0,0-75-1,0-50 1,0-24 0,0-1-1,0-24 1,0 0-16,0 0 31,0 0 47,25-25-78,-25 25 16,0-1-1,25-24 17,0 25-17,-1-25 1,1 0 0,50-25-1,24-24-15,50-51 16,49 26-1,-74 0 1,-25 24 0,-74 25-1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39.7093" units="1/cm"/>
          <inkml:channelProperty channel="Y" name="resolution" value="39.79275" units="1/cm"/>
          <inkml:channelProperty channel="T" name="resolution" value="1" units="1/dev"/>
        </inkml:channelProperties>
      </inkml:inkSource>
      <inkml:timestamp xml:id="ts0" timeString="2023-01-05T01:22:44.241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10939 15553 0,'0'24'172,"0"1"-156,0 0-16,0 0 46,25-25 79,-1 0-109,26 0 0,24-50-16,75-49 15,25-75 1,74-24 0,149-50-1,-174 74 1,25 1-1,-124 98 1,-49 50 0,-26-24-16,-24 24 31,0 25 0</inkml:trace>
  <inkml:trace contextRef="#ctx0" brushRef="#br0" timeOffset="1903.2746">11336 13519 0,'-25'0'94,"25"24"-48,0 1-46,0 0 16,0 0 0,25-25 109,0 0-110,148-124 1,26-50 0,98 0-1,26-74 1,-75 75-1,-99 49 1,-25 49-16,-100 51 16,26-1-1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1/2/2023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97383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1/2/2023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6808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1/2/2023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21314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1/2/2023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39787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1/2/2023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75167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1/2/2023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74652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1/2/2023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9783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1/2/2023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25139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1/2/2023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98118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1/2/2023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64732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4BCA8-0371-4C1C-9FD0-02EEEC16B4D4}" type="datetimeFigureOut">
              <a:rPr lang="en-US" smtClean="0"/>
              <a:t>1/2/2023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68483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E4BCA8-0371-4C1C-9FD0-02EEEC16B4D4}" type="datetimeFigureOut">
              <a:rPr lang="en-US" smtClean="0"/>
              <a:t>1/2/2023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E40461-9B09-49EF-B2B9-C7C59A8DD1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72235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customXml" Target="../ink/ink7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customXml" Target="../ink/ink8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customXml" Target="../ink/ink9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customXml" Target="../ink/ink10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customXml" Target="../ink/ink11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customXml" Target="../ink/ink1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customXml" Target="../ink/ink2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customXml" Target="../ink/ink3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customXml" Target="../ink/ink4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customXml" Target="../ink/ink5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customXml" Target="../ink/ink6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6">
                <a:lumMod val="5000"/>
                <a:lumOff val="95000"/>
              </a:schemeClr>
            </a:gs>
            <a:gs pos="74000">
              <a:schemeClr val="accent6">
                <a:lumMod val="45000"/>
                <a:lumOff val="55000"/>
              </a:schemeClr>
            </a:gs>
            <a:gs pos="83000">
              <a:schemeClr val="accent6">
                <a:lumMod val="45000"/>
                <a:lumOff val="55000"/>
              </a:schemeClr>
            </a:gs>
            <a:gs pos="100000">
              <a:schemeClr val="accent6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ounded Rectangle 2"/>
          <p:cNvSpPr/>
          <p:nvPr/>
        </p:nvSpPr>
        <p:spPr>
          <a:xfrm>
            <a:off x="1700380" y="252229"/>
            <a:ext cx="2890837" cy="948832"/>
          </a:xfrm>
          <a:prstGeom prst="roundRect">
            <a:avLst/>
          </a:prstGeom>
          <a:gradFill flip="none" rotWithShape="1">
            <a:gsLst>
              <a:gs pos="0">
                <a:schemeClr val="accent5">
                  <a:lumMod val="40000"/>
                  <a:lumOff val="60000"/>
                </a:schemeClr>
              </a:gs>
              <a:gs pos="46000">
                <a:schemeClr val="accent5">
                  <a:lumMod val="95000"/>
                  <a:lumOff val="5000"/>
                </a:schemeClr>
              </a:gs>
              <a:gs pos="100000">
                <a:schemeClr val="accent5">
                  <a:lumMod val="60000"/>
                </a:schemeClr>
              </a:gs>
            </a:gsLst>
            <a:lin ang="2700000" scaled="1"/>
            <a:tileRect/>
          </a:gradFill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200" b="1" dirty="0" smtClean="0">
                <a:solidFill>
                  <a:schemeClr val="bg1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Chapter 06</a:t>
            </a:r>
            <a:endParaRPr lang="en-US" sz="3200" b="1" dirty="0">
              <a:solidFill>
                <a:schemeClr val="bg1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0" y="5955741"/>
            <a:ext cx="12192000" cy="164651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Vertical Scroll 4"/>
          <p:cNvSpPr/>
          <p:nvPr/>
        </p:nvSpPr>
        <p:spPr>
          <a:xfrm>
            <a:off x="1222487" y="1430020"/>
            <a:ext cx="3579587" cy="4358486"/>
          </a:xfrm>
          <a:prstGeom prst="verticalScroll">
            <a:avLst/>
          </a:prstGeom>
          <a:effectLst>
            <a:glow rad="101600">
              <a:schemeClr val="accent1">
                <a:satMod val="175000"/>
                <a:alpha val="40000"/>
              </a:schemeClr>
            </a:glow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Decision Making</a:t>
            </a:r>
          </a:p>
          <a:p>
            <a:pPr algn="ctr"/>
            <a:r>
              <a:rPr lang="en-US" sz="3600" b="1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</a:t>
            </a:r>
          </a:p>
          <a:p>
            <a:pPr algn="ctr"/>
            <a:r>
              <a:rPr lang="en-US" sz="36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FIVE</a:t>
            </a:r>
            <a:endParaRPr lang="en-US" sz="3600" b="1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3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Programming </a:t>
            </a:r>
          </a:p>
          <a:p>
            <a:pPr algn="ctr"/>
            <a:r>
              <a:rPr lang="en-US" sz="32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Language</a:t>
            </a:r>
            <a:endParaRPr lang="en-US" sz="32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992757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49543" y="1603375"/>
            <a:ext cx="10515600" cy="5040313"/>
          </a:xfrm>
        </p:spPr>
        <p:txBody>
          <a:bodyPr>
            <a:normAutofit/>
          </a:bodyPr>
          <a:lstStyle/>
          <a:p>
            <a:r>
              <a:rPr lang="en-US" b="1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Example:</a:t>
            </a:r>
          </a:p>
          <a:p>
            <a:r>
              <a:rPr lang="en-US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num</a:t>
            </a: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= 18</a:t>
            </a:r>
          </a:p>
          <a:p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if(num%2 == 0) :</a:t>
            </a:r>
          </a:p>
          <a:p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if (num%3 == 0):</a:t>
            </a:r>
          </a:p>
          <a:p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	print(“Number is Divisible by 3 and 2”)</a:t>
            </a:r>
          </a:p>
          <a:p>
            <a:endParaRPr lang="en-US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Horizontal Scroll 1"/>
          <p:cNvSpPr/>
          <p:nvPr/>
        </p:nvSpPr>
        <p:spPr>
          <a:xfrm>
            <a:off x="1824953" y="213675"/>
            <a:ext cx="8364780" cy="1100137"/>
          </a:xfrm>
          <a:prstGeom prst="horizontalScroll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 algn="ctr">
              <a:lnSpc>
                <a:spcPct val="150000"/>
              </a:lnSpc>
            </a:pPr>
            <a:r>
              <a:rPr lang="en-US" sz="3600" b="1" dirty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Python Decision Making Structure</a:t>
            </a:r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2">
            <p14:nvContentPartPr>
              <p14:cNvPr id="3" name="Ink 2"/>
              <p14:cNvContentPartPr/>
              <p14:nvPr/>
            </p14:nvContentPartPr>
            <p14:xfrm>
              <a:off x="2304000" y="2161080"/>
              <a:ext cx="3268440" cy="122364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2294640" y="2151720"/>
                <a:ext cx="3287160" cy="12423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879250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49543" y="1603375"/>
            <a:ext cx="10515600" cy="5040313"/>
          </a:xfrm>
        </p:spPr>
        <p:txBody>
          <a:bodyPr>
            <a:normAutofit fontScale="92500" lnSpcReduction="20000"/>
          </a:bodyPr>
          <a:lstStyle/>
          <a:p>
            <a:r>
              <a:rPr lang="en-US" b="1" u="sng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elif</a:t>
            </a:r>
            <a:r>
              <a:rPr lang="en-US" b="1" u="sng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Decision making </a:t>
            </a:r>
          </a:p>
          <a:p>
            <a:r>
              <a:rPr lang="en-US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elif</a:t>
            </a:r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is used between if and else block </a:t>
            </a:r>
          </a:p>
          <a:p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We used </a:t>
            </a:r>
            <a:r>
              <a:rPr lang="en-US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elif</a:t>
            </a: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where we have to make multiple condition after if statement </a:t>
            </a:r>
          </a:p>
          <a:p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It is alternative of else if (condition)</a:t>
            </a:r>
          </a:p>
          <a:p>
            <a:endParaRPr lang="en-US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Syntax:</a:t>
            </a:r>
          </a:p>
          <a:p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if </a:t>
            </a:r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(Condition</a:t>
            </a: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):</a:t>
            </a:r>
          </a:p>
          <a:p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statement or set of statements </a:t>
            </a:r>
          </a:p>
          <a:p>
            <a:r>
              <a:rPr lang="en-US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elif</a:t>
            </a: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(Condition</a:t>
            </a: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):</a:t>
            </a:r>
          </a:p>
          <a:p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statement or set of statements </a:t>
            </a:r>
          </a:p>
          <a:p>
            <a:r>
              <a:rPr lang="en-US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elif</a:t>
            </a: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(Condition</a:t>
            </a: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):</a:t>
            </a:r>
          </a:p>
          <a:p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statement or set of statements </a:t>
            </a:r>
          </a:p>
          <a:p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else:</a:t>
            </a:r>
          </a:p>
          <a:p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statement or set of statements </a:t>
            </a:r>
          </a:p>
        </p:txBody>
      </p:sp>
      <p:sp>
        <p:nvSpPr>
          <p:cNvPr id="2" name="Horizontal Scroll 1"/>
          <p:cNvSpPr/>
          <p:nvPr/>
        </p:nvSpPr>
        <p:spPr>
          <a:xfrm>
            <a:off x="1824953" y="213675"/>
            <a:ext cx="8364780" cy="1100137"/>
          </a:xfrm>
          <a:prstGeom prst="horizontalScroll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 algn="ctr">
              <a:lnSpc>
                <a:spcPct val="150000"/>
              </a:lnSpc>
            </a:pPr>
            <a:r>
              <a:rPr lang="en-US" sz="3600" b="1" dirty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Python Decision Making Structure</a:t>
            </a:r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2">
            <p14:nvContentPartPr>
              <p14:cNvPr id="3" name="Ink 2"/>
              <p14:cNvContentPartPr/>
              <p14:nvPr/>
            </p14:nvContentPartPr>
            <p14:xfrm>
              <a:off x="491040" y="2634120"/>
              <a:ext cx="5653080" cy="293832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481680" y="2624760"/>
                <a:ext cx="5671800" cy="29570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9196827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8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8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49543" y="1603375"/>
            <a:ext cx="10515600" cy="5040313"/>
          </a:xfrm>
        </p:spPr>
        <p:txBody>
          <a:bodyPr numCol="1">
            <a:normAutofit/>
          </a:bodyPr>
          <a:lstStyle/>
          <a:p>
            <a:pPr marL="514350" indent="-5143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What is Decisions Making in </a:t>
            </a:r>
            <a:r>
              <a:rPr lang="en-US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JavaScript</a:t>
            </a:r>
            <a:endParaRPr lang="en-US" sz="28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if statement </a:t>
            </a:r>
            <a:endParaRPr lang="en-US" sz="28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if</a:t>
            </a:r>
            <a:r>
              <a:rPr lang="en-US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...else statement </a:t>
            </a:r>
            <a:endParaRPr lang="en-US" sz="28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Nested </a:t>
            </a:r>
            <a:r>
              <a:rPr lang="en-US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if statement </a:t>
            </a:r>
            <a:endParaRPr lang="en-US" sz="28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If </a:t>
            </a:r>
            <a:r>
              <a:rPr lang="en-US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else if statement </a:t>
            </a:r>
            <a:endParaRPr lang="en-US" sz="28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Switch Statement</a:t>
            </a:r>
          </a:p>
        </p:txBody>
      </p:sp>
      <p:sp>
        <p:nvSpPr>
          <p:cNvPr id="2" name="Horizontal Scroll 1"/>
          <p:cNvSpPr/>
          <p:nvPr/>
        </p:nvSpPr>
        <p:spPr>
          <a:xfrm>
            <a:off x="2143124" y="242250"/>
            <a:ext cx="8364780" cy="1100137"/>
          </a:xfrm>
          <a:prstGeom prst="horizontalScroll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Decisions </a:t>
            </a:r>
            <a:r>
              <a:rPr lang="en-US" sz="36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Making in JavaScript</a:t>
            </a:r>
            <a:endParaRPr lang="en-US" sz="36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2">
            <p14:nvContentPartPr>
              <p14:cNvPr id="3" name="Ink 2"/>
              <p14:cNvContentPartPr/>
              <p14:nvPr/>
            </p14:nvContentPartPr>
            <p14:xfrm>
              <a:off x="3938040" y="4491720"/>
              <a:ext cx="723600" cy="114336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3928680" y="4482360"/>
                <a:ext cx="742320" cy="11620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8861292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49543" y="1603375"/>
            <a:ext cx="10515600" cy="5040313"/>
          </a:xfrm>
        </p:spPr>
        <p:txBody>
          <a:bodyPr numCol="1">
            <a:normAutofit fontScale="70000" lnSpcReduction="20000"/>
          </a:bodyPr>
          <a:lstStyle/>
          <a:p>
            <a:pPr>
              <a:lnSpc>
                <a:spcPct val="150000"/>
              </a:lnSpc>
            </a:pPr>
            <a:r>
              <a:rPr lang="en-US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Switch Statement</a:t>
            </a:r>
          </a:p>
          <a:p>
            <a:pPr marL="457200" indent="-4572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It is alternative of if else if statement</a:t>
            </a:r>
          </a:p>
          <a:p>
            <a:pPr marL="457200" indent="-4572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It take condition which match with different cases</a:t>
            </a:r>
          </a:p>
          <a:p>
            <a:pPr marL="457200" indent="-4572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We can provide more cases as we want</a:t>
            </a:r>
          </a:p>
          <a:p>
            <a:pPr marL="457200" indent="-4572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If condition is matched with any case,  then statement or set of statement of that case will execute.</a:t>
            </a:r>
          </a:p>
          <a:p>
            <a:pPr marL="457200" indent="-4572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Break statement: It will break the execution of the statements. It will break the control to execute more </a:t>
            </a:r>
          </a:p>
          <a:p>
            <a:pPr marL="457200" indent="-4572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Default statement: If condition is not match with any case, then statement in side the default statement will </a:t>
            </a:r>
            <a:r>
              <a:rPr lang="en-US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execute</a:t>
            </a:r>
            <a:endParaRPr lang="en-US" sz="2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Horizontal Scroll 1"/>
          <p:cNvSpPr/>
          <p:nvPr/>
        </p:nvSpPr>
        <p:spPr>
          <a:xfrm>
            <a:off x="2143124" y="242250"/>
            <a:ext cx="8364780" cy="1100137"/>
          </a:xfrm>
          <a:prstGeom prst="horizontalScroll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Decisions </a:t>
            </a:r>
            <a:r>
              <a:rPr lang="en-US" sz="36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Making in JavaScript</a:t>
            </a:r>
            <a:endParaRPr lang="en-US" sz="36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2">
            <p14:nvContentPartPr>
              <p14:cNvPr id="3" name="Ink 2"/>
              <p14:cNvContentPartPr/>
              <p14:nvPr/>
            </p14:nvContentPartPr>
            <p14:xfrm>
              <a:off x="1250280" y="5116680"/>
              <a:ext cx="696600" cy="49140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240920" y="5107320"/>
                <a:ext cx="715320" cy="5101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5462555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49543" y="1603375"/>
            <a:ext cx="10515600" cy="5040313"/>
          </a:xfrm>
        </p:spPr>
        <p:txBody>
          <a:bodyPr numCol="2">
            <a:normAutofit lnSpcReduction="10000"/>
          </a:bodyPr>
          <a:lstStyle/>
          <a:p>
            <a:r>
              <a:rPr lang="en-US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It is alternative of if else if statement</a:t>
            </a:r>
            <a:endParaRPr lang="en-US" sz="28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Syntax</a:t>
            </a:r>
          </a:p>
          <a:p>
            <a:r>
              <a:rPr lang="en-US" sz="28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switch</a:t>
            </a:r>
            <a:r>
              <a:rPr lang="en-US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(variable/expression) {</a:t>
            </a:r>
          </a:p>
          <a:p>
            <a:r>
              <a:rPr lang="en-US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case 1:</a:t>
            </a:r>
          </a:p>
          <a:p>
            <a:r>
              <a:rPr lang="en-US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// block of code</a:t>
            </a:r>
          </a:p>
          <a:p>
            <a:r>
              <a:rPr lang="en-US" sz="28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break;</a:t>
            </a:r>
          </a:p>
          <a:p>
            <a:r>
              <a:rPr lang="en-US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case 2:</a:t>
            </a:r>
          </a:p>
          <a:p>
            <a:r>
              <a:rPr lang="en-US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// block of code</a:t>
            </a:r>
          </a:p>
          <a:p>
            <a:r>
              <a:rPr lang="en-US" sz="28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break;</a:t>
            </a:r>
          </a:p>
          <a:p>
            <a:r>
              <a:rPr lang="en-US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case 3:</a:t>
            </a:r>
          </a:p>
          <a:p>
            <a:r>
              <a:rPr lang="en-US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// block of code</a:t>
            </a:r>
          </a:p>
          <a:p>
            <a:r>
              <a:rPr lang="en-US" sz="28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break;</a:t>
            </a:r>
          </a:p>
          <a:p>
            <a:r>
              <a:rPr lang="en-US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en-US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case 4:</a:t>
            </a:r>
          </a:p>
          <a:p>
            <a:r>
              <a:rPr lang="en-US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// block of code</a:t>
            </a:r>
          </a:p>
          <a:p>
            <a:r>
              <a:rPr lang="en-US" sz="28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break;</a:t>
            </a:r>
          </a:p>
          <a:p>
            <a:r>
              <a:rPr lang="en-US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default:</a:t>
            </a:r>
          </a:p>
          <a:p>
            <a:r>
              <a:rPr lang="en-US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// block of code</a:t>
            </a:r>
          </a:p>
          <a:p>
            <a:r>
              <a:rPr lang="en-US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}</a:t>
            </a:r>
          </a:p>
          <a:p>
            <a:endParaRPr lang="en-US" sz="2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Horizontal Scroll 1"/>
          <p:cNvSpPr/>
          <p:nvPr/>
        </p:nvSpPr>
        <p:spPr>
          <a:xfrm>
            <a:off x="2143124" y="242250"/>
            <a:ext cx="8364780" cy="1100137"/>
          </a:xfrm>
          <a:prstGeom prst="horizontalScroll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Decisions </a:t>
            </a:r>
            <a:r>
              <a:rPr lang="en-US" sz="36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Making in JavaScript</a:t>
            </a:r>
            <a:endParaRPr lang="en-US" sz="36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2">
            <p14:nvContentPartPr>
              <p14:cNvPr id="3" name="Ink 2"/>
              <p14:cNvContentPartPr/>
              <p14:nvPr/>
            </p14:nvContentPartPr>
            <p14:xfrm>
              <a:off x="455400" y="2170080"/>
              <a:ext cx="3634920" cy="389340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446040" y="2160720"/>
                <a:ext cx="3653640" cy="39121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5054486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8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8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8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8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8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8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8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8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8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8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8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8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49543" y="1603375"/>
            <a:ext cx="10515600" cy="5040313"/>
          </a:xfrm>
        </p:spPr>
        <p:txBody>
          <a:bodyPr numCol="1">
            <a:normAutofit/>
          </a:bodyPr>
          <a:lstStyle/>
          <a:p>
            <a:pPr marL="514350" indent="-5143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What is Decisions Making in </a:t>
            </a:r>
            <a:r>
              <a:rPr lang="en-US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C#</a:t>
            </a:r>
            <a:endParaRPr lang="en-US" sz="28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if statement </a:t>
            </a:r>
          </a:p>
          <a:p>
            <a:pPr marL="514350" indent="-5143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if...else statement </a:t>
            </a:r>
          </a:p>
          <a:p>
            <a:pPr marL="514350" indent="-5143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Nested if statement </a:t>
            </a:r>
          </a:p>
          <a:p>
            <a:pPr marL="514350" indent="-5143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If else if statement </a:t>
            </a:r>
          </a:p>
          <a:p>
            <a:pPr marL="514350" indent="-5143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Switch statement</a:t>
            </a:r>
          </a:p>
        </p:txBody>
      </p:sp>
      <p:sp>
        <p:nvSpPr>
          <p:cNvPr id="2" name="Horizontal Scroll 1"/>
          <p:cNvSpPr/>
          <p:nvPr/>
        </p:nvSpPr>
        <p:spPr>
          <a:xfrm>
            <a:off x="2143124" y="242250"/>
            <a:ext cx="8364780" cy="1100137"/>
          </a:xfrm>
          <a:prstGeom prst="horizontalScroll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Decisions </a:t>
            </a:r>
            <a:r>
              <a:rPr lang="en-US" sz="36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Making in C#</a:t>
            </a:r>
            <a:endParaRPr lang="en-US" sz="36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896830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49543" y="1603375"/>
            <a:ext cx="10515600" cy="5040313"/>
          </a:xfrm>
        </p:spPr>
        <p:txBody>
          <a:bodyPr numCol="1">
            <a:normAutofit/>
          </a:bodyPr>
          <a:lstStyle/>
          <a:p>
            <a:pPr marL="514350" indent="-5143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What is Decisions Making in </a:t>
            </a:r>
            <a:r>
              <a:rPr lang="en-US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PHP</a:t>
            </a:r>
            <a:endParaRPr lang="en-US" sz="28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if statement </a:t>
            </a:r>
          </a:p>
          <a:p>
            <a:pPr marL="514350" indent="-5143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if...else statement </a:t>
            </a:r>
          </a:p>
          <a:p>
            <a:pPr marL="514350" indent="-5143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Nested if statement </a:t>
            </a:r>
          </a:p>
          <a:p>
            <a:pPr marL="514350" indent="-5143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If else if statement </a:t>
            </a:r>
          </a:p>
          <a:p>
            <a:pPr marL="514350" indent="-5143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Switch statement</a:t>
            </a:r>
          </a:p>
        </p:txBody>
      </p:sp>
      <p:sp>
        <p:nvSpPr>
          <p:cNvPr id="2" name="Horizontal Scroll 1"/>
          <p:cNvSpPr/>
          <p:nvPr/>
        </p:nvSpPr>
        <p:spPr>
          <a:xfrm>
            <a:off x="2143124" y="242250"/>
            <a:ext cx="8364780" cy="1100137"/>
          </a:xfrm>
          <a:prstGeom prst="horizontalScroll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Decisions </a:t>
            </a:r>
            <a:r>
              <a:rPr lang="en-US" sz="36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Making in PHP</a:t>
            </a:r>
            <a:endParaRPr lang="en-US" sz="36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252873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49543" y="1603375"/>
            <a:ext cx="10515600" cy="5040313"/>
          </a:xfrm>
        </p:spPr>
        <p:txBody>
          <a:bodyPr numCol="1">
            <a:normAutofit/>
          </a:bodyPr>
          <a:lstStyle/>
          <a:p>
            <a:pPr marL="514350" indent="-5143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What is Decisions Making in </a:t>
            </a:r>
            <a:r>
              <a:rPr lang="en-US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C++</a:t>
            </a:r>
            <a:endParaRPr lang="en-US" sz="28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if statement </a:t>
            </a:r>
          </a:p>
          <a:p>
            <a:pPr marL="514350" indent="-5143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if...else statement </a:t>
            </a:r>
          </a:p>
          <a:p>
            <a:pPr marL="514350" indent="-5143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Nested if statement </a:t>
            </a:r>
          </a:p>
          <a:p>
            <a:pPr marL="514350" indent="-5143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If else if statement </a:t>
            </a:r>
          </a:p>
          <a:p>
            <a:pPr marL="514350" indent="-5143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Switch statement</a:t>
            </a:r>
          </a:p>
        </p:txBody>
      </p:sp>
      <p:sp>
        <p:nvSpPr>
          <p:cNvPr id="2" name="Horizontal Scroll 1"/>
          <p:cNvSpPr/>
          <p:nvPr/>
        </p:nvSpPr>
        <p:spPr>
          <a:xfrm>
            <a:off x="2143124" y="242250"/>
            <a:ext cx="8364780" cy="1100137"/>
          </a:xfrm>
          <a:prstGeom prst="horizontalScroll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Decisions </a:t>
            </a:r>
            <a:r>
              <a:rPr lang="en-US" sz="36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Making in C++</a:t>
            </a:r>
            <a:endParaRPr lang="en-US" sz="36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700777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6">
                <a:lumMod val="5000"/>
                <a:lumOff val="95000"/>
              </a:schemeClr>
            </a:gs>
            <a:gs pos="74000">
              <a:schemeClr val="accent6">
                <a:lumMod val="45000"/>
                <a:lumOff val="55000"/>
              </a:schemeClr>
            </a:gs>
            <a:gs pos="83000">
              <a:schemeClr val="accent6">
                <a:lumMod val="45000"/>
                <a:lumOff val="55000"/>
              </a:schemeClr>
            </a:gs>
            <a:gs pos="100000">
              <a:schemeClr val="accent6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3948623" y="1134987"/>
            <a:ext cx="5317588" cy="914400"/>
          </a:xfrm>
          <a:prstGeom prst="roundRect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 smtClean="0">
                <a:solidFill>
                  <a:schemeClr val="bg1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Next Chapter 07 </a:t>
            </a:r>
            <a:endParaRPr lang="en-US" sz="4000" dirty="0">
              <a:solidFill>
                <a:schemeClr val="bg1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2" name="Rounded Rectangle 1"/>
          <p:cNvSpPr/>
          <p:nvPr/>
        </p:nvSpPr>
        <p:spPr>
          <a:xfrm>
            <a:off x="1885109" y="2800350"/>
            <a:ext cx="8917082" cy="1902158"/>
          </a:xfrm>
          <a:prstGeom prst="roundRect">
            <a:avLst/>
          </a:prstGeom>
          <a:ln w="34925">
            <a:solidFill>
              <a:srgbClr val="FFFFFF"/>
            </a:solidFill>
          </a:ln>
          <a:effectLst>
            <a:outerShdw blurRad="317500" dir="2700000" algn="ctr">
              <a:srgbClr val="000000">
                <a:alpha val="43000"/>
              </a:srgbClr>
            </a:outerShdw>
          </a:effectLst>
          <a:scene3d>
            <a:camera prst="perspectiveFront" fov="2700000">
              <a:rot lat="19086000" lon="19067999" rev="3108000"/>
            </a:camera>
            <a:lightRig rig="threePt" dir="t">
              <a:rot lat="0" lon="0" rev="0"/>
            </a:lightRig>
          </a:scene3d>
          <a:sp3d extrusionH="38100" prstMaterial="clear">
            <a:bevelT w="260350" h="50800" prst="softRound"/>
            <a:bevelB prst="softRound"/>
          </a:sp3d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4400" smtClean="0">
                <a:solidFill>
                  <a:schemeClr val="bg1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Function in </a:t>
            </a:r>
            <a:r>
              <a:rPr lang="en-US" sz="4400" dirty="0" smtClean="0">
                <a:solidFill>
                  <a:schemeClr val="bg1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FIVE</a:t>
            </a:r>
          </a:p>
          <a:p>
            <a:pPr algn="ctr">
              <a:lnSpc>
                <a:spcPct val="150000"/>
              </a:lnSpc>
            </a:pPr>
            <a:r>
              <a:rPr lang="en-US" sz="4400" dirty="0" smtClean="0">
                <a:solidFill>
                  <a:schemeClr val="bg1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Programming Language </a:t>
            </a:r>
            <a:endParaRPr lang="en-US" sz="4400" dirty="0">
              <a:solidFill>
                <a:schemeClr val="bg1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3" name="Right Arrow 2"/>
          <p:cNvSpPr/>
          <p:nvPr/>
        </p:nvSpPr>
        <p:spPr>
          <a:xfrm>
            <a:off x="457200" y="1477883"/>
            <a:ext cx="3014663" cy="450930"/>
          </a:xfrm>
          <a:prstGeom prst="rightArrow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own Arrow 4"/>
          <p:cNvSpPr/>
          <p:nvPr/>
        </p:nvSpPr>
        <p:spPr>
          <a:xfrm>
            <a:off x="6343650" y="2171700"/>
            <a:ext cx="263767" cy="62865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16844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2" grpId="0" animBg="1"/>
      <p:bldP spid="3" grpId="0" animBg="1"/>
      <p:bldP spid="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49543" y="1603375"/>
            <a:ext cx="10515600" cy="5040313"/>
          </a:xfrm>
        </p:spPr>
        <p:txBody>
          <a:bodyPr numCol="1">
            <a:normAutofit/>
          </a:bodyPr>
          <a:lstStyle/>
          <a:p>
            <a:pPr marL="342900" indent="-342900">
              <a:lnSpc>
                <a:spcPct val="120000"/>
              </a:lnSpc>
              <a:buFont typeface="Wingdings" panose="05000000000000000000" pitchFamily="2" charset="2"/>
              <a:buChar char="v"/>
            </a:pP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Decision Making </a:t>
            </a:r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 Python </a:t>
            </a:r>
          </a:p>
          <a:p>
            <a:pPr marL="342900" indent="-342900">
              <a:lnSpc>
                <a:spcPct val="120000"/>
              </a:lnSpc>
              <a:buFont typeface="Wingdings" panose="05000000000000000000" pitchFamily="2" charset="2"/>
              <a:buChar char="v"/>
            </a:pP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Decision Making in </a:t>
            </a:r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JavaScript</a:t>
            </a:r>
            <a:endParaRPr lang="en-US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lnSpc>
                <a:spcPct val="120000"/>
              </a:lnSpc>
              <a:buFont typeface="Wingdings" panose="05000000000000000000" pitchFamily="2" charset="2"/>
              <a:buChar char="v"/>
            </a:pP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Decision Making in </a:t>
            </a:r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C#</a:t>
            </a:r>
            <a:endParaRPr lang="en-US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lnSpc>
                <a:spcPct val="120000"/>
              </a:lnSpc>
              <a:buFont typeface="Wingdings" panose="05000000000000000000" pitchFamily="2" charset="2"/>
              <a:buChar char="v"/>
            </a:pP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Decision Making in </a:t>
            </a:r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PHP </a:t>
            </a:r>
            <a:endParaRPr lang="en-US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lnSpc>
                <a:spcPct val="120000"/>
              </a:lnSpc>
              <a:buFont typeface="Wingdings" panose="05000000000000000000" pitchFamily="2" charset="2"/>
              <a:buChar char="v"/>
            </a:pP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Decision Making in </a:t>
            </a:r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C++ </a:t>
            </a:r>
            <a:endParaRPr lang="en-US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Oval 8"/>
          <p:cNvSpPr/>
          <p:nvPr/>
        </p:nvSpPr>
        <p:spPr>
          <a:xfrm>
            <a:off x="320916" y="42864"/>
            <a:ext cx="1514475" cy="1450656"/>
          </a:xfrm>
          <a:prstGeom prst="ellipse">
            <a:avLst/>
          </a:prstGeom>
          <a:solidFill>
            <a:schemeClr val="dk1"/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b="1" u="sng" dirty="0" smtClean="0">
                <a:solidFill>
                  <a:schemeClr val="bg1"/>
                </a:solidFill>
              </a:rPr>
              <a:t>Chap 06</a:t>
            </a:r>
            <a:endParaRPr lang="en-US" sz="2000" b="1" u="sng" dirty="0">
              <a:solidFill>
                <a:schemeClr val="bg1"/>
              </a:solidFill>
            </a:endParaRPr>
          </a:p>
        </p:txBody>
      </p:sp>
      <p:sp>
        <p:nvSpPr>
          <p:cNvPr id="2" name="Horizontal Scroll 1"/>
          <p:cNvSpPr/>
          <p:nvPr/>
        </p:nvSpPr>
        <p:spPr>
          <a:xfrm>
            <a:off x="2478774" y="218123"/>
            <a:ext cx="8636244" cy="1100137"/>
          </a:xfrm>
          <a:prstGeom prst="horizontalScroll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Decision </a:t>
            </a:r>
            <a:r>
              <a:rPr lang="en-US" sz="32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Making in 5 Programming Languages</a:t>
            </a:r>
            <a:endParaRPr lang="en-US" sz="32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190039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  <p:bldP spid="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49543" y="1603375"/>
            <a:ext cx="10515600" cy="5040313"/>
          </a:xfrm>
        </p:spPr>
        <p:txBody>
          <a:bodyPr numCol="2">
            <a:normAutofit/>
          </a:bodyPr>
          <a:lstStyle/>
          <a:p>
            <a:pPr>
              <a:lnSpc>
                <a:spcPct val="150000"/>
              </a:lnSpc>
            </a:pPr>
            <a:r>
              <a:rPr lang="en-US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Decisions </a:t>
            </a:r>
            <a:r>
              <a:rPr lang="en-US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Making in </a:t>
            </a:r>
            <a:r>
              <a:rPr lang="en-US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Python</a:t>
            </a:r>
          </a:p>
          <a:p>
            <a:pPr marL="971550" lvl="1" indent="-514350">
              <a:lnSpc>
                <a:spcPct val="150000"/>
              </a:lnSpc>
              <a:buFont typeface="+mj-lt"/>
              <a:buAutoNum type="romanLcPeriod"/>
            </a:pPr>
            <a:r>
              <a:rPr lang="en-US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if </a:t>
            </a:r>
            <a:r>
              <a:rPr lang="en-US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statement</a:t>
            </a:r>
          </a:p>
          <a:p>
            <a:pPr marL="971550" lvl="1" indent="-514350">
              <a:lnSpc>
                <a:spcPct val="150000"/>
              </a:lnSpc>
              <a:buFont typeface="+mj-lt"/>
              <a:buAutoNum type="romanLcPeriod"/>
            </a:pPr>
            <a:r>
              <a:rPr lang="en-US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if...else statement</a:t>
            </a:r>
          </a:p>
          <a:p>
            <a:pPr marL="971550" lvl="1" indent="-514350">
              <a:lnSpc>
                <a:spcPct val="150000"/>
              </a:lnSpc>
              <a:buFont typeface="+mj-lt"/>
              <a:buAutoNum type="romanLcPeriod"/>
            </a:pPr>
            <a:r>
              <a:rPr lang="en-US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Nested </a:t>
            </a:r>
            <a:r>
              <a:rPr lang="en-US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if statement </a:t>
            </a:r>
            <a:endParaRPr lang="en-US" sz="24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971550" lvl="1" indent="-514350">
              <a:lnSpc>
                <a:spcPct val="150000"/>
              </a:lnSpc>
              <a:buFont typeface="+mj-lt"/>
              <a:buAutoNum type="romanLcPeriod"/>
            </a:pPr>
            <a:r>
              <a:rPr lang="en-US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if </a:t>
            </a:r>
            <a:r>
              <a:rPr lang="en-US" sz="24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elif</a:t>
            </a:r>
            <a:r>
              <a:rPr lang="en-US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else statement.</a:t>
            </a:r>
          </a:p>
        </p:txBody>
      </p:sp>
      <p:sp>
        <p:nvSpPr>
          <p:cNvPr id="2" name="Horizontal Scroll 1"/>
          <p:cNvSpPr/>
          <p:nvPr/>
        </p:nvSpPr>
        <p:spPr>
          <a:xfrm>
            <a:off x="1618964" y="255898"/>
            <a:ext cx="8364780" cy="1100137"/>
          </a:xfrm>
          <a:prstGeom prst="horizontalScroll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Decisions </a:t>
            </a:r>
            <a:r>
              <a:rPr lang="en-US" sz="36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Making in Python</a:t>
            </a:r>
            <a:endParaRPr lang="en-US" sz="36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651065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49543" y="1603375"/>
            <a:ext cx="10515600" cy="5040313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b="1" u="sng" dirty="0">
                <a:solidFill>
                  <a:srgbClr val="002060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Decision Making Structure</a:t>
            </a:r>
            <a:endParaRPr lang="en-US" u="sng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structure in which we provide a condition, on the basis of condition, a statement or set of statement is execute.</a:t>
            </a:r>
          </a:p>
          <a:p>
            <a:pPr>
              <a:lnSpc>
                <a:spcPct val="150000"/>
              </a:lnSpc>
            </a:pP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We can use decision making structure, in which our code decide to execute statement OR set of statements  according to given  condition. </a:t>
            </a:r>
          </a:p>
        </p:txBody>
      </p:sp>
      <p:sp>
        <p:nvSpPr>
          <p:cNvPr id="2" name="Horizontal Scroll 1"/>
          <p:cNvSpPr/>
          <p:nvPr/>
        </p:nvSpPr>
        <p:spPr>
          <a:xfrm>
            <a:off x="1824953" y="213675"/>
            <a:ext cx="8364780" cy="1100137"/>
          </a:xfrm>
          <a:prstGeom prst="horizontalScroll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 algn="ctr">
              <a:lnSpc>
                <a:spcPct val="150000"/>
              </a:lnSpc>
            </a:pPr>
            <a:r>
              <a:rPr lang="en-US" sz="3600" b="1" dirty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Python Decision Making Structure</a:t>
            </a:r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2">
            <p14:nvContentPartPr>
              <p14:cNvPr id="3" name="Ink 2"/>
              <p14:cNvContentPartPr/>
              <p14:nvPr/>
            </p14:nvContentPartPr>
            <p14:xfrm>
              <a:off x="5205960" y="2125440"/>
              <a:ext cx="3929400" cy="200952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5196600" y="2116080"/>
                <a:ext cx="3948120" cy="20282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7561339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49543" y="1603375"/>
            <a:ext cx="10515600" cy="5040313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b="1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Examples: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Display a message “Congratulation, you can take participant in this program”, if person age is 18 or greater than 18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Display message ”Welcome” if day is Friday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Display message, “you are eligible for the admission of MCS”, if your marks greater than 1000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Show a message “It is even number” if user input a number that divisible by 2.</a:t>
            </a:r>
          </a:p>
        </p:txBody>
      </p:sp>
      <p:sp>
        <p:nvSpPr>
          <p:cNvPr id="2" name="Horizontal Scroll 1"/>
          <p:cNvSpPr/>
          <p:nvPr/>
        </p:nvSpPr>
        <p:spPr>
          <a:xfrm>
            <a:off x="1824953" y="213675"/>
            <a:ext cx="8364780" cy="1100137"/>
          </a:xfrm>
          <a:prstGeom prst="horizontalScroll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 algn="ctr">
              <a:lnSpc>
                <a:spcPct val="150000"/>
              </a:lnSpc>
            </a:pPr>
            <a:r>
              <a:rPr lang="en-US" sz="3600" b="1" dirty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Python Decision Making Structure</a:t>
            </a:r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2">
            <p14:nvContentPartPr>
              <p14:cNvPr id="3" name="Ink 2"/>
              <p14:cNvContentPartPr/>
              <p14:nvPr/>
            </p14:nvContentPartPr>
            <p14:xfrm>
              <a:off x="1518120" y="1830600"/>
              <a:ext cx="9322920" cy="420624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508760" y="1821240"/>
                <a:ext cx="9341640" cy="42249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4670016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49543" y="1603375"/>
            <a:ext cx="10515600" cy="5040313"/>
          </a:xfrm>
        </p:spPr>
        <p:txBody>
          <a:bodyPr>
            <a:normAutofit fontScale="92500" lnSpcReduction="10000"/>
          </a:bodyPr>
          <a:lstStyle/>
          <a:p>
            <a:r>
              <a:rPr lang="en-US" b="1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if statement</a:t>
            </a:r>
          </a:p>
          <a:p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It take a condition, if condition is true, then it execute a statement or set of statement. </a:t>
            </a:r>
          </a:p>
          <a:p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if condition is false, no thing to display.</a:t>
            </a:r>
          </a:p>
          <a:p>
            <a:endParaRPr lang="en-US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b="1" u="sng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Syntax</a:t>
            </a:r>
            <a:endParaRPr lang="en-US" b="1" u="sng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if (expression/condition):</a:t>
            </a:r>
          </a:p>
          <a:p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Statement or set of statement</a:t>
            </a:r>
          </a:p>
          <a:p>
            <a:endParaRPr lang="en-US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b="1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Example</a:t>
            </a:r>
          </a:p>
          <a:p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marks =60;</a:t>
            </a:r>
          </a:p>
          <a:p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if  (marks &gt; 70):</a:t>
            </a:r>
          </a:p>
          <a:p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print("Qualified for admission")</a:t>
            </a:r>
          </a:p>
          <a:p>
            <a:endParaRPr lang="en-US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Horizontal Scroll 1"/>
          <p:cNvSpPr/>
          <p:nvPr/>
        </p:nvSpPr>
        <p:spPr>
          <a:xfrm>
            <a:off x="1824953" y="213675"/>
            <a:ext cx="8364780" cy="1100137"/>
          </a:xfrm>
          <a:prstGeom prst="horizontalScroll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 algn="ctr">
              <a:lnSpc>
                <a:spcPct val="150000"/>
              </a:lnSpc>
            </a:pPr>
            <a:r>
              <a:rPr lang="en-US" sz="3600" b="1" dirty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Python Decision Making Structure</a:t>
            </a:r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2">
            <p14:nvContentPartPr>
              <p14:cNvPr id="3" name="Ink 2"/>
              <p14:cNvContentPartPr/>
              <p14:nvPr/>
            </p14:nvContentPartPr>
            <p14:xfrm>
              <a:off x="776880" y="1741320"/>
              <a:ext cx="7179840" cy="411696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767520" y="1731960"/>
                <a:ext cx="7198560" cy="41356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3739909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49543" y="1603375"/>
            <a:ext cx="10515600" cy="5040313"/>
          </a:xfrm>
        </p:spPr>
        <p:txBody>
          <a:bodyPr>
            <a:normAutofit/>
          </a:bodyPr>
          <a:lstStyle/>
          <a:p>
            <a:r>
              <a:rPr lang="en-US" b="1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if else statement</a:t>
            </a:r>
          </a:p>
          <a:p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It take a condition, if condition is true, then it execute a statement or set of statement. If condition is false, it will display a false like statement or set of statements.</a:t>
            </a:r>
          </a:p>
          <a:p>
            <a:r>
              <a:rPr lang="en-US" b="1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Syntax</a:t>
            </a:r>
          </a:p>
          <a:p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if (expression/condition):</a:t>
            </a:r>
          </a:p>
          <a:p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Statement or set of statement</a:t>
            </a:r>
          </a:p>
          <a:p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else:</a:t>
            </a:r>
          </a:p>
          <a:p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Statement or set of statement</a:t>
            </a:r>
          </a:p>
          <a:p>
            <a:endParaRPr lang="en-US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Horizontal Scroll 1"/>
          <p:cNvSpPr/>
          <p:nvPr/>
        </p:nvSpPr>
        <p:spPr>
          <a:xfrm>
            <a:off x="1824953" y="213675"/>
            <a:ext cx="8364780" cy="1100137"/>
          </a:xfrm>
          <a:prstGeom prst="horizontalScroll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 algn="ctr">
              <a:lnSpc>
                <a:spcPct val="150000"/>
              </a:lnSpc>
            </a:pPr>
            <a:r>
              <a:rPr lang="en-US" sz="3600" b="1" dirty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Python Decision Making Structure</a:t>
            </a:r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2">
            <p14:nvContentPartPr>
              <p14:cNvPr id="3" name="Ink 2"/>
              <p14:cNvContentPartPr/>
              <p14:nvPr/>
            </p14:nvContentPartPr>
            <p14:xfrm>
              <a:off x="1232280" y="1437840"/>
              <a:ext cx="6760080" cy="360792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222920" y="1428480"/>
                <a:ext cx="6778800" cy="36266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3895400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49543" y="1603375"/>
            <a:ext cx="10515600" cy="5040313"/>
          </a:xfrm>
        </p:spPr>
        <p:txBody>
          <a:bodyPr>
            <a:normAutofit/>
          </a:bodyPr>
          <a:lstStyle/>
          <a:p>
            <a:r>
              <a:rPr lang="en-US" b="1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Example</a:t>
            </a:r>
          </a:p>
          <a:p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marks =60</a:t>
            </a:r>
          </a:p>
          <a:p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if( marks &gt; 70 ):</a:t>
            </a:r>
          </a:p>
          <a:p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print("Qualified for admission")</a:t>
            </a:r>
          </a:p>
          <a:p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else:</a:t>
            </a:r>
          </a:p>
          <a:p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print(“Sorry, not Qualified")</a:t>
            </a:r>
          </a:p>
          <a:p>
            <a:endParaRPr lang="en-US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Horizontal Scroll 1"/>
          <p:cNvSpPr/>
          <p:nvPr/>
        </p:nvSpPr>
        <p:spPr>
          <a:xfrm>
            <a:off x="1824953" y="213675"/>
            <a:ext cx="8364780" cy="1100137"/>
          </a:xfrm>
          <a:prstGeom prst="horizontalScroll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 algn="ctr">
              <a:lnSpc>
                <a:spcPct val="150000"/>
              </a:lnSpc>
            </a:pPr>
            <a:r>
              <a:rPr lang="en-US" sz="3600" b="1" dirty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Python Decision Making Structure</a:t>
            </a:r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2">
            <p14:nvContentPartPr>
              <p14:cNvPr id="3" name="Ink 2"/>
              <p14:cNvContentPartPr/>
              <p14:nvPr/>
            </p14:nvContentPartPr>
            <p14:xfrm>
              <a:off x="3178800" y="2357280"/>
              <a:ext cx="1286280" cy="139356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3169440" y="2347920"/>
                <a:ext cx="1305000" cy="14122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6104471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49543" y="1603375"/>
            <a:ext cx="10515600" cy="5040313"/>
          </a:xfrm>
        </p:spPr>
        <p:txBody>
          <a:bodyPr>
            <a:normAutofit/>
          </a:bodyPr>
          <a:lstStyle/>
          <a:p>
            <a:r>
              <a:rPr lang="en-US" b="1" u="sng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Nested if statement</a:t>
            </a:r>
          </a:p>
          <a:p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Nested </a:t>
            </a: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if statement means, if statement inside another if statement  block</a:t>
            </a:r>
          </a:p>
          <a:p>
            <a:r>
              <a:rPr lang="en-US" b="1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Syntax</a:t>
            </a:r>
          </a:p>
          <a:p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if(condition 1) :</a:t>
            </a:r>
          </a:p>
          <a:p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if (condition 2):</a:t>
            </a:r>
          </a:p>
          <a:p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	statement or set of statement</a:t>
            </a:r>
          </a:p>
          <a:p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When condition 1 is true then condition 2 will be check, and inside 2</a:t>
            </a:r>
            <a:r>
              <a:rPr lang="en-US" baseline="30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nd</a:t>
            </a: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if statement block, all the statement or set of statement will be execute if both condition become true.</a:t>
            </a:r>
          </a:p>
          <a:p>
            <a:endParaRPr lang="en-US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Horizontal Scroll 1"/>
          <p:cNvSpPr/>
          <p:nvPr/>
        </p:nvSpPr>
        <p:spPr>
          <a:xfrm>
            <a:off x="1824953" y="213675"/>
            <a:ext cx="8364780" cy="1100137"/>
          </a:xfrm>
          <a:prstGeom prst="horizontalScroll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 algn="ctr">
              <a:lnSpc>
                <a:spcPct val="150000"/>
              </a:lnSpc>
            </a:pPr>
            <a:r>
              <a:rPr lang="en-US" sz="3600" b="1" dirty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Python Decision Making Structure</a:t>
            </a:r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2">
            <p14:nvContentPartPr>
              <p14:cNvPr id="3" name="Ink 2"/>
              <p14:cNvContentPartPr/>
              <p14:nvPr/>
            </p14:nvContentPartPr>
            <p14:xfrm>
              <a:off x="1205640" y="2446560"/>
              <a:ext cx="3857760" cy="275976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196280" y="2437200"/>
                <a:ext cx="3876480" cy="27784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7934956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18085</TotalTime>
  <Words>653</Words>
  <Application>Microsoft Office PowerPoint</Application>
  <PresentationFormat>Widescreen</PresentationFormat>
  <Paragraphs>146</Paragraphs>
  <Slides>18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6" baseType="lpstr">
      <vt:lpstr>Aharoni</vt:lpstr>
      <vt:lpstr>Arial</vt:lpstr>
      <vt:lpstr>Calibri</vt:lpstr>
      <vt:lpstr>Calibri Light</vt:lpstr>
      <vt:lpstr>Tahoma</vt:lpstr>
      <vt:lpstr>Times New Roman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Faisal Zamir</dc:creator>
  <cp:lastModifiedBy>Faisal Zamir</cp:lastModifiedBy>
  <cp:revision>739</cp:revision>
  <dcterms:created xsi:type="dcterms:W3CDTF">2021-11-08T00:20:31Z</dcterms:created>
  <dcterms:modified xsi:type="dcterms:W3CDTF">2023-01-05T02:11:45Z</dcterms:modified>
</cp:coreProperties>
</file>