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0:54:35.4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11683 8012 0,'74'0'110,"1"0"-95,-1 0 1,25 0-1,50-50 1,-49 1 0,-26 24-16,-24 0 15,-26 25 1,26 0 0,0 0-1,-1 25 1,1 24-16,-1 76 15,1-1 1,-25 24 0,-25-48-1,0 48 1,0 398 0,0-75-16,0-148 15,-25 148 1,25 75-1,0-224 1,-25-98 0,0-26-1,25 50 1,0 0-16,0-74 16,0-25-1,0-100 1,-24-24-1,24 0 1,0 0 312,0 24-312,0 50-1,0 1 1,0-26 0,-25 25-1,0 50 1,25 25-16,-25-50 16,25 74-1,0-49 1,0-75-1,0 26 1,0 24 0,0 0-1,0 0 1,0-25 0,0-49-16,0-1 15,0-24 1,-25 25-1,1-50 1,-1 49 0,0 1-1,-74-1 1,24 26-16,26-50 16,24-1-1,0 1 1,-49 0-1,49-25 1,0 25 0,-49-25-1,-1 0 1,1 0-16,-1 0 16,1 0-1,24 0 1,1 0-1,-1-25 1,1 25 0,24 0-1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05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</a:t>
            </a:r>
            <a:endParaRPr lang="en-US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 in Python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05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478774" y="218123"/>
            <a:ext cx="8636244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Operator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Python Operators 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Arithmetic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Identity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Membership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Bitwise operators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700851" y="228602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125600" y="2830680"/>
              <a:ext cx="455760" cy="2572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16240" y="2821320"/>
                <a:ext cx="474480" cy="259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51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Operator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 Operators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Arithmetic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or Relational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Decrement Operators 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700851" y="228602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in JavaScript 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4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Operator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 Operators 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Arithmetic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or Relational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 and Decrement Operators 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700851" y="228602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98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Operator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Operators 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Arithmetic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Conditional operator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 and Decrement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700851" y="228602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6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Operator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Operators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Arithmetic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Assignment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Logical 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Bitwise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</a:t>
            </a:r>
          </a:p>
          <a:p>
            <a:pPr marL="800100" lvl="1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Increment and Decrement operators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700851" y="228602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Operators in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29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06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Decision M</a:t>
            </a: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aking in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17251</TotalTime>
  <Words>177</Words>
  <Application>Microsoft Office PowerPoint</Application>
  <PresentationFormat>Widescreen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730</cp:revision>
  <dcterms:created xsi:type="dcterms:W3CDTF">2021-11-08T00:20:31Z</dcterms:created>
  <dcterms:modified xsi:type="dcterms:W3CDTF">2023-01-04T11:55:37Z</dcterms:modified>
</cp:coreProperties>
</file>