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7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5T10:36:07.00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10096 4887 0,'0'24'125,"24"-24"16,1 0-126,-25-49 1,50 24 0,49-50-16,25-24 15,-25 25 1,-49-1 0,-1 51-1,-24-26 1,0 25-1,0 0-15,0 1 32,-1 24-17</inkml:trace>
  <inkml:trace contextRef="#ctx0" brushRef="#br0" timeOffset="9938.7864">23639 5581 0,'25'-25'79,"24"25"-64,50-49-15,75-1 16,99-24-1,0-50 1,24 0 0,-73 49-1,-51 26 1,-24-1-16,-99 25 16,-1 0-1,-24 25 1</inkml:trace>
  <inkml:trace contextRef="#ctx0" brushRef="#br0" timeOffset="10488.1523">23937 6424 0,'0'-24'31,"99"-51"-15,25 26-1,0-26 1,-25 1-1,0-25 1,25 24 0,50-49-16,74 0 15,0-25 1,-50 25 0,-49 25-1,-74 74 1,-26-24-1,-24 24-15,25 25 16</inkml:trace>
  <inkml:trace contextRef="#ctx0" brushRef="#br0" timeOffset="11040.5218">24433 7516 0,'0'-25'47,"49"-25"-31,26-24-1,49 0 1,0-26 0,49-24-1,-24 50 1,99-75-16,-25 25 15,-49 50 1,-100 49 0,1-25-1,-50 50 1,0-25-16</inkml:trace>
  <inkml:trace contextRef="#ctx0" brushRef="#br0" timeOffset="11552.8626">25400 7813 0,'25'-49'79,"49"24"-64,1-25 1,-26 1-1,50-26 1,-24 1 0,49-25-16,-74 49 15,24 1 1,-74 24 0,25 25 15</inkml:trace>
  <inkml:trace contextRef="#ctx0" brushRef="#br0" timeOffset="13672.2846">27335 4242 0,'0'0'0,"-50"-50"15,1 25 1,-75-24 0,49-26-1,-74-24-15,25 25 16,-124-50-1,75 74 1,49 0 0,-50 25-1,0 1 1,-24-1 0,49-25-16,0 25 15,-49 25 1,24-24-1,50 24 1,25 0 0,-50 0-1,50 0 1,24 49-16,-49 26 16,-74 123-1,24 1 1,-24-51-1,49 51 1,-25-26 0,26 26-1,73-100-15,-24 25 16,49 0 0,1-25-1,-1 25 1,1 50-1,-1 49-15,0-74 16,50-25 0,0-49-1,0-1 1,0 25 0,0 75-1,0-1-15,0 1 16,0-50-1,25 0 1,0-74 0,-25 24-1,74 1 1,1 98 0,24 75-1,347 124 1,-49-148-1,-173-76 1,-51-73-16,1-26 16,24-24-1,26 0 1,48 0 0,-98-25-1,-100 0 1,1 0-1,-1 0-15,50 0 16,50 0 0,223 0-1,-149 0 1,-124-50 0,0 25-1,-75 1 1,51-1-1,49-74 1,247-323-16,-123 25 16,-74 124-1,-100 100 1,-25 49 0,-49 74-1,-25-49 1,25-75-1,49-124 1,-24-24 0,-25 123-16,0 100 15,-25 0 1,24 25 0,-24-75-1,0 25 1,25-50-1,-25 100 1,0-1 0,0 26-16,0-1 15,-49 0 1,-26 26 0,26-26-1,-1 25 1,0 0-1,-24 1 1,24 24 0,25-25-16,-24-25 15,-26 25 1,26-24 0,-26-50-1,26 49 1,-26-74-1,51 99 1,-26-24 0,25 49-1,0-25-15,1 0 16,-1 25 0,0-25 15,25 0 31</inkml:trace>
  <inkml:trace contextRef="#ctx0" brushRef="#br0" timeOffset="25699.3185">4366 6176 0,'24'0'109,"26"0"-93,49-24-16,-24 24 15,-1 0 1,0 0 0,-24 0-1,-25 0 1,0 0-16,24 0 16,26 0-1,-1 0 1,25 0-1,-24 0 1,-26 0 0,-24 0-1,0 0 32</inkml:trace>
  <inkml:trace contextRef="#ctx0" brushRef="#br0" timeOffset="27304.3889">8235 6276 0,'25'0'62,"25"0"-30,49 0-17,-25 0 1,-24 0-16,74 0 15,25 0 1,-25 0 0,-25 0-1,25 0 1,-74 0 0,-1 0-16,-49 24 15,50-24 1,-25 0 31</inkml:trace>
  <inkml:trace contextRef="#ctx0" brushRef="#br0" timeOffset="33362.438">26070 4862 0,'74'0'125,"1"0"-110,-1 0 1,-24 0-1,-26 0 1,1 49 0,50-24-16,-51 25 15,26-1 1,24 1 0,-24 0-1,-25-26 1,49 26-1,-49-25 1,0 24 0,0 1-1,-25 24-15,0 50 16,0 50 0,0-75-1,0-74 1,0 0-1,0 25 1,0-1 15,0 1-15,0-25 0,24-25-1,-24 24 1,0 1 62,25-25-78,-25 25 47,0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07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Python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07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478774" y="218123"/>
            <a:ext cx="8636244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&amp; Calling function in Python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Parameterized and non parameterized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Argument in Python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Arguments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Required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Arguments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Keyword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Arguments</a:t>
            </a:r>
          </a:p>
          <a:p>
            <a:pPr>
              <a:lnSpc>
                <a:spcPct val="150000"/>
              </a:lnSpc>
            </a:pP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571760" y="1250280"/>
              <a:ext cx="8661960" cy="1821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62400" y="1240920"/>
                <a:ext cx="8680680" cy="1840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651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&amp; Calling Function in JavaScript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Parameterized and non parameterized function in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Argument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JavaScript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Keyword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91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&amp; Calling Function in C#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Parameterized and non Parameterized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unction in C#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Argument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Keyword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 Argument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65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&amp; Calling Function in PHP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Parameterized and non Parameterized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unction in PHP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Argument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Keyword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 Argument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0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&amp; Calling Function in C++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Parameterized and non Parameterized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unction in C++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types of Argument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Multiple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argument 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Keyword argument</a:t>
            </a:r>
          </a:p>
          <a:p>
            <a:pPr marL="1028700" lvl="1" indent="-571500">
              <a:lnSpc>
                <a:spcPct val="150000"/>
              </a:lnSpc>
              <a:buFont typeface="+mj-lt"/>
              <a:buAutoNum type="romanLcPeriod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 Argument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359657" y="187659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Function in 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68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08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Loop in 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15997</TotalTime>
  <Words>207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Aharoni</vt:lpstr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747</cp:revision>
  <dcterms:created xsi:type="dcterms:W3CDTF">2021-11-08T00:20:31Z</dcterms:created>
  <dcterms:modified xsi:type="dcterms:W3CDTF">2023-01-05T14:57:55Z</dcterms:modified>
</cp:coreProperties>
</file>