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sldIdLst>
    <p:sldId id="256" r:id="rId2"/>
    <p:sldId id="258" r:id="rId3"/>
    <p:sldId id="265" r:id="rId4"/>
    <p:sldId id="270" r:id="rId5"/>
    <p:sldId id="271" r:id="rId6"/>
    <p:sldId id="272" r:id="rId7"/>
    <p:sldId id="273" r:id="rId8"/>
    <p:sldId id="259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58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3-01-02T15:30:18.00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6003 4862 0,'0'0'0,"0"25"266,0-1-251,49-24 64,1-24-79,0-1 15,24-50 1,-24 26-1,-1-1 1,1 0 0,-25 26-1,-1-1-15,1 25 32,-25-25-17,25 25 1,0 0 15</inkml:trace>
  <inkml:trace contextRef="#ctx0" brushRef="#br0" timeOffset="1467.9796">5879 5904 0,'0'24'110,"0"1"-95,0 0 1,0 0 0,25-25 15,-1 0 16,1 0-32,25 0 1,24-25 0,-24-25-1,24 1-15,-24 24 16,-1 0 0,-24 25 15,0 0 16</inkml:trace>
  <inkml:trace contextRef="#ctx0" brushRef="#br0" timeOffset="14775.8702">13717 5011 0,'0'0'0,"25"0"31,74-25-31,-25 25 16,-24 0 0,0 0-1,24 0 1,-24 0 0,-1 0-1,75 0 1,50 0-1,-50 0 1,-25 0 0,-24 25-16,-26-25 15,1 74 1,-25 50 0,-25 124-1,0 50 1,0-100-1,0 75 1,0 173 0,0 373-16,0-224 15,49 100 1,-49-373 0,25-74-1,-25-74 1,25-50-1,-25-25 1,0-49 0,0 24-16,0-123 47,0 197 171,0-73-202,0 123-16,0 199 16,0 74-1,0-148 1,-25 24-1,0 149 1,25-74-16,0-174 16,0 25-1,0-50 1,0 75 0,-49-25-1,49-1 1,0-123-16,0 0 15,0-50 1,-25 50 0,25-25-1,-25 50 1,25-50-16,-25-50 16,25-24-1,-25-25 1,25 0-1,0-1 48,-24-24-47,24 25-1,-50 0 1,25-25 15,-24 25-31,-1-25 16,0 0-1,26 0 1,-26 0 0,25 0-1,0 0 1,-24 0-1,24 0-15,0 0 16,0 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3-01-02T15:31:51.28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3870 2580 0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3-01-02T15:32:30.74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5432 7466 0,'25'0'109,"0"0"-93,24 0-1,-24 0 16,25 0 1,-25 25-17,24-25 1,-24 0 0,0 0-1,0 0 1,24 0-1,-24 0 1,0 0-16,0 0 16,0 0 31,-1 0-32</inkml:trace>
  <inkml:trace contextRef="#ctx0" brushRef="#br0" timeOffset="1772.1741">11336 5928 0,'0'0'0,"-75"0"16,1 0-16,49 0 16,-49 0-1,24 25 1,0-25 0,-24 25-1,24 0 1,1 0-1,24-25 1,0 0 0,-24 24-1,-1 1 1,25-25 0,-24 25-1,49 0 1,-25-25-1,0 0 1,0 25-16,0-1 31</inkml:trace>
  <inkml:trace contextRef="#ctx0" brushRef="#br0" timeOffset="2816.8716">10344 6003 0,'0'25'78,"0"24"-62,0 1 0,0 24-1,0-24 1,0-1-1,0 1 1,-25 0 0,25-26-1,0 1 1,0 0 0,0 0 15,25-25 94,-1 0-94,26 0-15,-25-25-1,0 25-15,-1-25 32,1 25-1,0 0 63</inkml:trace>
  <inkml:trace contextRef="#ctx0" brushRef="#br0" timeOffset="8474.6542">6003 7665 0,'0'0'0,"25"0"93,24 0-77,26 24 0,-1 1-16,25-25 15,0 0 1,50 0-1,0 0 1,50 0 0,-1 0-1,0 0 1,100 0-16,-149 0 16,-50 0-1,-74 0 1,0 0-1,-1 0 64,1 0-33</inkml:trace>
  <inkml:trace contextRef="#ctx0" brushRef="#br0" timeOffset="11073.3873">6871 7764 0,'-50'0'63,"-24"25"-63,-75-1 15,0 51 1,-248 148-1,75-74 1,49-50 0,75 25-1,-1-74-15,-24-1 16,49-24 0,25-25-1,50 0 1,25 0-1,-25 0 1,74-25-16,0 1 16,0-1-1,0 0 1,25 0 0,-24 25-1,-1-25 1,0 1-16,25-1 15,0 0 1,-25 25 0,25-50-1,0 1 1,0 24 0,-25 0-1,1 0-15,24-24 16,-25-1-1,0 25 1,0-74 0,0 49-1,1 26 1,24-1 0,0-25-1,0 25 1,0 1-16,-25-26 15,25 25 1,0-24 15,-25 24-15,25 0 0,0 0-1,0 0 1,0 1-16,-25-1 15,25 0 32,0 0 0,-25 25 188,1 0-235,24 50 15,-25-50 1,0 49-1,25-24 1,-25 0 0,0 0-1,0 24 48,25-24-32,-24-25-31,24 25 16,0 0 15,0 0 0,0-75 94,24 25-109,26-49-16,0 24 15,-1 1 1,-49-1 0,25 50-1,-25-25 1,25 0 125,0 25-126,-25-24 1,25-1-1,-25 50 110,24 24-109,1-24 15,0-25 16,-25 25 31</inkml:trace>
  <inkml:trace contextRef="#ctx0" brushRef="#br0" timeOffset="31217.8477">11881 8979 0,'25'0'63,"0"0"-47,74 0-1,-24 0 1,-26 0-1,26 0 1,-1 0-16,1 0 16,-26 0-1,1 0 1,-50 25 0,49-25-1,1 0 1,0 0-1,-1 0 1,1 0 0,-25 0-16,24 0 15,-24 0 17,-25 25 280</inkml:trace>
  <inkml:trace contextRef="#ctx0" brushRef="#br0" timeOffset="32951.0066">16669 9203 0,'25'0'125,"24"0"-109,1 0-1,24 0 1,25 0-16,-24 0 16,-26 24-1,-24-24 1,25 0-1,-25 25 1,-1-25 0,1 0 62</inkml:trace>
  <inkml:trace contextRef="#ctx0" brushRef="#br0" timeOffset="44212.5293">2332 7045 0,'-25'0'219,"0"0"-157,0 0-46,0 0-1,-24 0 17,24 0-1,0 0-16,0 0-15,-24 0 16,24 0 0,0 0 15,0 0-15,1 0-1,-1 0 1,-25 0-16,1 0 15,24 24 17,0 1-17,0-25 17,0 50-17,1-25 16,-1-1-31,0 26 16,-25 49 0,25 25-1,25-25 1,-24-24 0,-1-1-1,25-49 1,0 25-1,0-1-15,0 50 16,0-24 0,0-1-1,0 1 1,0-26 0,0 1-1,0 0 1,0 24-1,0-24-15,0-1 32,0 1-32,0-25 15,0 74 313,0-25-312,0 1 0,0-1-16,25-24 15,-25 24 1,0-24 0,24-1-1,-24 1 1,0-25-1,25 24-15,-25 26 16,0-1 0,25-49-1,-25 0 1,25 0 15,0-1-15,-25 1-1,25 0 1,-25 25 0,24-26-1,1 1 1,-25 25-16,25-1 16,0 26-1,-25-26 1,0 1-1,25 0 1,-25-26-16,0 1 31,0 0-15,0 0 0,24 25-1,-24-26 1,0 1-16,0 0 15,0 0 1,0 0 0,0-1 31,0 1 281,25 0-313,0 25 1,0-1 15,0-24-15,-1 0-1,1 24-15,0-24 16,25 0 0,-50 0-1,49 24 1,-24-24 0,0 25-1,24-50-15,-24 49 16,0-49-1,0 50 1,24-25 0,-49 0-1,25-25 1,-25 24-16,50-24 16,-50 25-1,49 0 1,-24-25-1,25 25 1,-25 0-16,49-25 16,-49 0 15,25 0 16,-1 0-47,-24 0 15,25 0 1,-26 0 0,1 0-1,0 0 1,0 0 0,24 0-16,-24-25 15,25-25 1,-25 25-1,-1-24 1,-24-1-16,75 50 250,-1-25-219,-24 25-31,-1 0 16,1 0 0,-25 0-1,0 0-15,49 0 16,-49 0-1,24 0 1,-24 0 0,0 0 15,0 0 0,0 0 32,0 0 30,-1 0-61,1 0-17,0 0 17,0 0-17,0 0 16,-1 0-15,1 0 0,25-24 15,-25 24-15,-1-25-1,51 0 1,49 25-1,49-50-15,-73 26 16,-26 24 0,-24 0-1,-26 0 1,1 0 0,0 0-1,0-25 1,0 25 15,-25-25-15</inkml:trace>
  <inkml:trace contextRef="#ctx0" brushRef="#br0" timeOffset="61408.0397">4192 10592 0,'25'0'93,"0"0"-77,-1 0 0,1 0-1,25 0 1,-25 0 0,-1 0-1,26 0-15,0 0 16,-26-25-1,26 25 1,-25 0 0,24 0 31,-24 0-16,0 0 0,0 0 16,0 0-31,-25-25-1,24 25 1,1 0 124,0 0-108,0 0-32,0 0 31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3-01-02T15:42:28.64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13915 5655 0,'25'0'78,"25"0"-62,49 0 0,0 0-16,0 0 15,75 0 1,25 0-1,98 25 1,-123 0 0,-75 0-1,0-25 1,-74 25 0,0-25-16,25 24 15,24 1 1,-49-25-1,0 0 1,24 25 0,-24-25 15,0 0-15,0 0-1</inkml:trace>
  <inkml:trace contextRef="#ctx0" brushRef="#br0" timeOffset="3128.0909">14660 4490 0,'0'24'78,"0"26"-63,0-25-15,0 0 16,0 24 0,0-24-1,24-25 48,1 0-16,0 0-32,25 0 1,-1-50 0,1 26-1,-1-26 1,1 25-1,0-24-15,24 24 16,-49 0 0,0 25-1,-25-25 1</inkml:trace>
  <inkml:trace contextRef="#ctx0" brushRef="#br0" timeOffset="6579.3956">5283 7268 0,'25'0'79,"0"0"-64,25 0-15,-1 0 16,1 0-1,49 25 1,0-1 0,-24-24-1,-1 0 1,1 25 0,-51-25-16,1 25 15,0-25 1,0 0-1,24 0 1,26 0 0,-26 0-1,26 0 1,-26 0 0,1 0-16,0 0 15,24 0 1,0 25-1,-24-25 1,24 0 0,1 0-1,-26 0 1,26 0-16,-1 0 16,-24 0-1,0 0 1,-26 0-1,1 0 17,0 0-17,-25-50 1</inkml:trace>
  <inkml:trace contextRef="#ctx0" brushRef="#br0" timeOffset="9741.5113">13915 6152 0,'0'0'0,"-49"0"31,-1 0-15,25 0-1,1 0 1,-51 0 0,26 0-1,-1 0 1,0 0 0,1 0-1,24 0-15,-74 49 16,49-24-1,25-25 1,1 0 0,-1 25-1,0-25 1,0 0 31,25 25-16</inkml:trace>
  <inkml:trace contextRef="#ctx0" brushRef="#br0" timeOffset="10725.1736">13122 6077 0,'-25'0'78,"0"25"-47,25 25-31,-25-1 16,25-24-1,-25 0 1,25 0 0,0-1-1,-24 1 1,24 0 0,0 0 15,0 0 16,49-1 15,1-24-46,-1 0-16,-24 0 15,0 0 1,0 0 0,0 0 77</inkml:trace>
  <inkml:trace contextRef="#ctx0" brushRef="#br0" timeOffset="13700.1542">11633 7590 0,'25'0'78,"25"0"-63,-1 0-15,1 0 16,24 0 0,50-25-1,0 1 1,-49 24 0,-25-25-16,-26 25 15,1 0 1,25 0-1,-25-25 1,-1 25 0,51-25-1,-50 25 1,24 0 15,-24 0 16,0 0-31,0 0-1,-1 0 32</inkml:trace>
  <inkml:trace contextRef="#ctx0" brushRef="#br0" timeOffset="18219.1745">2927 6152 0,'0'24'47,"0"26"-32,25-25 1,0 0-1,-1 24 1,-24 1 0,25-50-1,-25 25-15,25-1 32,0-24-17,0 0 16,-1 0 1,51-24-17,-26-1 1,1-50-16,49-73 16,0 73-1,-49 1 1,-25 49-1,-25 0 17,25 25-1</inkml:trace>
  <inkml:trace contextRef="#ctx0" brushRef="#br0" timeOffset="28593.1049">8310 10294 0,'24'0'109,"51"0"-93,-26 0-1,26 25 1,24 0 0,-25-1-1,26-24 1,48 0-1,-48 0-15,-1 0 16,-49 0 0,-26 0-1,1 0 1,0 0 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3-01-02T15:47:57.04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14263 5879 0,'74'0'62,"25"-25"-46,25 0 0,50 0-16,0 25 15,-75 0 1,25 0 0,99 25-1,-99 25 1,25 24-1,-25-49-15,50 25 16,-75-26 0,-25 1-1,1-25 1,-51 0 0,51 0-1,-50 0 1,-1 0-1,1 0 1,25 0-16,-25 0 16,74 0-1,-49 0 1,-1 0 0,-24 0-1,0 0 32,0 0-16,-1 0 47,1 0-15,0 0-32,0 0-15</inkml:trace>
  <inkml:trace contextRef="#ctx0" brushRef="#br0" timeOffset="16073.7304">12328 7243 0,'25'0'46,"0"0"-30,24 0 0,-24 0-16,49 0 15,-49 0 1,50 0 0,24 0-1,74 0 1,-49 25-1,-24-25-15,-26 0 16,1 0 0,-1 0-1,0 0 1,-24 25 0,-25-25-1,0 0 1,24 0-16,26 24 15,-1-24 1,0 0 0,26 0-1,-1 0 1,0 0-16,-49 0 16,-1 0-1,-24 0 1,0 0-1,0 0 1,-1 0 0,1 0-1,0 0 1,0 0 0,49 0-1,-24 0 1,24 0-1,-24 0-15,0 0 16,-26 0 0,1 0-1,0 0 1,0 0 0,0 0-1,-1 0-15,-24-24 16,25-1-1,25 25 235,24 0-234,-49 0 0,0 0-1,24 0-15,1 25 16,-25-1 0,0-24-1,49 0 1,-49 25-1,49 0 1,-24-25 0,0 0-1,-26 0-15,1 0 16,-25 25 0,25-25 15,0 0 0,0 0-15,-1 0-1,1 0 1,0 0 15,25 0-15,-1 0-1,-24 0 1,0 0 0,24 0-1,-24 0-15,0 0 16,25 0 0,-26 0 15,1 0 31</inkml:trace>
  <inkml:trace contextRef="#ctx0" brushRef="#br0" timeOffset="37926.3293">1116 8012 0,'-49'0'47,"24"0"-15,-25 0-17,25 0 32,1 0-16,-1 0 16,0 0-16,25 25 16,-25-25-31,25 25 31,0-1-16,0 1-15,0 0-1,25 0 17,0-25-1,0 0 0,-1 25-15,-24-1 15,25-24-15,0 0-1,0 25 16,-25 0 1,0 0 15,0 0-16,0-1-16,0 1 17,0 0-1,0 0-15,-25-25-1,0 25 1,0-25 15,1 0-15,-1 0-1,0 0 1,0 0 15,0 0 16</inkml:trace>
  <inkml:trace contextRef="#ctx0" brushRef="#br0" timeOffset="39388.3171">1538 7689 0,'-25'50'94,"0"-25"-79,0 0 1,25 24 0,0-24-1,0 0 1,-24 0-1,-1-1 1,25 26-16,-25-25 31,25 49-15,0-49 0,-25 0-1,25 0-15,-25 0 31,25-1-15,0 1 0,0 0-1,0 0 1,0 24-16,0-24 31,-24-25-15,24 25-1,0 0 1,0 0 0,0-1-1,0 1 32,0 0 0,24-25 47</inkml:trace>
  <inkml:trace contextRef="#ctx0" brushRef="#br0" timeOffset="40006.7249">1290 8186 0,'0'-25'47,"25"0"-31,24 0 0,26 0-1,-26 1 1,-24 24-1,0 0 1,0-25 0</inkml:trace>
  <inkml:trace contextRef="#ctx0" brushRef="#br0" timeOffset="41000.3846">1563 8037 0,'24'0'46,"1"0"-30,0 0 0,0 0 15,0 0-15,-25 25 15,25-25-16,-25 24 1,0 1 31,0 0-31,0 0-1,0 24 16,0-24 16,-25 0-15,0-25-32,0 0 62,25-25-15,0 0-31,0 1-1,0-1 1,0 0-1,0 0 1,25-24 0,-25 24-1,50-25 1,-26 0 0,1 26-1,-25-1 79</inkml:trace>
  <inkml:trace contextRef="#ctx0" brushRef="#br0" timeOffset="41464.6954">1811 8037 0,'0'25'16,"0"-1"15,0 1 0,0 0-15,0 0 0,0 0 15</inkml:trace>
  <inkml:trace contextRef="#ctx0" brushRef="#br0" timeOffset="41786.9072">1860 7962 0</inkml:trace>
  <inkml:trace contextRef="#ctx0" brushRef="#br0" timeOffset="42816.5993">2034 7913 0,'0'24'16,"0"1"15,0 0-15,0 0 15,0 0 0,0 0 32,0-50 77,25 25-124,-25-50 0,0 25-1,0 0 1,25 25 15,-25-24-31,24 24 110,1 0-79,-25 24 0,0 1-15,0 0-1,0 0 32,0 0-16</inkml:trace>
  <inkml:trace contextRef="#ctx0" brushRef="#br0" timeOffset="44851.9558">2431 7789 0,'-25'0'125,"0"0"-78,0 0-31,25 24 30,-24 1-30,24 0 15,0 0 1,0 0 30,49-25 1,-24 0-48,0 0 16,0 0 16,-25-25-31,0 0 0,24 25 15,-24 50 156,0-26-155,0 1-1,0 0 0,0 0 0,0 0 32,0 0-1,-24-1 16,-1-24-46,25-24 77,0-1-93,0 0-1,0 0 1,0 0 31,0 0 47,25 25-63</inkml:trace>
  <inkml:trace contextRef="#ctx0" brushRef="#br0" timeOffset="52002.733">8235 8756 0,'-25'0'78,"-24"50"-63,24-26 1,-49 26 0,-1 24-16,1-24 15,24 25 1,-74-1 0,50-49-1,-50 49 1,-25-24-1,0-1-15,25 1 16,-25 0 0,0-1-1,-74 26 1,0-26 0,24 1-16,51-25 15,48-25 1,1 0-1,49 0 1,26-25 0,-1-25-1,0 25-15,0 1 16,25-26 0,-25 50 202,-74 0-202,-25 0 0,-74 0-1,24 0 1,1 0-1,48 0 1,-48 0 0,98 0-16,1 0 15,24 0 1,26 0 0,-26 0-1,25-25 1,0 0-1,-24 25 1,-1 0 0,25-24-1,-49-1 1,24 0 0,26 25-1,-26-25-15,25 0 16,0 25-1,-24-24 1,24-1 15,25 0-15,-25 25 0,25-25 15,-25 25-16,25-25 1,0 1 15,0-1 1,-24 25-1,24-25-16,-25 25-15,25-25 16,0 0 31,0 1-16,0-1 0,0 0 1,0 0-1,-50 25 172,25 50-187,0-25-1,25-1 1,-24 1 0,-1-25-1,25 25 1,0 0-16,-25-25 15,25 25 1,-25-1 31,25 1 109</inkml:trace>
  <inkml:trace contextRef="#ctx0" brushRef="#br0" timeOffset="53428.7021">3721 9004 0,'25'0'125,"-1"0"-93,1 0-17,0 0 16,0 0 1,0 0-17,-1 25-15,1-25 16,0 0 0,0 0 15,0 0-16,-1 0 32,1 0-31,0 0 46,0 0-30,0 0 61,-25 25 64</inkml:trace>
  <inkml:trace contextRef="#ctx0" brushRef="#br0" timeOffset="66693.5501">24036 9252 0,'0'0'0,"0"25"109,0 0-78,25-25 1,-1 0 30,1 0-31,0 0-15,0 0 0,49-50-1,1 1 1,-51-1-16,26 0 15,-25 26 1,0-26 0,24 25 31,-24 0-16,0 0 0,0 1 16,-1 24-16,-24-25 0,25 25-15,0-25 62,0 25-31,0-25-47,-25 0 31,24 25-15,1 0 15,-25-24-15,25 24-1,0 0 1,-25-25 437</inkml:trace>
  <inkml:trace contextRef="#ctx0" brushRef="#br0" timeOffset="77830.9943">4911 13395 0,'0'-25'31,"124"25"16,0-25-32,25 0 1,-50 25-16,-24 0 16,-1 0-1,-24 0 1,24 0-1,25 0 1,-49 0-16,0 0 16,-1 0-1,1 0 1,-25 0 0,0 0-1,-1 0 1,1 0-16,0 0 15,0 0 17,0 0 202,24 0-234,1 0 16,24 0-1,1 0 1,-1 0 0,0 25-1,-24-25 1,24 0-1,1 0-15,-26 0 16,1 0 0,0 0-1,-1 0 1,1 0 0,-25 25-1,49-25 1,-24 0-1,-1 0 1,-24 0 0,0 0-1,0 0-15,-25 25 16,49-25 0,-24 0 15,0 0 0,0 0-31,0 0 16,24-25-1,-24 25 235,49 0-234,-24 0-16,24 0 16,-24 0-1,0 0 1,-26 0-1,1 0 1,25 0 0,-1 0-16,-24 0 15,25 0 1,-25 0 0,24 0-1,-24 0 1,25 0-1,-25 0 17,-1 0-17,1 0 1,0 0 46,0 0 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3-01-02T16:17:35.50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19745 3150 0,'24'0'94,"1"0"-78,25 0-1,49 0 1,-25 0-1,26 0 1,-1 0-16,-25 0 16,1 0-1,-26 0 1,26 0 0,-26 0-1,1 0 1,-25 0-16,24 0 15,1 0 1,0 0 0,-26 0-1,1 0 1,0 0 0,0 0-1,0 0 1,-1 0-1,1 0 1,0 0 0,0 0-1,0 0 32</inkml:trace>
  <inkml:trace contextRef="#ctx0" brushRef="#br0" timeOffset="13947.3187">12849 5854 0,'0'0'0,"25"0"0,-1 0 16,51 0-1,-26 0 1,26 0-1,-1 0 1,125 0 0,-1-25-1,50 0 1,-25 0 0,25 1-1,-49 24-15,24-25 16,-74 0-1,-75 0 1,-24 25 0,-25 0 15,0 0 16</inkml:trace>
  <inkml:trace contextRef="#ctx0" brushRef="#br0" timeOffset="25850.2716">9599 7268 0,'25'25'78,"0"-1"-62,-25 1-16,0 0 16,25 0-1,-25 0 17,25-25-17,-1 0 79,1 0-63,0 0 0,25 0-15,-1-50 15,-24 25-31,25-24 16,-26 24 0,-24 0-1,50 0 1,-25 0-1,-25 1 17</inkml:trace>
  <inkml:trace contextRef="#ctx0" brushRef="#br0" timeOffset="32336.6068">8384 10145 0,'0'-25'31,"25"25"48,49 0-64,-24 0 1,24 0-1,-24 0-15,-1 0 16,1 25 0,-25-25-1,0 0 1,24 0 0,-24 0-1,0 0 16,0 0-31,-1 0 32,1 25-1,0-25 0,0 0-15,0 0-1,0 0 17,-1 0 15,1 0-1</inkml:trace>
  <inkml:trace contextRef="#ctx0" brushRef="#br0" timeOffset="42930.6863">1563 9376 0,'0'25'94,"0"0"-79,0 0 1,0-1 0,0 1-1,0 0 1,24 25 15,-24-26 0,25-24 79,0 0-63,25-24-32,24-26-15,1-49 16,24 24-1,-25 1 1,1 24 0,-26 1-1,1-1 1,-1 25 0,-24-24-16,25 24 15,-25 0 1,-1 0-1,1 0 1,0 25 0,-25-24-1,25 24 1</inkml:trace>
  <inkml:trace contextRef="#ctx0" brushRef="#br0" timeOffset="49487.0634">17363 11733 0,'25'0'109,"25"0"-93,-1 0-1,1 0-15,24 0 16,1 0 0,-1 0-1,1 0 1,-1 0-1,-49 24 1,0-24 0,-1 0-1,1 0 17,0 0-1,0 0 0,0 0 0</inkml:trace>
  <inkml:trace contextRef="#ctx0" brushRef="#br0" timeOffset="72790.6352">3051 13345 0,'0'-25'31,"50"25"32,-26 0-63,26 0 15,0 0 1,24 0 0,-24 0-1,24 0 1,-24 0-16,-1 0 15,1 0 1,-25 0 0,-1 0-1,1 0 1,0 0 0,0 0 15,0 0 31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3-01-02T16:26:20.57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13271 5705 0,'24'0'140,"1"0"-124,25 0 0,-25 0-1,-1 0 1,1 0-1,0 0 1,0 0 0,0 0-16,-1 0 15,1 0 1,0 0 15,0 0 16,-25 25 141</inkml:trace>
  <inkml:trace contextRef="#ctx0" brushRef="#br0" timeOffset="5855.9179">2332 7218 0,'24'0'93,"1"0"-61,25 0-17,-1 0-15,1 0 16,-25 0 0,24 0-1,1 0 1,0 0-1,-1 0 1,1 25-16,0-25 16,24 0-1,-49 0 1,24 0 0,-24 0 15,0 0-16,0 0 1,0 0 0,-1 0-1,1 0 17</inkml:trace>
  <inkml:trace contextRef="#ctx0" brushRef="#br0" timeOffset="16234.8475">6449 8086 0,'0'-24'16,"-25"-1"0,1 25-1,-1-25 1,-25 0 0,25 25 15,-24-25-16,-1 25 1,25 0 0,-24 0 15,24 0-15,-25-25-1,26 25 1,-26 0-1,0 0 1,26 0 0,-1 0-16,-25 0 15,25 0 17,-24 0-17,24 0 1,25-24-1,-50 24 1,25 0-16,1 0 16,-26 0-1,25 0 17,0 0 14,1 0 64,-1 0-95,25 24 32,0 1-31,-25-25 0,25 25 30,0 0 1,-25-25-47,25 25 32,0 0-17,0-1 16</inkml:trace>
  <inkml:trace contextRef="#ctx0" brushRef="#br0" timeOffset="17574.7522">4589 8830 0,'25'0'156,"-1"0"-141,1 0 1,25 0 0,99 0-1,-50 0-15,0 0 16,-24 0 0,-26 0-1,-24 0 1,0 0-1,0 0 1,-1 0-16,1 0 16,0 0-1,25 0 1,-26 0 0,1 0-1,0 0 48</inkml:trace>
  <inkml:trace contextRef="#ctx0" brushRef="#br0" timeOffset="22480.0286">13097 9252 0,'0'50'62,"0"-25"-30,0-1-17,0 1 1,25 0-1,-1 0 17,1 0-1,25-25 0,0-25-15,24-25-1,199-123 1,-50-1-16,-49 50 16,-26 25-1,-48-1 1,-26 76 0,1-26-1,-26 25 1,-24 0-1,0 25 1</inkml:trace>
  <inkml:trace contextRef="#ctx0" brushRef="#br0" timeOffset="28368.9542">2679 11981 0,'50'0'110,"-26"24"-95,26-24 1,0 0-16,24 25 16,-24-25-1,-1 0 1,1 0 0,-25 25-1,-1-25 1,1 0 31</inkml:trace>
  <inkml:trace contextRef="#ctx0" brushRef="#br0" timeOffset="31154.815">4911 12030 0,'25'0'47,"0"0"-31,25 0-1,-1-25 1,26 25 0,24 0-1,25-24 1,-50 24-16,1 0 15,-26-25 1,-24 25 0,0 0-1,24 0 1,-24 0 0,0 0 46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1/2/2023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738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1/2/2023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80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1/2/2023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131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1/2/2023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78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1/2/2023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516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1/2/2023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465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1/2/2023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78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1/2/2023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513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1/2/2023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811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1/2/2023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473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1/2/2023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848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4BCA8-0371-4C1C-9FD0-02EEEC16B4D4}" type="datetimeFigureOut">
              <a:rPr lang="en-US" smtClean="0"/>
              <a:t>1/2/2023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23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.emf"/><Relationship Id="rId4" Type="http://schemas.openxmlformats.org/officeDocument/2006/relationships/customXml" Target="../ink/ink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customXml" Target="../ink/ink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customXml" Target="../ink/ink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customXml" Target="../ink/ink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customXml" Target="../ink/ink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1700380" y="252229"/>
            <a:ext cx="2890837" cy="948832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40000"/>
                  <a:lumOff val="60000"/>
                </a:schemeClr>
              </a:gs>
              <a:gs pos="46000">
                <a:schemeClr val="accent5">
                  <a:lumMod val="95000"/>
                  <a:lumOff val="5000"/>
                </a:schemeClr>
              </a:gs>
              <a:gs pos="100000">
                <a:schemeClr val="accent5">
                  <a:lumMod val="60000"/>
                </a:schemeClr>
              </a:gs>
            </a:gsLst>
            <a:lin ang="2700000" scaled="1"/>
            <a:tileRect/>
          </a:gradFill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Chapter </a:t>
            </a:r>
            <a:r>
              <a:rPr lang="en-US" sz="3200" b="1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02</a:t>
            </a:r>
            <a:endParaRPr lang="en-US" sz="3200" b="1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5955741"/>
            <a:ext cx="12192000" cy="164651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Vertical Scroll 4"/>
          <p:cNvSpPr/>
          <p:nvPr/>
        </p:nvSpPr>
        <p:spPr>
          <a:xfrm>
            <a:off x="1222487" y="1430020"/>
            <a:ext cx="3579587" cy="4358486"/>
          </a:xfrm>
          <a:prstGeom prst="verticalScroll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I/O</a:t>
            </a:r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Functions</a:t>
            </a:r>
          </a:p>
          <a:p>
            <a:pPr algn="ctr"/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 </a:t>
            </a:r>
            <a:endParaRPr lang="en-US" sz="36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FIVE</a:t>
            </a:r>
            <a:endParaRPr lang="en-US" sz="36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Programming </a:t>
            </a:r>
          </a:p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Languages</a:t>
            </a:r>
            <a:endParaRPr lang="en-US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9275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 numCol="1">
            <a:normAutofit fontScale="92500" lnSpcReduction="10000"/>
          </a:bodyPr>
          <a:lstStyle/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Input Function in Python</a:t>
            </a: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Output Function in Python</a:t>
            </a: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Input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Function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JavaScript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Output Function in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JavaScript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Input </a:t>
            </a:r>
            <a:r>
              <a:rPr lang="en-US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Function </a:t>
            </a:r>
            <a:r>
              <a:rPr lang="en-US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C#</a:t>
            </a:r>
            <a:endParaRPr lang="en-US" dirty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Output Function in </a:t>
            </a:r>
            <a:r>
              <a:rPr lang="en-US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C#</a:t>
            </a:r>
            <a:endParaRPr lang="en-US" dirty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Input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Function 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PHP</a:t>
            </a:r>
            <a:endParaRPr lang="en-US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Output Function in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PHP</a:t>
            </a:r>
            <a:endParaRPr lang="en-US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Input 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Function 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C++</a:t>
            </a:r>
            <a:endParaRPr lang="en-US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Output Function in 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C++</a:t>
            </a:r>
            <a:endParaRPr lang="en-US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endParaRPr lang="en-US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320916" y="42864"/>
            <a:ext cx="1514475" cy="1450656"/>
          </a:xfrm>
          <a:prstGeom prst="ellipse">
            <a:avLst/>
          </a:prstGeom>
          <a:solidFill>
            <a:schemeClr val="dk1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u="sng" dirty="0" smtClean="0">
                <a:solidFill>
                  <a:schemeClr val="bg1"/>
                </a:solidFill>
              </a:rPr>
              <a:t>Chap 02</a:t>
            </a:r>
            <a:endParaRPr lang="en-US" sz="2000" b="1" u="sng" dirty="0">
              <a:solidFill>
                <a:schemeClr val="bg1"/>
              </a:solidFill>
            </a:endParaRPr>
          </a:p>
        </p:txBody>
      </p:sp>
      <p:sp>
        <p:nvSpPr>
          <p:cNvPr id="2" name="Horizontal Scroll 1"/>
          <p:cNvSpPr/>
          <p:nvPr/>
        </p:nvSpPr>
        <p:spPr>
          <a:xfrm>
            <a:off x="2628899" y="242250"/>
            <a:ext cx="8364780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I/O Functions of 5 Programming Languages</a:t>
            </a:r>
            <a:endParaRPr lang="en-US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2116440" y="1643040"/>
              <a:ext cx="3286440" cy="39474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107080" y="1633680"/>
                <a:ext cx="3305160" cy="3966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19003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get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 user, we used input() method in Python3</a:t>
            </a: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Name = input(“Enter you name”)</a:t>
            </a: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display result to user as output we used print() method in Python3</a:t>
            </a: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rint(Name)</a:t>
            </a:r>
          </a:p>
        </p:txBody>
      </p:sp>
      <p:sp>
        <p:nvSpPr>
          <p:cNvPr id="2" name="Horizontal Scroll 1"/>
          <p:cNvSpPr/>
          <p:nvPr/>
        </p:nvSpPr>
        <p:spPr>
          <a:xfrm>
            <a:off x="1824953" y="213675"/>
            <a:ext cx="8364780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I/O Functions in Python</a:t>
            </a:r>
            <a:endParaRPr lang="en-US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1393200" y="928800"/>
              <a:ext cx="360" cy="3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383840" y="919440"/>
                <a:ext cx="19080" cy="19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553680" y="2134080"/>
              <a:ext cx="5652720" cy="18133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44320" y="2124720"/>
                <a:ext cx="5671440" cy="1832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51063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get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 user, we used </a:t>
            </a:r>
            <a:r>
              <a:rPr lang="en-US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window.prompt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()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 in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JavaScript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name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window.prompt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(“Enter your name”)</a:t>
            </a: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display result to user as output we used </a:t>
            </a:r>
            <a:r>
              <a:rPr lang="en-US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document.write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()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 in JavaScript</a:t>
            </a:r>
          </a:p>
          <a:p>
            <a:pPr>
              <a:lnSpc>
                <a:spcPct val="120000"/>
              </a:lnSpc>
            </a:pP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document.write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(name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ct val="120000"/>
              </a:lnSpc>
            </a:pPr>
            <a:endParaRPr lang="en-US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Horizontal Scroll 1"/>
          <p:cNvSpPr/>
          <p:nvPr/>
        </p:nvSpPr>
        <p:spPr>
          <a:xfrm>
            <a:off x="1824953" y="213675"/>
            <a:ext cx="8364780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I/O Functions in JavaScript</a:t>
            </a:r>
            <a:endParaRPr lang="en-US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1053720" y="1589400"/>
              <a:ext cx="4590360" cy="21434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044360" y="1580040"/>
                <a:ext cx="4609080" cy="2162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93264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get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 user, we used </a:t>
            </a:r>
            <a:r>
              <a:rPr lang="en-US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Console.ReadLine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method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C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#.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dirty="0" err="1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System.Console.WriteLine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(“Enter your name”);</a:t>
            </a: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tring name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dirty="0" err="1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Console.ReadLine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display result to user as output we used </a:t>
            </a: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System.Console.WriteLine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() method in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C#.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System.Console.WriteLine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(name);</a:t>
            </a:r>
            <a:endParaRPr lang="en-US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endParaRPr lang="en-US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Horizontal Scroll 1"/>
          <p:cNvSpPr/>
          <p:nvPr/>
        </p:nvSpPr>
        <p:spPr>
          <a:xfrm>
            <a:off x="1824953" y="213675"/>
            <a:ext cx="8364780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I/O Functions in C#</a:t>
            </a:r>
            <a:endParaRPr lang="en-US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303480" y="2089440"/>
              <a:ext cx="8617680" cy="27331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94120" y="2080080"/>
                <a:ext cx="8636400" cy="2751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25407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get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 user, we used </a:t>
            </a:r>
            <a:r>
              <a:rPr lang="en-US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readline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console and form method in browser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 in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PHP.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Method1: name = </a:t>
            </a: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readline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(‘Enter your name’); // in console</a:t>
            </a: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Method2: Using form method in browser.</a:t>
            </a: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display result to user as output we used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echo “”;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 in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PHP.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cho (name);</a:t>
            </a:r>
            <a:endParaRPr lang="en-US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Horizontal Scroll 1"/>
          <p:cNvSpPr/>
          <p:nvPr/>
        </p:nvSpPr>
        <p:spPr>
          <a:xfrm>
            <a:off x="1824953" y="213675"/>
            <a:ext cx="8364780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I/O Functions in PHP</a:t>
            </a:r>
            <a:endParaRPr lang="en-US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562680" y="1134000"/>
              <a:ext cx="7001280" cy="36705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53320" y="1124640"/>
                <a:ext cx="7020000" cy="3689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97723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get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 user, we used </a:t>
            </a:r>
            <a:r>
              <a:rPr lang="en-US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cin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 in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C++.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dirty="0" err="1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&lt;&lt;“Enter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your name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”;</a:t>
            </a:r>
          </a:p>
          <a:p>
            <a:pPr>
              <a:lnSpc>
                <a:spcPct val="120000"/>
              </a:lnSpc>
            </a:pP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cin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&gt;&gt;name</a:t>
            </a:r>
            <a:endParaRPr lang="en-US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display result to user as output we used </a:t>
            </a:r>
            <a:r>
              <a:rPr lang="en-US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cout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method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C++.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dirty="0" err="1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&lt;&lt;name;</a:t>
            </a:r>
            <a:endParaRPr lang="en-US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Horizontal Scroll 1"/>
          <p:cNvSpPr/>
          <p:nvPr/>
        </p:nvSpPr>
        <p:spPr>
          <a:xfrm>
            <a:off x="1824953" y="213675"/>
            <a:ext cx="8364780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I/O Functions in C++</a:t>
            </a:r>
            <a:endParaRPr lang="en-US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839520" y="2053800"/>
              <a:ext cx="4384800" cy="22863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30160" y="2044440"/>
                <a:ext cx="4403520" cy="2305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80903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948623" y="1134987"/>
            <a:ext cx="5317588" cy="914400"/>
          </a:xfrm>
          <a:prstGeom prst="round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Next Chapter 03 </a:t>
            </a:r>
            <a:endParaRPr lang="en-US" sz="40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1885109" y="2800350"/>
            <a:ext cx="8917082" cy="1902158"/>
          </a:xfrm>
          <a:prstGeom prst="roundRec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4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Data Types </a:t>
            </a:r>
            <a:r>
              <a:rPr lang="en-US" sz="4400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in FIVE</a:t>
            </a:r>
          </a:p>
          <a:p>
            <a:pPr algn="ctr">
              <a:lnSpc>
                <a:spcPct val="150000"/>
              </a:lnSpc>
            </a:pPr>
            <a:r>
              <a:rPr lang="en-US" sz="4400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Programming Language </a:t>
            </a:r>
            <a:endParaRPr lang="en-US" sz="44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Right Arrow 2"/>
          <p:cNvSpPr/>
          <p:nvPr/>
        </p:nvSpPr>
        <p:spPr>
          <a:xfrm>
            <a:off x="457200" y="1477883"/>
            <a:ext cx="3014663" cy="450930"/>
          </a:xfrm>
          <a:prstGeom prst="rightArrow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own Arrow 4"/>
          <p:cNvSpPr/>
          <p:nvPr/>
        </p:nvSpPr>
        <p:spPr>
          <a:xfrm>
            <a:off x="6343650" y="2171700"/>
            <a:ext cx="263767" cy="6286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684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  <p:bldP spid="3" grpId="0" animBg="1"/>
      <p:bldP spid="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19254</TotalTime>
  <Words>306</Words>
  <Application>Microsoft Office PowerPoint</Application>
  <PresentationFormat>Widescreen</PresentationFormat>
  <Paragraphs>49</Paragraphs>
  <Slides>8</Slides>
  <Notes>0</Notes>
  <HiddenSlides>6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Aharoni</vt:lpstr>
      <vt:lpstr>Arial</vt:lpstr>
      <vt:lpstr>Calibri</vt:lpstr>
      <vt:lpstr>Calibri Light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Faisal Zamir</dc:creator>
  <cp:lastModifiedBy>Faisal Zamir</cp:lastModifiedBy>
  <cp:revision>612</cp:revision>
  <dcterms:created xsi:type="dcterms:W3CDTF">2021-11-08T00:20:31Z</dcterms:created>
  <dcterms:modified xsi:type="dcterms:W3CDTF">2023-01-02T16:30:58Z</dcterms:modified>
</cp:coreProperties>
</file>