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65" r:id="rId4"/>
    <p:sldId id="274" r:id="rId5"/>
    <p:sldId id="277" r:id="rId6"/>
    <p:sldId id="278" r:id="rId7"/>
    <p:sldId id="279" r:id="rId8"/>
    <p:sldId id="270" r:id="rId9"/>
    <p:sldId id="280" r:id="rId10"/>
    <p:sldId id="283" r:id="rId11"/>
    <p:sldId id="285" r:id="rId12"/>
    <p:sldId id="271" r:id="rId13"/>
    <p:sldId id="286" r:id="rId14"/>
    <p:sldId id="289" r:id="rId15"/>
    <p:sldId id="290" r:id="rId16"/>
    <p:sldId id="272" r:id="rId17"/>
    <p:sldId id="291" r:id="rId18"/>
    <p:sldId id="293" r:id="rId19"/>
    <p:sldId id="294" r:id="rId20"/>
    <p:sldId id="295" r:id="rId21"/>
    <p:sldId id="296" r:id="rId22"/>
    <p:sldId id="298" r:id="rId23"/>
    <p:sldId id="299" r:id="rId24"/>
    <p:sldId id="25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28:48.6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13022 8558 0,'0'24'62,"0"26"-46,0-25-1,0 24 1,0-24 0,0 0-1,0 0 1,0 0-1,0-1 1,0 1-16,0 0 16,0 0 46,25-25-15,0 0-16,25-25 1,24-25-17,50-24 1,-25 0-1,-24 24 1,-26 0 0,1 26-16,0-26 15,-1 25 1,1 0 0,74-49 46,-99 24-62,24 50 16,-24-24-1,0 24 1,0 0 15,-1-25 16,1 25-31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52:10.9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2604 10418 0,'25'-25'78,"0"25"-62,0 0-1,25 0 1,-26 0 0,1 0-1,0 0-15,0 0 16,0 0-1,-1 0 1,1 0 15,0 0-15,0 0 0,24 0-1,-24 0 1,0 0-1,0 0 1,0 0 0,-1 0 15,-24-25 0,25 25-15,0 0 15</inkml:trace>
  <inkml:trace contextRef="#ctx0" brushRef="#br0" timeOffset="14119.4331">2853 15925 0,'-50'0'31,"0"24"0,26 1-15,-1-25 0,0 0-1,-25 25 1,50 0 0,-25-25-16,-24 25 15,24-1 1,-25-24-1,26 25 17,-26 0-17,-24 0 1,49 24 0,-50-24-1,26 25 1,-1-25-16,1-1 15,-1 1 1,-24 50 0,-1-50-1,26 24 1,-26-24 0,1 0-16,24 0 15,25-1 1,-49-24-1,49 25 1,-25 0 0,26-25-1,-51 50-15,50-26 16,1-24 0,-1 25-1,0-25 1,25 25-1,-25-25 1,25 25-16</inkml:trace>
  <inkml:trace contextRef="#ctx0" brushRef="#br0" timeOffset="15468.3349">1563 16024 0,'0'-25'63,"24"25"30,1 0-77,25 25 0,-25 49-1,24-49 1,1 25 0,-25-26-1,24 1 1,1 50-16,0-26 15,-26 1 1,26 0 0,0-26 15,-26 26-15,1-50-1,-25 25 1,25 0-1,0-1 1,0-24 15,-25 25-15,0 0 187</inkml:trace>
  <inkml:trace contextRef="#ctx0" brushRef="#br0" timeOffset="25154.8067">7392 16619 0,'0'0'0,"-25"-25"0,0 25 31,0 0-15,-24 0 0,24 0-1,-25 0 1,1 0 0,-26 25-1,51-25 1,-26 25-1,25-25-15,25 25 32,-49-25-32,24 25 15,-50 24 1,1 1 0,24-25-1,25 24 1,1-24-1,-1 0 1,0 0-16,0-1 16,0-24-1,25 25 17</inkml:trace>
  <inkml:trace contextRef="#ctx0" brushRef="#br0" timeOffset="26138.4828">6524 16842 0,'0'50'125,"-25"-25"-109,25 24 0,-25-24-1,0 25 1,25-25-1,0-1 1,0 1 15,0 0-15,0 0 31,25-25 0,25 0-16,-26 0-15,26 0 15,0 0 0,-26 0-15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52:46.3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15974 4589 0,'0'25'46,"0"24"-14,0-24-32,0 0 15,0 0 1,0 24 0,0-24-1,0 0 1,0 0 15,25-25 32,49-25-32,50-25-16,-74-24 1,24 24 0,-24 25-1,-50 1 1,50-1 0,-25 25-16,-1-25 15,-24 0 16,25 25-15</inkml:trace>
  <inkml:trace contextRef="#ctx0" brushRef="#br0" timeOffset="11646.7808">24036 11708 0,'0'0'0,"49"0"78,-24 0-47,0 0-15,0 0 0,24 0-1,1 0 1,-25 0-16,0 0 31,-1 0-15,1 0-1,0 0 1,0 0 0,0 0 15,-1 0-15,1 0 15,0 0-31,0 0 78,0 0-31,-1 0 31,1 0-47,0 0 47</inkml:trace>
  <inkml:trace contextRef="#ctx0" brushRef="#br0" timeOffset="23091.6089">13866 15255 0,'25'0'140,"-1"0"-124,1 0 0,25 25-1,24-1 1,-49-24-1,25 25 1,-26-25 0,1 25-16,0-25 15,0 0 1,0 0 15,-1 25 47</inkml:trace>
  <inkml:trace contextRef="#ctx0" brushRef="#br0" timeOffset="52917.5322">9699 17066 0,'24'0'78,"1"0"-63,25 0 17,24 0-17,50 0 1,-49 0-16,-26 0 16,26 0-1,-26 0 1,-24 0-1,0 0 1,25 0-16,-26 0 31,26-25-15</inkml:trace>
  <inkml:trace contextRef="#ctx0" brushRef="#br0" timeOffset="54072.3052">12898 17190 0,'0'0'0,"50"0"15,-25 0 16,0 0-15,-1 0 0,1 0-1,0 0 1,49 0 0,1-25-16,-1 25 15,26-25 1,-26 25-1,0-25 1,1 0 0,-26 25-1,1 0 1,-25 0 0,0 0-1,24 0-15,-24 0 16,0 0-1,24 0 1,-24 0 0,0 0-1,0 0 1,0 0 15,-1 0-15,1 0-1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59:50.59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1563 13742 0,'0'-25'47,"24"25"46,1 0-93,0 0 32,0 0-1,0 0-16,24 0 1,-24 0 0,0 0 15,0-25 16</inkml:trace>
  <inkml:trace contextRef="#ctx0" brushRef="#br0" timeOffset="6238.1679">3497 13692 0</inkml:trace>
  <inkml:trace contextRef="#ctx0" brushRef="#br0" timeOffset="8069.3948">4192 12849 0,'-25'25'78,"25"-1"-63,-25 1 32,25 0 16,0 0-16,0 0 0,0-1-32,25-24 16,-25 25-15,0 0 15,25-25-15,0 25 15,0-25 0,-1 0-15,-24 25 0,25-25 15,0 0 31,0 0-30,0-25-17,-25 0 1,0 0 0,0 0-1,0 1 16,0-1-15,0 0 0,-25 25 31,25-25-32,-25 25 1</inkml:trace>
  <inkml:trace contextRef="#ctx0" brushRef="#br0" timeOffset="8679.8007">4316 12923 0,'-25'0'78,"0"0"-31,1 25-31,-1 25-1,25-26 17</inkml:trace>
  <inkml:trace contextRef="#ctx0" brushRef="#br0" timeOffset="18078.0849">1935 14114 0,'0'-25'16,"-50"25"62,25 0-62,1 0-1,-26 0 1,-24 0-1,49 0 1,-25 0 0,25 0-16,0 0 15,1 25 1,-1-25 0,0 0 15,25 25-16,-25-25-15,25 24 16,-49 1 0,49 0 15,-25-25-15,0 25-1,0 0 1,25 24-1,-25 26 1,1-1 0,-1-24-1,25-1 1,0-24 0,0 25-1,0-25-15,0-1 16,0 1-1,0 0 1,0 0 0,0 0-1,25 24 17,-1-49-17,1 25-15,-25 0 16,25-25-1,0 25 17,0-1-1,-1-24-15,1 0-1,0 0 16,0 0-15,0 0 0,-1 0-1,26 0 17,-25 0-1,-25-24-31,25 24 15,0 0 17,-25-25-17,24 25 17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2:00:33.5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1736 16222 0,'25'0'141,"0"0"-125,99 0-16,-25 0 15,0 0 1,1 0-1,24 0 1,-25 0 0,-25 0-1,1 0-15,-1 0 16,-24 0 0,-1 0-1,26 0 1,-1 0-1,25 0 1,-24 0 0,-1 0-16,1 0 15,-26 0 1,1 0 0,-1 0-1,1 0 1,-25 0-16,0 0 15,-1 0 1,1 0 15,0 0 16,0 0-16,-25 25 173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2:00:52.9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13990 4539 0,'0'25'94,"0"0"-78,0 24-1,25-49-15,-25 25 16,0 25-1,24-25 17,-24-1-1,50-24 47,-25 0-62,49-24-16,25-51 15,-49-24 1,0 74 0,24-24-1,-24 49 1,-25-25-1,24 0-15,-24 25 16,0 0 0,24 0-1,-49-25 1,25 25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2:04:45.0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1587 13742 0,'25'0'125,"0"0"-109,0 0-1,0 0 1,0 0 0,-1 0-16,26 0 15,-25 0 1,0 0-1,-1 0 1,26 0 0,-25 0-1,0 0 1,-1 0 0,1 0 15</inkml:trace>
  <inkml:trace contextRef="#ctx0" brushRef="#br0" timeOffset="882.5946">2629 13593 0,'25'0'125,"0"0"-109,25 0 0,-26 0-1,51 0 1,-50 0-1,-1 0-15,1 0 32,0 0-17</inkml:trace>
  <inkml:trace contextRef="#ctx0" brushRef="#br0" timeOffset="3866.5805">2803 13618 0,'50'0'125,"-26"0"-109,51 0-1,-26 0-15,26 0 16,-1 0 0,1 0-1,-1 0 1,0 0-1,1 0 1,-1 0 0,1 0-1,-26 0 1,1 0 0,0 0-16,-26 0 31,1 0-16,0 0 17,0 25 265,0-25-282,24 24 1,26-24-16,-26 0 15,1 0 1,-25 0 0,-1 0-1,1 0 1,25 0 31,-25 0-32,-1 0 17,1 0 30</inkml:trace>
  <inkml:trace contextRef="#ctx0" brushRef="#br0" timeOffset="10512.0212">7541 12129 0,'0'0'0,"0"-24"16,0-1-1,0 0 1,-25 25 15,0 0 32,0 0-32,0 0-31,-24 50 31,24-1-15,0 1 0,25 0-1,0-1 1,0 1-16,0-25 15,0 24 1,0 1 0,0-1-1,0-24 1,25 0 0,0 0-1,0-25 1,-1 0-1,26 0 1,-25-25 15,-25 0-15,25 0 0,-25-49-1,0 24 1,24 1-1,-24-26 1,0 51 0,0-1-16,0-25 15,0 0 1,0 26 15,25 24 94,0 0-109,-25 74-1,25-24 1,-25-1 0,25 1-1,-25-25 1,24 0 0,1-25 15</inkml:trace>
  <inkml:trace contextRef="#ctx0" brushRef="#br0" timeOffset="10968.329">8062 12129 0,'49'-74'63,"26"24"-47,-26 26-1,1-51 1,-1 50-1,-24 1 1,25-51 0,24 26-16,-74 24 15,25 25 1,-25-25 15</inkml:trace>
  <inkml:trace contextRef="#ctx0" brushRef="#br0" timeOffset="11588.7416">8260 12254 0,'25'0'141,"24"0"-125,-24 0-1,0 0 1,25-25 0,-26-25-1,1 25 1,0 0-16,0 1 15,24-26 64,-49 25-64,50 0 1</inkml:trace>
  <inkml:trace contextRef="#ctx0" brushRef="#br0" timeOffset="12280.2038">8979 11485 0,'0'-25'31,"50"25"32,-25 25-48,0 24-15,-25-24 16,0 25 0,24 24-1,-24-49 1,25 24-1,-25-24 32</inkml:trace>
  <inkml:trace contextRef="#ctx0" brushRef="#br0" timeOffset="13373.9388">9277 11311 0,'0'0'0,"0"-25"16,25 0 62,24 1-62,1 24-1,0 0-15,-26-25 16,1 25 0,0 0-1,0 0 1,0 0-1,-1 0 1,-24 25 0,0-1-1,0 26 1,0-25 15,0 0-15,0-1-1,0 1 1,0 0 15,0 0-15,-24-25 0,24 25-16,0-1 15,-25-24 1,25 25-1,0 0 1,25-25 109,24 0-109,26-25-16,-26-24 15,1-26 1,-25 75 0,-25-49-1,24 49 1,1-25-1,-25 0 1</inkml:trace>
  <inkml:trace contextRef="#ctx0" brushRef="#br0" timeOffset="15092.0835">8037 13320 0,'0'0'0,"0"-25"31,-25 1-15,0 24-1,0-25 1,-24 25 15,-1 0-15,25 0-1,0 0 1,1 0 15,-1 0-15,0 0 46,25 25-46,0-1 0,0 1-1,0 0 1,0 25 0,0-26-1,0 51 1,25-50-1,0 24 1,24-49 0,-24 0-1,0 0 1,0 25 0,-1-25-1,1 0 1,25 0-1,-25 0 1,0 0 0,-1-25-1,1 0 1,0-49-16,0 49 16,-25-24-1,25-26 1,-25 26-1,0-26 1,0 1 0,24 49-1,-24 0 1,25 25 93,0 50-77,0 24-17,0-24 1,-25-25-16,24-1 15,-24 1 32,25-25-31,0 0 31</inkml:trace>
  <inkml:trace contextRef="#ctx0" brushRef="#br0" timeOffset="15845.5848">8731 12898 0,'50'-49'109,"-25"24"-93,24-25-1,-24 50 1,0-24 0</inkml:trace>
  <inkml:trace contextRef="#ctx0" brushRef="#br0" timeOffset="16223.839">8930 13022 0,'24'0'110,"1"0"-95,0 0 1,-25-24-16</inkml:trace>
  <inkml:trace contextRef="#ctx0" brushRef="#br0" timeOffset="16690.153">9401 12278 0,'0'0'0,"25"0"16,0 25 47,24 50-48,-24-1 1,25-24-1,-26-26 1,-24 1 0,25-25-1</inkml:trace>
  <inkml:trace contextRef="#ctx0" brushRef="#br0" timeOffset="16918.3064">9699 12229 0,'24'0'32</inkml:trace>
  <inkml:trace contextRef="#ctx0" brushRef="#br0" timeOffset="17734.8568">9872 12030 0,'25'0'63,"-25"-25"-32,25 25-16,0 0 1,-1 0 0,1 0-1,0 0 1,0 0 0,-25 25 15,25-25-16,-25 25 1,0 0 0,25-25 156,-1 0-141,1 0-16</inkml:trace>
  <inkml:trace contextRef="#ctx0" brushRef="#br0" timeOffset="18320.2374">10716 12080 0,'-25'25'15,"-25"-1"1,25 26-16,-24 49 15,-50 1 1,49-1 0,-99 25-1,25 0 1,0-25 0,0 25-1,-25 25 1,-74 124-1,49-75 1,50-49 0,25-25-16,50-50 15,-26 1 1,25-26 0,1 1-1,-26 49 1,26-49-1,-1-25-15,50 24 16,-25-49 0,25 25 15</inkml:trace>
  <inkml:trace contextRef="#ctx0" brushRef="#br0" timeOffset="22758.2028">13295 11112 0,'25'0'46,"-25"50"-30,0 25 0,25-26-1,-25-24-15,0 0 16,0 0 0,25-25-1,-25 24 1,0 1 15</inkml:trace>
  <inkml:trace contextRef="#ctx0" brushRef="#br0" timeOffset="23646.7985">13444 11187 0,'25'0'16,"0"0"62,0 0-62,-1 25 15,1 0-16,0-25 17,0 0 15,-25-25-16,25 25-16,-1-50-15,-24 0 16,25 26 15,0 24 79,0 0-95,-25 24 1,25 1-16,-1 25 16</inkml:trace>
  <inkml:trace contextRef="#ctx0" brushRef="#br0" timeOffset="24321.2481">13866 10691 0,'25'0'78,"-1"49"-62,1 1-1,0 0 1,0-1-1,-25 1 1,25 24 0,-1-49-1,1 25-15,-25-1 16,25-49 0,-25 25-1,25-25 16,0 0 1,-1-25-17,1-49 17,0 49-17</inkml:trace>
  <inkml:trace contextRef="#ctx0" brushRef="#br0" timeOffset="24901.6374">13940 10889 0,'0'-25'140,"25"25"-124,25-24 0,-26-1-1,1 0 1,0 25 46</inkml:trace>
  <inkml:trace contextRef="#ctx0" brushRef="#br0" timeOffset="26844.9348">14362 10716 0,'0'0'0,"0"-25"31,25 25-15,0-25 265,-1 25-281,1 0 16,25 0 31,-25-25 0,-1 0-32,1 25 1,0-24 15,-25-1 32,0 0 15,-25 25-63,0 0 1,1 0 15,-1 0 63,0 0-63,25 25-15,0 49 0,-25 1-1,25-26 1,0 1-16,0-25 31,0-1 16,25-24 0,0 0-32,0 0 1,-1 0 0,1-24-16,0-1 15,-25-25 17,25 50-17,0-74 1,-25 24-1,24 1 1,1-1 0,-25 0-16,25 1 31,-25 24 0,25 25 79,0 25-79,-1 49-31,-24-49 31,25-25-31,-25 25 16,0 0-1,25-25 1</inkml:trace>
  <inkml:trace contextRef="#ctx0" brushRef="#br0" timeOffset="27196.1677">14932 10319 0,'25'0'109</inkml:trace>
  <inkml:trace contextRef="#ctx0" brushRef="#br0" timeOffset="27651.4727">15156 10567 0,'0'25'125,"0"-1"-110,0 26 16,-25 24-15,0-24 0,0-25-1</inkml:trace>
  <inkml:trace contextRef="#ctx0" brushRef="#br0" timeOffset="28881.2946">14015 11708 0,'0'49'78,"0"1"-63,24-25 1,-24 24-16,25-49 47,-25 25-32</inkml:trace>
  <inkml:trace contextRef="#ctx0" brushRef="#br0" timeOffset="29179.4943">14015 11757 0</inkml:trace>
  <inkml:trace contextRef="#ctx0" brushRef="#br0" timeOffset="30303.2507">14213 11757 0,'0'50'125,"25"-25"-109,-25 0-1,0 24-15,25-49 32,-25-25 77,0-24-93,0 24-1,0-25 1,0 1-16,0 24 31,24 25 63,1 0-79,-25 25-15,25 0 32,0-1-17,-25 1 1,0 0 15,25-25-31,-25 25 16</inkml:trace>
  <inkml:trace contextRef="#ctx0" brushRef="#br0" timeOffset="30992.7048">14412 11385 0,'24'0'78,"1"0"-62,25 25 0,-25 0-1,-1 25 1,1-1-16,0-49 16,0 50-1,0-25 16,-1-25 79,1 0-79</inkml:trace>
  <inkml:trace contextRef="#ctx0" brushRef="#br0" timeOffset="31396.9793">14536 11509 0,'0'-24'109,"49"-26"-93,1 25-16</inkml:trace>
  <inkml:trace contextRef="#ctx0" brushRef="#br0" timeOffset="32755.8887">15032 11038 0,'0'-25'16,"24"25"-1,1 0 1,0 0 0,-25 25-1,25 0 1,0 24-1,-25-24 1,24 0 0,1 0-16,-25 0 15,25-25 95,0-25-79,0-50-31,49 1 16,-24 0-1,-1 24 1,-24 25 15,0 25 0,0 0-15,0 0 0,-1 0-1,-24 25 1,0 25-1,0-26 1,0 26 15,0-25 1,-24 0-17,-26 24-15,-24-24 16,49 0-1,0 0 1,0-25 0,0 25-1,0-25 17</inkml:trace>
  <inkml:trace contextRef="#ctx0" brushRef="#br0" timeOffset="33177.165">15850 10468 0</inkml:trace>
  <inkml:trace contextRef="#ctx0" brushRef="#br0" timeOffset="33529.4009">16024 10666 0,'0'25'78,"0"0"-62,0-1 0,0 1-1</inkml:trace>
  <inkml:trace contextRef="#ctx0" brushRef="#br0" timeOffset="34245.8781">14932 12303 0,'0'-25'110,"50"1"-95,24-51 1,50-24 0,0-25-1,-24 25 1,-1-1-16,0 1 15,75-99 1,-50 74 0,-75 99-1,1 0 1,-50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2:05:37.1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1587 8979 0,'25'0'110,"25"0"-79,-25 0-15,24 0-1,-24 0 1,0 0 0,25 0-1,-26 0 1,1 0-1,0 0 1,0 0 15,0 0 16</inkml:trace>
  <inkml:trace contextRef="#ctx0" brushRef="#br0" timeOffset="2013.3447">2580 9178 0,'0'-25'62,"24"25"-46,1 0-1,0 0 1,0 0 0,25 0-1,-1-25 1,26 25-16,-26 0 15,50 0 1,1-25 0,-26 25-1,-24 0 1,-26 0 0,1 0 46</inkml:trace>
  <inkml:trace contextRef="#ctx0" brushRef="#br0" timeOffset="4662.1172">4490 8310 0,'0'-25'62,"-25"25"-46,0 0 0,-49 0-1,-1 0 1,50 0-16,1 0 16,-1 0-1,-25 0 1,25 0-1,-49 0 1,24 0 0,26 0-1,-51 0 1,50 0 0,1 25-16,-26-1 15,0-24 1,26 25-1,-1-25 1,25 25 0,-25-25 46,25 25-46</inkml:trace>
  <inkml:trace contextRef="#ctx0" brushRef="#br0" timeOffset="5471.6544">3696 8161 0,'0'25'93,"-25"-1"-77,0 26 0,25-25-1,-25 24 1,25 1-1,0-25 17,0 0 15,0-1-32,0 1 16,25-25 1,0 0-1,0 25 0,0-25-15,0 0-1,-1 0 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2:06:24.0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1761 16346 0,'25'0'109,"25"0"-109,-1 0 16,50 0-1,-24 0 1,24 0 0,0 0-1,-24 0 1,-26 0-1,1 0 1,-1 0-16,-24 0 16,0 0-1,25 0 313,24 0-312,1 0 0,-26 0-1,26 0 1,-51 0 0,1 0-16,0 0 15,0 0 1,0 0 46,-1 0-15</inkml:trace>
  <inkml:trace contextRef="#ctx0" brushRef="#br0" timeOffset="984.6603">6003 14883 0,'0'0'0,"-25"0"15,-25-25 1,26 25-1,-1 0 1,0 0 0,0 0-1,-25 0-15,1 0 16,-1 0 0,-24 25-1,-25 0 1,49-25-1,-24 24-15,49 1 16,0-25 0,0 0-1,25 25 1,-25-25 15</inkml:trace>
  <inkml:trace contextRef="#ctx0" brushRef="#br0" timeOffset="1803.2033">5283 14734 0,'0'50'109,"-24"-26"-93,-1 1-1,25 0 1,-25-25-1,25 25 17,0 0-17,0-1 1,0 51 0,0-50-1,0-1 1,25 1-1,0-25 1,-25 25 0,24-25-1,-24 25 126,25-25-125,0 25 15,-25-1-16,0 1 1,0 0 15</inkml:trace>
  <inkml:trace contextRef="#ctx0" brushRef="#br0" timeOffset="5919.9538">1761 17686 0,'25'0'110,"0"0"-95,0 0 1,24 0-1,26 0 1,-26 0 0,1 0-1,24 0 1,1 0 0,24 0-16,-25 0 15,-24 0 1,-25 0-1,24 0 1,1 0 0,-1 0-1,1 0 1,25 0 0,-26 0-1,1 0 1,-25 0-1,24 0 17,-24 0-17,0 0 1,-25-25 15,25 25-15,-1 0 46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2:07:45.7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13345 10096 0,'-25'0'16,"25"-25"78,25 25-79,74 0-15,25 0 16,50-25-1,-1 25 1,125-25 0,-25 0-1,-75 25 1,-98 0 0,-26 0-1,-24 0 1,-26 0-1,1 0 1,0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28:57.2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8310 6077 0,'24'0'109,"-24"25"-77,25 0 15,0-25-1,0 0-30,24 0 0,1-50-16,49 1 15,25-51 1,25-49 0,-25 50-1,-25 25 1,-74 49-1,0 0 1</inkml:trace>
  <inkml:trace contextRef="#ctx0" brushRef="#br0" timeOffset="4708.1503">24457 6796 0,'0'-24'31,"25"-26"1,25 50-17,24-25-15,-49 0 16,25 25 15,-26 0-15,1 0-1,25 25 1,-50 0 0,25 25-1,-1-1 1,-24 1-16,0 74 15,0 0 1,0-25 0,0-49-1,0-1 1,0-24 0,0 25-1,0-75 79,25-149-78,25-24-1,49-25 1,-49 49-1,-25 100-15,-1 24 16,-24 0 0,25 1-1,-25 24 1,0 0 0,0 50 124,0 25-124,0 24-1,0 0 1,0-24 0,0 24-16,0-24 15,25 49 1,-25-49 0,25 0-1,0-26 1,-25 1-1,0 0 1,24-25 0,1 25-1,0-25 1,0 0 15,0 0 0,-1 0 16,1 0-47</inkml:trace>
  <inkml:trace contextRef="#ctx0" brushRef="#br0" timeOffset="5198.474">25946 6449 0,'25'0'31,"-25"-25"-15,24 1 0,-24-1-16,25 0 15,0 0 16,0 0-15,24 1 0,1 24-1,-25-25 1,0 25 0,-1 0-1</inkml:trace>
  <inkml:trace contextRef="#ctx0" brushRef="#br0" timeOffset="5815.8873">25995 6896 0,'25'0'79,"25"-25"-64,-25 0 1,49 0-1,-49 0 1,24 1-16,-24-1 16,0 0 31</inkml:trace>
  <inkml:trace contextRef="#ctx0" brushRef="#br0" timeOffset="7419.9592">27112 5482 0,'0'25'47,"0"99"-31,-25-25-1,-25 25 1,50-25-1,0 25 1,0-49-16,0-1 31,0 25-31,0-49 16,0-1 0,25-24 15,0-25-16,24 0 1,1 0 0,24 0-1,1-49-15,-1-51 16,25 26 0,-74 0-1,50-1 1,-51 26-1,-24 24 1,25-25 0,0 25-1,-25 1-15,25 24 32,0 0 61,-1 74-77,-24 25-16,25 0 16,-25-24-1,0-1 1,0-24-1,0-25 1,0-1-16,0 1 16,0 0 46,0 0-15,0 0-31</inkml:trace>
  <inkml:trace contextRef="#ctx0" brushRef="#br0" timeOffset="9733.5069">24954 10096 0,'0'-25'94,"74"0"-78,0-50-1,75 26 1,25-50-16,-25 24 16,-25 50-1,-50-24 1,-24 24 0,24 0-1,1-24 1,-1-1-16,0 25 15,1-24 1,-1 24 0,-24 0-1,-1 0 1,1 0 0,0 1-1,-26 24 32,1 49 31,0 26-62,0 24-1,0 50-15,49 74 16,-24 0 0,-26-99-1,1 25 1,0-50 0,0-24-1,-25-51 1,0 1-1,0 0 48</inkml:trace>
  <inkml:trace contextRef="#ctx0" brushRef="#br0" timeOffset="14719.8363">24929 10145 0,'0'50'79,"0"-25"-64,0 24 1,0-24 15,0 0-15,25 0-1,-25-1 1,0 1 0,0 0-1,0 0 1,0 0 15,0-1-15,0 1-16,0 25 31,24-25 0,-24 24-15,0 1-1,25-1 1,-25-24 0,0 0-16,0 0 15,25 0 1,-25-1 15,0 1-15,0 0-1,0 0 1,0 0 0,0-1-1,25 1 1,-25 0 0,0 25 15,0-26 0,0 26 391,0-25-391,0 25-31,0-1 31,0-24-15,0 25 0,25-50-1,-25 49 1,0-24 0,0 0-1,0 0 16,0-1-15,24-24 0,-24 25-1,25-25 204,25 0-188,-1-25-15,-24 25 0,0-24-1,0-1 1,24 0-1,-24 0 1,25-24-16,24 24 16,-49-25-1,0 50 1,0-25 0,24 1-1,-24 24-15,49-50 16,-24 25-1,-25 25 1,24-25 0,-24 0-1,0 25 1,0 0 0,-25-24-16,25 24 31,24-25 16,1 0-16,-25 0 0,0 25-15,24-25 15,-24 25 0,-25-24-15,25 24 0,0 0-1,-1 0 1,-24-25-16,25 25 15,0 0 1,0 0 0,0 0 15,-1-25-15,1 25 15,0 0 0,-25-25-15,25 25-16,0-25 78,-1 25-47,1-24 16,0-1-31,0 25 327,24-25-327,-24 0 0,25 25-1,-50-25-15,25 25 16,-1 0 62,1-24-31,0-1 156,0 25-156,49-50-32,-49 25 1,0 1 0,0 24-1,-1 0 17</inkml:trace>
  <inkml:trace contextRef="#ctx0" brushRef="#br0" timeOffset="18157.1321">25003 8905 0,'25'0'31,"0"0"0,0 0 47,-1 25 0,-24 24-46,25 26-17,0-50 1,-25 24-16,0-24 16,0 0 15,25-25 63,-25-50-16,0 25-63,0 1 1,25-1 0,-25 0-1,0 0 16,24 0 1,-24 0-17,0 1 17,0-1 46,0 50 62,0-1-124,50 26 0,-50 0-1,0-1 1,25-49-1,-25 50 1,0-25 15,25-25-31,-1 0 32,-24 25-17,25-25 1,0 0 15,0 0-31,24 0 16,1 0 15,-25 0 0</inkml:trace>
  <inkml:trace contextRef="#ctx0" brushRef="#br0" timeOffset="19753.1997">25623 10046 0,'0'50'94,"0"-26"-94,0 1 15,0 0 1,0 0 15,0 0 0,25-25 63,0 0-31,0-25-32,-1-25-16,1 25 17,-25 1-1,25-1 0,-25 0 0,25 25 63,0 25-63,-1 49-15,1 1-16,0-1 16,-25-24-1,0-26 1,25 26 0,-25-25 15</inkml:trace>
  <inkml:trace contextRef="#ctx0" brushRef="#br0" timeOffset="21929.6522">25896 11633 0,'0'-24'31,"0"48"313,0 26-328,0-25-1,0 0 1,0-1-16,25-24 109,25 0-62,-26 0-31,26-24-1,-25 24-15,0 0 16,-1-25 0,1 25-1,0-25 17,0 25-32,49-50 15,25 26 1,-49-26-1,0 50 1,-1-50 0,-24 26-1,0 24-15,0 0 16,-25-25 0,24 25-1,1 0 1,0-25-1,25 0 1,-26 0-16,1 1 16,0 24-1,0-25 1,0 25 15,-1 0 0,-24-25-15</inkml:trace>
  <inkml:trace contextRef="#ctx0" brushRef="#br0" timeOffset="35907.9918">25450 7789 0,'24'0'109,"-24"-25"-93,25 25-1,0 0 16,0 0-15,0 0 15,-1 0-15,1 0 15,0 0-15,0 25-16,-25-1 15,25-24 1,-25 50 0,24 0-1,-24-26 1,25 1 0,-25 50-1,0-1 1,0-49-1,25 0 1,-25 0 0,25-75 93,0-74-93,24-50-1,1 1 1,0 24 0,-26 74-1,-24 26 1,25-1-1,0 50 142,-25 75-142,0-1 1,25-24 0,-25 24-1,25-49 1,-25 24-1,0-24 1,0 0 0,0 0-16,24 0 15,1-25 63,0 0-62,25 24 0,-1 1-16,-24-25 15,0 0 1,0 0 15,-1 0-15,1 0-1</inkml:trace>
  <inkml:trace contextRef="#ctx0" brushRef="#br0" timeOffset="36716.5359">26963 7516 0,'0'-25'79,"49"0"-48,26 0-16,-50 1-15,-1 24 16,1-25 0</inkml:trace>
  <inkml:trace contextRef="#ctx0" brushRef="#br0" timeOffset="37196.8578">27186 7640 0,'25'0'32,"0"0"-17,-1 0 1,100-50 0,-49 1-1,-50 24 1,24 0-1,-24 0 17</inkml:trace>
  <inkml:trace contextRef="#ctx0" brushRef="#br0" timeOffset="38072.4406">27905 6921 0,'0'0'0,"25"0"47,0 0-16,-25 24-31,0 26 16,25 0 0,-25-26-1,0 1 1,24-25 0,1 0 15,0 0 0,0 0-15,49-49-1</inkml:trace>
  <inkml:trace contextRef="#ctx0" brushRef="#br0" timeOffset="38343.6206">28302 6921 0,'0'0'0,"0"-25"15,25 25 16,0 0 48,0 25-64,-25-1 1,24 26-1,1 0 1,0-1-16,-25-24 16,25 25-1,0-50 1</inkml:trace>
  <inkml:trace contextRef="#ctx0" brushRef="#br0" timeOffset="38887.9828">28649 6921 0,'25'0'78,"0"-25"-47,0 0-31,0 0 16,-25 0-1,49 0 1,-24 1 0,-25-1-1,25-25-15,24 1 16,-24 24-1,-25 0 1,25 25 0,-25-25-1</inkml:trace>
  <inkml:trace contextRef="#ctx0" brushRef="#br0" timeOffset="39464.3684">28823 6573 0,'0'25'78,"0"25"-63,0-1 1,25 1 0,24-1-1,-49 26 1,25-50 0,0 0-1,-25 24 1</inkml:trace>
  <inkml:trace contextRef="#ctx0" brushRef="#br0" timeOffset="40236.8836">29146 6400 0,'24'0'62,"-24"74"-15,0 0-31,0-49-1,0 25 1,0-25-1,0-1 32,0 1-15,0 0 93</inkml:trace>
  <inkml:trace contextRef="#ctx0" brushRef="#br0" timeOffset="55750.2497">3646 12353 0,'25'0'219,"0"0"-204,0 0 1,0 0 0,-1 0 15,1 0 16,0 0 0,0 0 124,0 0 17</inkml:trace>
  <inkml:trace contextRef="#ctx0" brushRef="#br0" timeOffset="58280.9418">4961 12477 0,'0'25'125,"0"-1"-110,-25-24 1,25 25-16,0 0 16,0 0-1,0 0 1,-25-25 0,25 49-1,0-24 1,-24 0-1,24 0 1,-25-25 0,25 24-1,-25 1 1,25 0 0,-25 0-16,-25 0 15,26 24 1,-1-49-1,-25 25 1,25 0 0,1 0-1,-26-1-15,25 1 16,-24 0 0,-51 25-1,26-26 1,0 1-1,-1 25 1,1-50-16,-1 25 16,26-25-1,-1 0 1,1 25 0,-1-25-1,-24 0-15,-26 0 16,26 0-1,24 0 1,-24 0 0,24 0-1,1 0 1,24 0 0,-25-25-16,50 0 15,-25 25 1,1-50-1,-26 50 1,0-49 0,50 24-1,-24 0-15,-1 25 16,25-25 0,0 0-1,-25 1 16,25-1 63,0 0-78,0 0-1</inkml:trace>
  <inkml:trace contextRef="#ctx0" brushRef="#br0" timeOffset="70154.8732">3746 15701 0,'24'0'141,"1"0"-126,25 0 1,-25 25 15,-1-25-15,26 0-1,-25 0 1,0 0 0,-1 0-1,1 0 1,0 0 0,0 0-1,24 0 1,-24 0-1,0 0-15,0 0 16,0 0 0,-1 0 31,1 0-47,0 0 15,0 0 1,0 0 31,-1 0 812</inkml:trace>
  <inkml:trace contextRef="#ctx0" brushRef="#br0" timeOffset="75997.7783">5507 11881 0,'24'0'62,"-24"50"-46,25-25-1,-25 0 1,0-1 0,25-24-1,-25 25 1,25-25 15,0 0 0,49-25-15,25-24 0,-24-26-16,-26 51 15,-24-1 1,-25 0-1,25 25 1,0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30:31.4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13171 5779 0,'25'0'78,"0"25"-62,-25 0-1,25 0 17,-25 0-1,25-25-31,-25 25 16,0-1-1,49-24 110,-24 0-109,25 0-1,-1-74 1,50 49-16,-74-25 16,25 26-1,-1-1 1,26 0 0,-26-25-1,1 26 1,-25 24 15</inkml:trace>
  <inkml:trace contextRef="#ctx0" brushRef="#br0" timeOffset="39607.4642">15304 14163 0,'0'0'0,"75"0"16,-1 0-1,26 25 1,24 0 0,-50 0-1,50-25-15,25 25 16,148-25 0,-73 24-1,-125-24 1,-25 0-1,-24 0 1,-25 0-16,0 0 16,-1 0 15,1 0 0,0 0 0,0 0-31,0 0 32</inkml:trace>
  <inkml:trace contextRef="#ctx0" brushRef="#br0" timeOffset="45576.4516">24507 11112 0,'0'-24'32,"25"24"15,0 0-32,-1 0-15,51-25 16,-1 25-1,1-25 1,74-25 0,-25 1-1,223-75 1,-50 49-16,-48 1 16,-51 0-1,0-1 1,-98 26-1,-26 24 1,-24 0 0,74 25-1,-75-25 1,-24 25 0,25 0 15,-26-25 0,1 25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31:30.0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3423 7069 0,'0'25'109,"0"0"-77,-25 25-17,-49-1 1,24 50-1,1-49-15,-26-25 16,26 49 0,-26-74-1,26 50 1,-26-25 0,1-1-1,-25 1 1,49-25-16,-25 25 15,51-25 1,-51 0 0,26 0-1,-26 0 1,26 0 0,-26 0-16,26 0 15,-26 0 1,1 0-1,-75-25 1,99 0 0,1 25-1,24-24-15,-25-1 16,26 0 93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31:45.8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14139 5904 0,'24'0'31,"1"0"0,0 0-15,0 0-16,0 0 15,24 0 1,-24 0 0,50 0-1,-51 0 1,76 0-1,-51 0 1,26 0 0,-26 0-16,26 0 15,-1 0 1,-24 0 0,-1 0-1,26 0 1,-26 0-16,1 0 15,-25 0 1,49 0 0,-24 0-1,-1 0 1,1 0 0,-25 0-1,0 0-15,24 0 16,-24 0-1,25 0 1,24 0 0,-24 0-1,49 0-15,0 0 16,25 0 0,-50 0-1,-24 0 1,-25 0-1,0 0 1,24 0-16,-24 24 16,0-24-1,0 25 1,-1-25 15,1 0-15,0 0-1,0 0 1,25 0 0,-26 0 15,1 0-15</inkml:trace>
  <inkml:trace contextRef="#ctx0" brushRef="#br0" timeOffset="1337.8966">19397 6052 0,'25'0'94,"25"-24"-94,24 24 15,-24 0 1,-1 0-1,1 0 1,0-25 0,-1 25-1,26 0 1,-1 0 0,-24 0-1,-26 0-15,26 0 16,0 0-1,-26 0 1,1 0 0,25-25-1,-1 25 1,-24 0 0,25 0-1,-1 0-15,1 0 16,0 0-1,-1 0 1,-24 0 15,0 0-15</inkml:trace>
  <inkml:trace contextRef="#ctx0" brushRef="#br0" timeOffset="2825.8934">21010 4638 0,'0'-24'16,"-25"24"15,0 0 16,0-25-31,0 25-1,-24 0 17,-1 0-32,25 0 31,1 0-15,-1 0 15,25 25 0,-25-25-15,25 24-1,-25-24 1,0 25 0,0-25-1,25 25 1,0 0-1,-24-25 1,24 25 31,0-1 109,0 1-125,-25 0-15,25 0-16,0 0 47</inkml:trace>
  <inkml:trace contextRef="#ctx0" brushRef="#br0" timeOffset="18248.8197">14287 7987 0,'25'0'172,"0"0"-156,25 0-1,-25 0 1,-1 0 0,26 0-1,-25 0 1,0 0 15,24 0 0,-24 0 1,0 0-1</inkml:trace>
  <inkml:trace contextRef="#ctx0" brushRef="#br0" timeOffset="36115.754">19199 11385 0,'-50'0'31,"25"0"-15,1 0-1,-26 0 1,25 75-16,-24-50 15,24 49 1,-25 0 0,25-24-1,-24-25 1,24 49 0,0-49-16,25 25 15,-49-1 1,24 1-1,25 24 1,-25-49 0,25 0 15,-25 24 16,25-24-32,0 0 17</inkml:trace>
  <inkml:trace contextRef="#ctx0" brushRef="#br0" timeOffset="36856.2497">18554 12005 0,'0'25'94,"0"25"-79,0-1 1,0 1 0,0 25-16,0-51 15,25 1 1,-25 25-1,25-50 17,-1 0-1,1 0-15,0 0 15,0 0-16,0 0 1,-1 0 0,1-25-1,-25 0 1</inkml:trace>
  <inkml:trace contextRef="#ctx0" brushRef="#br0" timeOffset="41513.3628">13643 15304 0,'-25'0'110,"50"0"-48,-1 0-46,1 0-16,0 0 16,25 0-1,-26 0 1,1 0-1,25 0 1,-1 0 0,1 0 15,-25 0-15,0 0-16,-1 0 15,1 0 1,0 0-1,0 0 17,0 0-1,-1 0 0,1 0-15,0 0 15,0 0 16,0 0-31,-1 0 30,1 0 48</inkml:trace>
  <inkml:trace contextRef="#ctx0" brushRef="#br0" timeOffset="43334.5781">17289 14337 0,'-25'25'78,"0"25"-62,-24-1 0,24 1-1,-25-1 1,-24 75-1,24-49-15,25-26 16,1 1 0,-1-25-1,0 0 1,25-1 46</inkml:trace>
  <inkml:trace contextRef="#ctx0" brushRef="#br0" timeOffset="44027.0403">16793 14536 0,'25'0'47,"-1"0"-32,1 0 1,0 0 0,49 0-16,-49 0 15,25 49 1,-1-24 0,1-25-1,-50 25 1,50 0-1,-26-1-15,1-24 16,0 25 0,-25 0-1,25-25 17,0 0 14</inkml:trace>
  <inkml:trace contextRef="#ctx0" brushRef="#br0" timeOffset="45871.2732">19447 12129 0,'0'25'78,"0"0"-63,0 25 1,0-25 0,25-1-1,-25 1 1,0 0-16,0 0 16,24-25 30,1 0 1,0 0 0,25-25-31,173-174-1,0-24 1,-99 99 0,0 0-1,-49 75 1,-26-1 0,1 0-1,24 1 1,25-1-16,-49 1 15,25-1 1,-26 0 0,1 26-1,-25-1 1,49-25 0,-49 25-1,24 0 16,-24 1-31,0 24 32</inkml:trace>
  <inkml:trace contextRef="#ctx0" brushRef="#br0" timeOffset="47380.2819">12278 10641 0,'0'25'63,"0"0"-47,0 24-1,-24-24 1,-1 25-1,-25 24 1,0 25 0,50-49-1,-24-25 1</inkml:trace>
  <inkml:trace contextRef="#ctx0" brushRef="#br0" timeOffset="47895.6245">12055 10840 0,'50'0'94,"-1"49"-94,-24 1 16,25-1-1,-50-24 1,49 25 0,-24-25-1,-25-1 1,25 1 0</inkml:trace>
  <inkml:trace contextRef="#ctx0" brushRef="#br0" timeOffset="49080.4161">15999 8830 0,'25'0'63,"-25"25"-48,0 0 1,25 0-1,-1 0 1,-24-1 0,0 1-1,25-25 1,25 0 62,24-49-62,1-1-1,49-49-15,-25 24 16,0 1 0,-74 49-1,0 0 1,0 25 15,-1 0-15</inkml:trace>
  <inkml:trace contextRef="#ctx0" brushRef="#br0" timeOffset="50290.2261">19819 7169 0,'0'24'62,"0"1"-46,25 25 0,-25-1-1,0 1 1,0-25-1,25-25 1,-25 25 0,24-25 62,1-25-63,50-25 1,-1-49 0,75-25-1,24-25-15,1 25 16,-100 25 0,1 74-1,-75-25 1,25 50-1</inkml:trace>
  <inkml:trace contextRef="#ctx0" brushRef="#br0" timeOffset="50987.6933">22721 5060 0,'0'25'32,"0"0"-17,-25 24 1,0 26-1,25-50 1,-24-1 0,24 1-1,-25 0 1</inkml:trace>
  <inkml:trace contextRef="#ctx0" brushRef="#br0" timeOffset="51504.0373">22473 5135 0,'25'0'31,"24"0"1,-24 0-17,0 0 1,0 49 0,24 1-1,-24-25-15,25 24 16,-25-24-1,-25 0 1,25-25 0</inkml:trace>
  <inkml:trace contextRef="#ctx0" brushRef="#br0" timeOffset="56222.1924">9847 17140 0,'25'0'125,"0"0"-110,25 0-15,24 0 32,1 0-32,-51 0 15,1 0 1,25 0-1,-25 25 1,-1-25 0,26 25 15,-25-25 0,0 0-15,-1 24-16,26-24 15,-25 0 1,0 0 15,-1 0 16</inkml:trace>
  <inkml:trace contextRef="#ctx0" brushRef="#br0" timeOffset="57066.7528">13345 17165 0,'25'0'78,"49"0"-63,-24 25 1,-25-25 0,49 0-1,-24 0 1,-1 0-1,1 0 1,-1 0 0,1 0-1</inkml:trace>
  <inkml:trace contextRef="#ctx0" brushRef="#br0" timeOffset="58506.717">13866 16148 0,'0'-25'15,"0"0"1,0 0 0,-25 1-1,0-1 1,0 0 0,1-25-1,-1 26-15,-25-26 16,25 0-1,-74-24 1,-25 24 0,25 26-1,25-26 1,-1 50-16,1 0 16,24-25-1,-24 25 1,24 0-1,-24 0 1,-50 0 0,49 0-1,1 0-15,24 0 16,1 0 0,-1 0-1,0 0 1,1 0-1,-1 0-15,1 0 16,-1 25 0,0 0-1,1 0 1,24-1 0,-25-24-1,25 25-15,1-25 16,-1 25-1,0-25 1,-25 0 0,26 50-1,-1-26 1,-25-24-16,25 25 31,1-25 0,24 25-15,-25-25 0,0 0-1,25 25 1,0 0-16,0-1 109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38:13.8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1637 12551 0,'0'-25'15,"25"25"157,0 0-141,24 0-15,-24 0 15,0 0-15,0 0-16,24 0 16,-49-24-1,25 24 1,0 0-1,0 0 1,0 0 0,-1 0 15,1 0-15,0 0-1,0 0 48,-25-25-32,25 25-15,-1 0 15,1 0 0,0 0 0,0 0 1,0 0-17,-1 0 48,1 0 62</inkml:trace>
  <inkml:trace contextRef="#ctx0" brushRef="#br0" timeOffset="3010.0092">11509 11385 0,'75'-99'94,"-26"25"-79,-24 49-15,0-25 16,0 25 0,-25 1-1,0-1 16,0 0-15,25 25-16,-25-25 16,0-24-1,0-26 1,0 26 0,24 24-1,-24 0 1,0-49-16,0 49 15,0 0 1,0 0 0,0 0-1,0 1 1,-24 24 0,-1-25-1,-25 25 1,25 0 62,25 25-31,0-1-32,0 1 1,0 50 0,0-26-1,0 1 1,0-25 0,0-1-16,0 1 15,0 0 1,50 25-1,-25-26 1,-25 1 0,0 0 15,25-25-31,-25 25 16,0 0 15,0-1-16,24 1 1,1 0 0,-25 0-16</inkml:trace>
  <inkml:trace contextRef="#ctx0" brushRef="#br0" timeOffset="4240.8379">11981 11063 0,'0'-25'16,"24"0"15,-24 0-15,25 25-1,-25-24-15,25-1 47,0 0-31,-25 0 0,25 0-1,-25 1 1,0-1-16,24 0 15,-24-25 1,0 26 15,0-1 1,-24 25 46,-1 0-47,0 0 16,25 25-16,0-1-15,-25 1-16,25 25 15,-25-50 1,25 25 0,0 24-1,0-24 16,0 25-15,0-26 31,0 1-16,0 0-31,0 0 31,25-25 32,0 0-32,0 0-15,0 0-1,-1 0 1,1 0 0,0 0-1,0 0 1,0 0-16,0 0 16,-1 0-1</inkml:trace>
  <inkml:trace contextRef="#ctx0" brushRef="#br0" timeOffset="5327.561">12427 10120 0,'0'25'94,"25"0"-79,-25 0 1,25 24 0,0 26-1,-25-26-15,0-24 16,0 25 0,0-25-1,24-1 1,-24 26-1,0-25 1,25 24 0,-25-24-1,0 25 1,25-25-16,-25-1 16,25 1-1,-25 0 1,0 0-1,25-25 1,-25 25 0</inkml:trace>
  <inkml:trace contextRef="#ctx0" brushRef="#br0" timeOffset="5888.9324">12353 10567 0,'25'-25'94,"74"0"-79,-50 0 1,1-24 0,-25 49-1,24-25 1,-24 25 15</inkml:trace>
  <inkml:trace contextRef="#ctx0" brushRef="#br0" timeOffset="6690.4692">13816 10468 0,'0'24'62,"0"51"-46,0-50-1,0-1 1,0 1-16,0 25 16,0-25-1,0-1 1,0 1 0,0 0 15,0 0-16,25 0 1,25-1-16,-26-24 16,26 0-1,-25 0 1,24 25 0,-24-25-1,0 0 1</inkml:trace>
  <inkml:trace contextRef="#ctx0" brushRef="#br0" timeOffset="7890.275">14139 10641 0,'0'25'94,"0"0"-79,0 0-15,0 24 16,24-24 15,1 0 16,0-25 15,0 0-30,0 0-1,-1 0 0,1 0 32,-25-25-48,0 0 79,-25 0-63,1 25-31,24-24 16,-25 24 0,0 0 30,0 0 1,0 0-15</inkml:trace>
  <inkml:trace contextRef="#ctx0" brushRef="#br0" timeOffset="9551.3848">14263 10567 0,'0'25'109,"0"-1"-77,0 1-1,0 0-16,0 0 17,24-25-32,-24 25 31,0-1-15,25-24 30,0 0 17,-25-24 62,0-1-125,0 0 31,0 0 16,0 0-16,25 25 79,0 0-79,0 0-15,-1 0-1,1 0 32,0 0-16,0 25 1,0-25-17,-25 25 1</inkml:trace>
  <inkml:trace contextRef="#ctx0" brushRef="#br0" timeOffset="10444.9772">14709 10344 0,'-25'49'141,"25"-24"-63,0 0-47,0 0-15,25 24 0,25-24-1,-25 0 1,-1-25-1,-24 25 1,0-1 109,0 1-94,-49-25 16,24 0-16</inkml:trace>
  <inkml:trace contextRef="#ctx0" brushRef="#br0" timeOffset="11277.5398">14908 10021 0,'0'50'78,"0"-1"-63,24 1 1,1 24 0,-25 1-1,25 24 1,-25-49 0,25-1-16,0-49 15,-25 25 1,0 0-1,24 0 1,1-25 0,0 0 15,-25 24-31,25-24 31,0 0 47</inkml:trace>
  <inkml:trace contextRef="#ctx0" brushRef="#br0" timeOffset="11947.9853">14932 10443 0,'0'-25'141,"25"25"-126,0-25 1,0 25 0,24 0 15,-49-25-16</inkml:trace>
  <inkml:trace contextRef="#ctx0" brushRef="#br0" timeOffset="12646.451">13990 11584 0,'49'0'62,"75"-50"-46,-24 1 0,49-1-16,-1 25 15,26-49 1,-75 24-1,50 1 1,-99 24 0,-1 0-16,-24 25 15,0-25 1,0 25 15</inkml:trace>
  <inkml:trace contextRef="#ctx0" brushRef="#br0" timeOffset="26296.5718">2853 12353 0,'49'0'94,"-24"25"-79,0-1-15,24-24 16,26 0 0,-26 0-1,1 0 1,0 0 0,-1 0-1,1 0 1,24 0-1,-49 0 1,0 0-16,0 0 16,-1 0 15,1 0 16,0 0-32,0 0 1,0 0 0,24 0-1,-24 0 17,0 0-1,0 0-16</inkml:trace>
  <inkml:trace contextRef="#ctx0" brushRef="#br0" timeOffset="30005.0461">2902 13568 0,'25'25'15,"25"-25"32,-26 0-31,26 0-1,24 0-15,1 0 16,-1 0 0,1 0-1,-1 0 1,-24-25-1,-1 25 1,26 0 0,-26 0-1</inkml:trace>
  <inkml:trace contextRef="#ctx0" brushRef="#br0" timeOffset="39796.5884">2084 15801 0,'0'0'0,"49"0"141,26 0-125,-26 0-1,-24 0 1,0 0-1,0 0 1,24 0 0,1 0-16,-25 0 15,-1 0 1,26 0 0,-25 0 15,49 0-16,-49 0 1,0 0 0,0 0-1,24 0-15,-24 0 16,0 0 0,49 0-1,1 0 1,-1 0-1,-24 0 1,-25 0 0,-1 0-1,1 0-15,0 0 32,0 0-32,0 0 15,-1-25 16,1 25-15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39:36.6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1687 10492 0,'49'0'78,"1"0"-62,0 0 0,24 0-16,25 0 15,0 0 1,100 0-1,-26 0 1,-98 0 0,-1 25-1,1-25-15,-26 0 16,26 25 0,-26-25-1,1 0 1,24 0-1,-24 0-15,124 0 16,-125 0 0,26 0-1,24 0 1,-50 0 0,-24 0-1,0 0 1,25-25-16,-26 25 31,1 0-15,0 0-1</inkml:trace>
  <inkml:trace contextRef="#ctx0" brushRef="#br0" timeOffset="11644.7785">1067 16197 0,'0'25'0,"24"-25"109,1 0-93,0 0-1,0 0 1,49 0 0,-49 0-16,0 0 15,0 0 1,-1 0 15</inkml:trace>
  <inkml:trace contextRef="#ctx0" brushRef="#br0" timeOffset="12586.4089">1240 15974 0,'50'25'110,"-25"-25"-95,-1 25 1,1 0-1,0-25-15,25 24 16,-26-24 15,-24 25-15,25-25 0,-25 25-1,25-25 1,-25 25 78,0 24-63,-25-49-16,0 50 1,-24-25 0,49 24-1,-25-49 1,25 50 0,-25-50-1,0 50 1,1-25-1,-1-25-15,25 24 16,0 1 47</inkml:trace>
  <inkml:trace contextRef="#ctx0" brushRef="#br0" timeOffset="15053.0567">8706 15627 0,'0'50'47,"0"-26"-32,25 1-15,-25 25 16,25-25 0,-25-1-1,0 1 17,25-25 46,0 0-47,24 0-15,26-25-16,-1-49 15,50 24 1,99-123-1,-74 74 1,-74 24 0,-51 50-1,1 0-15,0 25 32</inkml:trace>
  <inkml:trace contextRef="#ctx0" brushRef="#br0" timeOffset="16508.0317">4465 9401 0,'25'0'15,"-1"50"32,-24-1-31,0 1-1,25-1-15,-25-24 16,0 0 0,0 0-1,25-25 63,25 0-46,-26 0-17,26-50 1,0 25 0,-50 1-1,49 24-15,-49-25 16,25 25 15,0-25 16,-25 0-31</inkml:trace>
  <inkml:trace contextRef="#ctx0" brushRef="#br0" timeOffset="21340.2576">7913 17115 0,'0'25'110,"0"25"-95,0-26 1,24 26-1,-24-25 1,25 0 0,0-25 77,0 0-77,25-25 0,49-25-1,-50-49 1,75 0 0,-49 49-1,-1 1-15,25-26 16,-24 26-1,-26 24 1,-24 0 0,0 0-1,0 25 17,0 0 30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43:33.8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15255 5904 0,'49'0'62,"26"0"-46,-1 0 0,-24 0-1,99 0 1,49 0 0,-74 0-16,-49 0 15,-26 0 1,-24 0-1,0 0 1,0 0 0,-1 0-1,-24 24 1,25-24 15</inkml:trace>
  <inkml:trace contextRef="#ctx0" brushRef="#br0" timeOffset="1270.8481">19670 6251 0,'25'-25'78,"124"-25"-78,24 26 16,-24 24-1,-50 0 1,25 0-1,-24 0 1,-1 0 0,-50 0-1,1 0 1,-25 0 0</inkml:trace>
  <inkml:trace contextRef="#ctx0" brushRef="#br0" timeOffset="9000.0147">14163 8012 0,'0'-25'78,"25"25"-62,25-25 0,-1 25-1,1 0 1,0-25-1,-25 25 1,-1-24-16,1 24 31,0 0 16,0-25-16,24 0-31,1 25 16,-25 0 0,0-25-1,24 25 1,-24-25 0,0 25-16,0 0 15,-1 0 1,1 0-1,0-24 1,25 24 15,-50-25-31,24 25 32,-24-25-1,25 25-16,-25-25 1,0 0 31,0 1 0,0-26-32,-49 50 1,49-25 0,-25 0-1,0 25 1,0 0 0,25-24-1,-25 24 1,-24 0-16,24-25 15,-25 0 1,1 25 0,-26-25-1,51 25 17,-1 0-32,-25 0 31,25 0 0,1 0-15,-1 0-1,0 0 1,0 25 0,0-25-1,-24 50 1,24-1-16,-25-24 15,25 49 1,1-49 0,-1 0-1,25 0 1,0 0 0,0-1-1,-25-24 1,25 25-1</inkml:trace>
  <inkml:trace contextRef="#ctx0" brushRef="#br0" timeOffset="12492.347">13915 8434 0,'0'24'31,"25"1"-15,0 25-1,-25-25 1,0 24-16,25-24 16,0 25-1,24-50 79,1 0-78,49-75-1,25-49-15,25-25 16,49-24-1,-98 74 1,-26 49 0,-49 25-1,0 0 1,-1 25 0,1 0-1</inkml:trace>
  <inkml:trace contextRef="#ctx0" brushRef="#br0" timeOffset="13688.1457">15850 7739 0,'50'0'110,"-25"0"-95,99 0 1,-50 0 0,0 0-1,1 0 1,-26 0-16,-24 0 15,0 0 1,0 0 0,-25 25 109</inkml:trace>
  <inkml:trace contextRef="#ctx0" brushRef="#br0" timeOffset="14533.7114">14213 9599 0,'74'0'94,"1"0"-78,-1 0-16,1 0 15,49 0 1,0-24 0,-75 24-1,-24-25 1,0 25-16,25 0 16,-26 0 15</inkml:trace>
  <inkml:trace contextRef="#ctx0" brushRef="#br0" timeOffset="15397.2867">21580 4787 0,'-25'25'62,"25"25"-46,-25-1-1,1-49 1</inkml:trace>
  <inkml:trace contextRef="#ctx0" brushRef="#br0" timeOffset="15772.5401">21431 4762 0,'25'0'63,"25"0"-48,-26 0 1,26 25 0,-25 0-1,24-25 1,-24 0 0,25 0-16,0 0 15</inkml:trace>
  <inkml:trace contextRef="#ctx0" brushRef="#br0" timeOffset="16495.0204">16470 4490 0,'0'24'31,"0"26"-15,-49 49 0,-1-24-1,25 24 1,-24 0 0,24-74-16</inkml:trace>
  <inkml:trace contextRef="#ctx0" brushRef="#br0" timeOffset="16921.3047">16222 4663 0,'50'0'31,"-25"0"-15,24 25-16,1 49 16,0-49-1,-1 25 1,1-25 0,-25 0-1,-1-25 1,1 0-1,0 0 1</inkml:trace>
  <inkml:trace contextRef="#ctx0" brushRef="#br0" timeOffset="24278.2211">12328 10716 0,'0'49'78,"0"1"-47,0-25 1,0-1-17,0 1 1,0 25-16,0-25 16,0-1-1,-25 26 1,25-25 15,0 24-15,0-24-16,-25 0 15</inkml:trace>
  <inkml:trace contextRef="#ctx0" brushRef="#br0" timeOffset="24749.5421">12278 10864 0,'0'0'0,"50"0"109,-50 25-93,25-25-1,0 0 1,-1 25-1,26 0 1,-25-25 0,0 25 15</inkml:trace>
  <inkml:trace contextRef="#ctx0" brushRef="#br0" timeOffset="28669.1543">18976 12080 0,'-25'25'94,"-25"-1"-78,25 1-1,1-25-15,-1 25 16,0 0-1,0-25 1,0 25 15</inkml:trace>
  <inkml:trace contextRef="#ctx0" brushRef="#br0" timeOffset="31921.3296">13469 15255 0,'0'-25'31,"74"25"63,-49 0-79,25 0 1,-1 0 0,1 25-1,-25-25 1,-25 25-16,49-25 15,26 0 1,-50 0 0,24 0 15,-24 0-15,0 0-1,0 0 16,-1 0-15,1 0 15,0 0 32</inkml:trace>
  <inkml:trace contextRef="#ctx0" brushRef="#br0" timeOffset="38343.6181">10344 16297 0,'0'0'0,"0"-25"31,24-25 0,1 25-15,25-24 0,49-75-1,25 25 1,-50 24 0,1 1-16,-1 24 15,1-24 1,-1 24-1,0 50 1,26-49 0,98 24-1,-74 0-15,-25 0 16,-24 25 0,-26 0 249,75 0-249,0 0-1,50 0 1,0 0-16,-25 0 16,24 0-1,-24 0 1,-50 50 0,-49-25-1,24-1 1,-24 1-16,-25 0 15,24 0 1,-24 0 0,0-1-1,0 1 1,0 0 0,-1 25-16,1-26 15,-25 1 1,50 25-1,-50-25 1,25 24 15,-25-24-15,0 0 31,24-25 0,-24 25-47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01:49:53.28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22448 7491 0,'0'25'78,"0"0"-63,0 24 1,0-24 0,0 25-1,0-26 1,0 1 46,25-25-30,0 0-17,49-49 1,75-51 0,74-24-1,298-148 1,-248 98-1,-74 0 1,-1 25-16,-74 25 16,0 25-1,-74 74 1,-26-24 0,-24 74 93,0 24-109,0 1 16,0-25-1</inkml:trace>
  <inkml:trace contextRef="#ctx0" brushRef="#br0" timeOffset="3268.1836">27112 6077 0,'0'-25'16,"0"1"31,49 24-47,26 0 15,-51 0 1,26 0-1,-25 0 1,0 0 0,-1 49-1,-24-24 1,0 49-16,0-24 16,0 0-1,0-26 1,0 1-1,0-74 95,50-51-95,24 1 1,26-124 0,-26 148-1,-74 1 1,0 148 125,0 51-126,0-51 1,0 0-1,0-24 1,0 0 0,25-26-1,0-24 17</inkml:trace>
  <inkml:trace contextRef="#ctx0" brushRef="#br0" timeOffset="3644.4345">28228 5804 0,'25'0'31,"-1"-25"-15,1 25-1,25-24 1,-50-1-1,25 25-15,-1-25 16,1 25 0,-25-50-1,50 50 1,-50-24 0</inkml:trace>
  <inkml:trace contextRef="#ctx0" brushRef="#br0" timeOffset="4160.7765">28476 5730 0,'49'0'156,"-24"0"-140,0 0 15,0 0-15</inkml:trace>
  <inkml:trace contextRef="#ctx0" brushRef="#br0" timeOffset="5411.6108">28997 5333 0,'0'-50'47,"24"26"-32,26-26 1,0 0-16,49-49 31,0 25-15,50-25-16,-50 99 15,-49 0 1,-50 24 78,0 1-79,0 0 1,0 0 15,0 0 16,0-1-16,49-24-15,51 25 0,-26-25-1,0 25 1,-24-25 0,-25 0 15,-25 25 16,0 0-32,0 24 17,0 1-17,0-1 1,0-24-1,-25 0 1,25 0 0,-25-25-1,25 25-15,-25-1 16,1-24 0,-1 25-1,-25-25 16,25 50-15</inkml:trace>
  <inkml:trace contextRef="#ctx0" brushRef="#br0" timeOffset="6895.6069">27831 7541 0,'0'0'0,"25"-25"31,-1 0-31,1 25 16,0 0-1,25 0 1,-26 0 15,1 0-15,25 0-1,-25 74 17,-25 1-17,0-1 1,25 25 0,-25-24-1,0-50-15,0-75 125,0 25-109,24-99-1,1 50 1,0-25 0,-25 49-1,0 25 1,0 0 0,0 1-1,0-26-15,0 25 31,25 25 63,-25 50-78,25-1-1,-25 1 1,0 0 0,24-1-1,26 1 1,-50-25 0,50 24-1,-26-49 1,1 25-1,0-25 1,0 25-16,0-25 16,-1 0-1,1 0 1,0 0 15</inkml:trace>
  <inkml:trace contextRef="#ctx0" brushRef="#br0" timeOffset="7571.0555">28674 7491 0,'25'0'79,"25"-25"-64,24-49 1,-24 49-16,-26 0 15,1 25 1</inkml:trace>
  <inkml:trace contextRef="#ctx0" brushRef="#br0" timeOffset="7978.3255">28922 7640 0,'25'0'125,"49"-25"-109,-24-25-16,25 1 15,24-26 1,-50 26 0</inkml:trace>
  <inkml:trace contextRef="#ctx0" brushRef="#br0" timeOffset="9228.1627">29518 6921 0,'0'-25'16,"24"0"31,-24 0-32,100-49 1,-26 24-1,-24 25-15,-1 0 16,-24 25 0,0 0 15,0 0 0,-25 25 16,0 0-16,0 0-15,0 0 15,0-1-15,24-24 31,1 25-32,0-25 1,0 25 0,-25 0-1,25-25 1,-1 0-1,-24 25 1,25-25-16,-25 25 16,0-1 15,0 1 0,0 0 0,0 0-31,0 0 32</inkml:trace>
  <inkml:trace contextRef="#ctx0" brushRef="#br0" timeOffset="9764.5196">30535 6548 0,'0'-49'63,"24"-1"-48,1 25 1,0-24 0,25-1-16,-26 25 15,1-49 1,0 74-1,0-25 1,0 25 15</inkml:trace>
  <inkml:trace contextRef="#ctx0" brushRef="#br0" timeOffset="10302.8783">30683 6201 0,'25'0'94,"0"25"-47,-25 0-32,0 0 1,25-25 0,0 0-1,-25 24-15</inkml:trace>
  <inkml:trace contextRef="#ctx0" brushRef="#br0" timeOffset="11220.4921">30931 5978 0,'25'0'32,"0"25"-1,0 0-16,0-1 1,-1 1 15,1-25-15,0 0 0,25 0-1,-1 0 1,1 0-1,-25 0-15,0 0 16,-25-25 0,24 1 15,1 24 0,0 0-15,0 0-16,-25 24 15,25 1 17,-1 0-17,-24 0 1,0 24 0</inkml:trace>
  <inkml:trace contextRef="#ctx0" brushRef="#br0" timeOffset="15125.1009">28253 6747 0,'24'-25'93,"51"0"-77,-50-24 0,-1 49-1,-24-25 1,25 25 0,-74 0 46,-1 49-46,25-24-1,-74 50 1,49-51-16,26 26 16,-26-25-1,25 25 1,0-50-1,75-50 110,24 0-109,1-24 0,-26 24-1,26 25 1,-50-24 0,24-1-1,1 1 1,-50 24-1,25 25 1,-50 0 62,0 25-62,-49-1-1,24 26-15,25 0 16,-24-26 0,-1 26-1,0-25 1,26 24 0,-1-49-1,0 25-15,0 0 31</inkml:trace>
  <inkml:trace contextRef="#ctx0" brushRef="#br0" timeOffset="16346.918">28649 8657 0,'0'-25'63,"25"25"-32,0 0-16,0 0 1,49-50 0,25 1-1,-24 24 1,49-49 0,-25-1-16,-24 50 15,-51 1 1,1 24-1,-25-25 1,25 25 0,-50 25 124,0-1-124,-49 51 0,49-26-1,0-24 1,25 0-1,-24 0-15</inkml:trace>
  <inkml:trace contextRef="#ctx0" brushRef="#br0" timeOffset="21971.6758">7764 10170 0,'74'-25'46,"1"25"-30,-1 0 0,25 0-16,-24 0 15,-1 0 1,1 0 0,24 0-1,50 0 1,-75 0-1,0 0 1,-24 0 0,24 0-1,-24 0 1,-25 0 0,0 0-1,-1 0-15,1 0 16</inkml:trace>
  <inkml:trace contextRef="#ctx0" brushRef="#br0" timeOffset="23495.6943">15553 10170 0,'0'0'0,"0"-25"79,49 25-33,26 0-30,-1 0 0,-24 0-1,24 0 1,25 25 0,-49 0-1,-1-25-15,-24 0 16,0 0-1,-25 25 1</inkml:trace>
  <inkml:trace contextRef="#ctx0" brushRef="#br0" timeOffset="25152.803">19869 10096 0,'0'0'0,"49"0"31,1 0-15,-25 0 0,24 0-1,1 0 1,-25 0 0,49 0-16,0 0 15,1 0 1,-1 0-1,25 0 1,100 0 0,-50 0-1,-75 0 1,-24 0-16,-25 0 16,-1 0-1,1 0 1,0 0 15</inkml:trace>
  <inkml:trace contextRef="#ctx0" brushRef="#br0" timeOffset="33523.3929">1538 13618 0,'0'-25'46,"49"25"17,-24 0-63,0 0 16,0 0-1,0 0 1,0 0-1,24 0 1,26 0-16,-51 0 16,1 0-1,0 0 1,25 0 15,-26 0-15,1 0 15,0 0 0,0 0 16,0 0-16</inkml:trace>
  <inkml:trace contextRef="#ctx0" brushRef="#br0" timeOffset="34303.9173">2704 13742 0,'25'0'109,"24"0"-109,1 0 16,-25 0 0,24 0 15,-24-25 0</inkml:trace>
  <inkml:trace contextRef="#ctx0" brushRef="#br0" timeOffset="34774.2306">3473 13618 0,'24'0'93,"1"0"-77,0 0 0,25 0-1,24 0-15,-24 0 16,-25 0-1</inkml:trace>
  <inkml:trace contextRef="#ctx0" brushRef="#br0" timeOffset="35531.7355">4242 13618 0,'49'0'78,"26"0"-62,-51 0-1,1 0 1,0 0-1,0 0 1,0 0 0,-1 0-16,1 0 15,0 0 1,0 0 15,0 0 0</inkml:trace>
  <inkml:trace contextRef="#ctx0" brushRef="#br0" timeOffset="43429.0119">8334 12229 0,'0'-25'15,"-24"25"17,-1 0 61,25 25-61,-25 0-17,25 24 1,0-24-1,0 0 1,0 49 0,0-24-16,0-25 15,0-1 1,0 1 0,25-25 77,24 0-61,-24-25-1,0-49-16,0 24 1,0-24 0,-25 49-1,0 0 1,24 1-16,-24-1 16,0 0-1,0 0 1,0 0-1,0 0 1,25 25 109,0 25-109,0 50-1,-25-50 1,25-1 0,-25 26-16,24-50 15</inkml:trace>
  <inkml:trace contextRef="#ctx0" brushRef="#br0" timeOffset="43863.306">8706 12254 0,'25'-25'31,"0"0"-15,25 0 15,-26 25-16,26 0 1,-25-25-16,49 25 16,-49-25-1,0 25 32</inkml:trace>
  <inkml:trace contextRef="#ctx0" brushRef="#br0" timeOffset="44319.6089">8806 12502 0,'24'0'125,"1"0"-109,50-25-16,-51 0 16,26 0-1</inkml:trace>
  <inkml:trace contextRef="#ctx0" brushRef="#br0" timeOffset="45050.1023">9401 11881 0,'0'-24'32,"0"48"30,0 1-46,25 0-16,-25 49 15,25 1 1,-1-26 0,-24-24-1,0 0 1,25-25 15</inkml:trace>
  <inkml:trace contextRef="#ctx0" brushRef="#br0" timeOffset="45992.7268">9649 11807 0,'0'0'0,"0"-50"15,25 50 32,24-24-31,1-1-1,24 25 1,-49 0 0,25 0-1,-25 0 1,-1 0 0,1 0-1,0 0 1,-25 25-1,0-1 1,0 1 0,0 0 15,0 0 47,0 0-47,25-25 32,-25 24-48,25-24 1,0 0 0,-1 0-1,1 0 17,0 0 14,0 0-14</inkml:trace>
  <inkml:trace contextRef="#ctx0" brushRef="#br0" timeOffset="47046.4315">10468 11410 0,'24'0'62,"51"-25"-46,-26 25-1,1 0 1,-25 0 0,0 0-1,-25 25 48,0 0-48,0 0 1,0 0 15,24-1-15,1 1-1,-25 0 1,25 0 0,0-25-16,0 25 15,-1-1 17,1 1-1,-25 0-16,0 0 1,0 0 15,0-1 1,0 1-17,0 0 16,0 0-31,-49-25 16</inkml:trace>
  <inkml:trace contextRef="#ctx0" brushRef="#br0" timeOffset="49635.1589">5779 13295 0,'0'0'0,"-24"0"15,-1-49-15,0-1 31,0 50-15,-24-25 0,-26-24-1,1-26 1,-25 1-16,-1 49 16,-48-49-1,24 24 1,24 0-1,-24 26 1,25-1-16,25 25 31,-1 0-31,-24-25 16,0 25 0,0 0-1,-50 0 220,-25 0-235,-74-25 15,0-74 1,-50 25-1,50 24 1,-74-24 0,74-1-1,74 50 1,50 25 0,-25 0-1,75 0-15,0 0 16,-1 0-1,-49 0 1,50 25 0,24 0-1,-49 0 1,49 0 0,25-1-1,-24-24 1,49 25-16,-25 0 15,0 0 32,0 24-15,-24 51-17,24-1 1,25-25-16,-25-24 15,25-1 1,0 1 0,0 0-1,0-1 1,0 1 0,0 24-1,0 1 1,25 24-1,74-25 1,0 26 0,1-51-16,48 1 15,1-25 1,-25 24 0,-24 1-1,-1-25 1,-25 24-1,1-49 1,49 0 0,24 0-1,-24 0-15,125 0 16,-125 0 0,0 0-1,24 0 1,-24 0-1,25 0 1,25 0 0,24-25-1,-74 25-15,-49-24 16,-26 24 0,1 0-1,-25 0 1,24-25-1,1 0 1,24 25 0,1-50-1,-1 1 1,-24 49 0,-1-50-16,1 50 15,0-25 1,-50 1-1,49 24 1,-24 0 47</inkml:trace>
  <inkml:trace contextRef="#ctx0" brushRef="#br0" timeOffset="81755.6199">8235 13122 0,'0'24'78,"25"1"-62,0 25-1,-25-25 1,0 24 0,25-24-16,-1 0 15,-24 25 1,0-1 15,25-49-15,0 0 15,-25-25 94,0 1-109,25-26-1,0-24-15,-1 24 16,-24 25 0,25 0-1,0 25 48,0 0-32,0 0-31,-1 0 31,1 0-15,0 25-1,-25 0 17,25 0-17,-25 0 1,0-1 0,0 1 15,0 0 16,0 0-32,0 0 17,0-1-17,-25-24 1,0 0-1,25 25 1,-25 0 0,1-25-1,-1 0 17,0 25-32,0-25 31</inkml:trace>
  <inkml:trace contextRef="#ctx0" brushRef="#br0" timeOffset="82933.4056">9128 13097 0,'0'-25'79,"25"25"-17,0-50-46,0 50-1,24-24 1,-24-26 0,0 50-16,0 0 31,-25-25-16,24 25 1</inkml:trace>
  <inkml:trace contextRef="#ctx0" brushRef="#br0" timeOffset="84084.1793">9178 13295 0,'25'0'266,"-1"0"-219,-24-24-32,25 24 17,0 0-17,-25-25 1,25 25 15,-25-25 0,25 25-15,-25-25-16,24 25 16,1 0-1,0-25 1,0 25 31</inkml:trace>
  <inkml:trace contextRef="#ctx0" brushRef="#br0" timeOffset="84982.7743">9947 12551 0,'0'25'94,"0"25"-79,0-1 1,0-24-16,24 25 15,-24-26 1,0 1 31</inkml:trace>
  <inkml:trace contextRef="#ctx0" brushRef="#br0" timeOffset="85587.1791">10220 12626 0,'0'-25'16,"24"25"15,1 0 16,-25-25-32,25 25 1,0 0 0,0-25-1,-1 25 1,1 0-1,0 0 1,-25-25 0,25 25-1</inkml:trace>
  <inkml:trace contextRef="#ctx0" brushRef="#br0" timeOffset="92652.9036">3572 14883 0,'49'0'188,"-24"0"-173,0 0 1,0 0 0,0 0 15</inkml:trace>
  <inkml:trace contextRef="#ctx0" brushRef="#br0" timeOffset="93669.5805">4663 15032 0,'50'-25'63,"-1"25"-47,1 0-1,0 0 1,-1 0-1,26 0 1,-1-25 0,-24 25-16,24 0 15,-24 0 1,-25 0 0,-1 0-1,1 0 1,0 0-1,0 0-15,0 0 16,-1 0 0,26 0-1,0-25 1,-26 25 15</inkml:trace>
  <inkml:trace contextRef="#ctx0" brushRef="#br0" timeOffset="95395.7364">5482 14883 0,'-25'25'47,"25"-1"-31,-50 26-1,26 0 1,-1-1 0,0-24-1,-25 25 1,26-26-16,-26 26 16,-124 49-1,100-24 1,0-1-1,-26-74 1,51 50 0,-26-25-1,26-25 1,-51 0-16,1 24 16,25-24-1,-1 25 1,26-25-1,-1 0 1,25 0 0,-24 0-1,-1 0 1,1 0-16,24 0 16,0 0-1,-25 0 1,26 0-1,-26-25 1,25 1 0,0 24-1,1-25 1,-1 0 0,0 0-1,25 0 1,0 1-1,0-1 1,-25 0 0,25 0-1,0 0 17,0-24-17,0 24-15,0 0 16,0-25-1,0 26 1,0-1 0,0 0-1,0 0 17,0 0-1</inkml:trace>
  <inkml:trace contextRef="#ctx0" brushRef="#br0" timeOffset="109372.0708">4291 17512 0,'25'0'203,"0"0"-171,0 0-17,-1 0 17,1 0-17,0 0-15,0 0 16,0 0-1,-1 0 17,1 0-17,0 0 1,25 0-16,-26 0 16,26 0-1,0 0 1,-1 0-1,-24 0 17,0 0 30,0 0-15,0 0-31,-1 0 46,1 0-46,0 0 31,0 0 0</inkml:trace>
  <inkml:trace contextRef="#ctx0" brushRef="#br0" timeOffset="113675.9481">3572 16272 0,'25'0'125,"24"0"-94,-24 0-15,0 25 0,25-25-1,-1 0 1,-24 0-1,0 0 1,24 0-16,-24 0 31,25 0-15,-25 0 15,-1 0 32,1 0 15,0 0-31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emf"/><Relationship Id="rId4" Type="http://schemas.openxmlformats.org/officeDocument/2006/relationships/customXml" Target="../ink/ink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customXml" Target="../ink/ink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700380" y="252229"/>
            <a:ext cx="2890837" cy="94883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27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04</a:t>
            </a:r>
            <a:endParaRPr lang="en-US" sz="32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955741"/>
            <a:ext cx="12192000" cy="1646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22487" y="1430020"/>
            <a:ext cx="3579587" cy="4358486"/>
          </a:xfrm>
          <a:prstGeom prst="verticalScroll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</a:t>
            </a:r>
            <a:endParaRPr lang="en-US" sz="3600" b="1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Declaration: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We Write A Name Of Variable According To Rules And Regulation Without Providing A Value, Is Called Declaration Of Variable. </a:t>
            </a: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  <a:p>
            <a:pPr>
              <a:lnSpc>
                <a:spcPct val="110000"/>
              </a:lnSpc>
            </a:pP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name;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You Need To Provide A Value To Declared Variable.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Assigning A Value To Variable Is Called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Initialization.</a:t>
            </a: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= “Faisal Zamir”;</a:t>
            </a:r>
          </a:p>
          <a:p>
            <a:pPr>
              <a:lnSpc>
                <a:spcPct val="11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ocument.write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(name);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JavaScript-Declaration &amp;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84120" y="3384360"/>
              <a:ext cx="3089880" cy="2849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4760" y="3375000"/>
                <a:ext cx="3108600" cy="286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8620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Between Two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Word, as first name and last 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Special Character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Except_ e.g. _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Of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Alphanumeric e.g. num1 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Reserved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e.g. else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Be Use Of Number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e.g. value123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Number At Beginning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e.g. 123value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 e.g. name and 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JavaScript-Rules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Declare a 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723840" y="1616400"/>
              <a:ext cx="4116960" cy="4250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14480" y="1607040"/>
                <a:ext cx="4135680" cy="4269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907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is Variables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Declaration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And initialization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Rules To Declare A Variable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</a:t>
            </a: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C#</a:t>
            </a:r>
          </a:p>
        </p:txBody>
      </p:sp>
    </p:spTree>
    <p:extLst>
      <p:ext uri="{BB962C8B-B14F-4D97-AF65-F5344CB8AC3E}">
        <p14:creationId xmlns:p14="http://schemas.microsoft.com/office/powerpoint/2010/main" val="3425407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Variable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is the container like thing, which store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anything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may change during the program execution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identifier, you have to declare and then initialize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b, c;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gender;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float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price;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C#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57120" y="1759320"/>
              <a:ext cx="10965960" cy="4545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7760" y="1749960"/>
                <a:ext cx="10984680" cy="456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4401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Declaration: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We Write A Name Of Variable According To Rules And Regulation Without Providing A Value, Is Called Declaration Of Variable. </a:t>
            </a: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 age;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You Need To Provide A Value To Declared Variable.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Assigning A Value To Variable Is Called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Initialization.</a:t>
            </a: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  age = 32;</a:t>
            </a:r>
          </a:p>
          <a:p>
            <a:pPr>
              <a:lnSpc>
                <a:spcPct val="110000"/>
              </a:lnSpc>
            </a:pP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Console.WriteLine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(age);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-Declaration &amp;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46400" y="3732480"/>
              <a:ext cx="2215080" cy="2447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7040" y="3723120"/>
                <a:ext cx="2233800" cy="246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9627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Between Two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Word, as first name and last 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Special Character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Except_ e.g. _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Of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Alphanumeric e.g. num1 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Reserved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Word, But can be used if we used @ as prefix e.g.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Be Use Of Number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e.g. value123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Number At Beginning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e.g. 123value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Sensitivity e.g. name and 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C#-Rules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Declare a 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491640" y="1634040"/>
              <a:ext cx="5375880" cy="4554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82280" y="1624680"/>
                <a:ext cx="5394600" cy="457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527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is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Variables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Declaration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And initialization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Rules To Declare A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Variable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723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Variable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is the container like thing, which store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anything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may change during the program execution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identifier, you have to declare and then initialize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$c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23’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$gender = male;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$price = 2323.3;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64400" y="4625640"/>
              <a:ext cx="1107720" cy="750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5040" y="4616280"/>
                <a:ext cx="1126440" cy="76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292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Declaration: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We Write A Name Of Variable According To Rules And Regulation Without Providing A Value, Is Called Declaration Of Variable. </a:t>
            </a:r>
          </a:p>
          <a:p>
            <a:pPr>
              <a:lnSpc>
                <a:spcPct val="11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You Need To Provide A Value To Declared Variable.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Assigning A Value To Variable Is Called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Initialization.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in PHP, we declared and initialized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single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line.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$age = 32;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 ($age);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PHP-Declaration &amp;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24960" y="5839920"/>
              <a:ext cx="661320" cy="9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5600" y="5830560"/>
                <a:ext cx="680040" cy="28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474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variable will start with dollar ($) sign.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Between Two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Word, as first name and last 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Special Character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Except_ e.g. _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Of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Alphanumeric e.g. value2 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Use Of Number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e.g. anything123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Number At Beginning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e.g. 123num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Sensitivity e.g.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PHP-Rules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Declare a 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036400" y="1589400"/>
              <a:ext cx="259200" cy="125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27040" y="1580040"/>
                <a:ext cx="277920" cy="144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5734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in Python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C++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0916" y="42864"/>
            <a:ext cx="1514475" cy="1450656"/>
          </a:xfrm>
          <a:prstGeom prst="ellipse">
            <a:avLst/>
          </a:prstGeom>
          <a:solidFill>
            <a:schemeClr val="dk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Chap 04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628899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5 Programming 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is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Variables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Declaration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And initialization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Rules To Declare A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Variable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in C++</a:t>
            </a:r>
          </a:p>
        </p:txBody>
      </p:sp>
    </p:spTree>
    <p:extLst>
      <p:ext uri="{BB962C8B-B14F-4D97-AF65-F5344CB8AC3E}">
        <p14:creationId xmlns:p14="http://schemas.microsoft.com/office/powerpoint/2010/main" val="314261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Variable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is the container like thing, which store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anything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may change during the program execution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identifier, you have to declare and then initialize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 a, b, c;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gender;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float price;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</a:t>
            </a: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71320" y="3714840"/>
              <a:ext cx="5197680" cy="1446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1960" y="3705480"/>
                <a:ext cx="5216400" cy="146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7429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Declaration: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We Write A Name Of Variable According To Rules And Regulation Without Providing A Value, Is Called Declaration Of Variable. 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 age;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You Need To Provide A Value To Declared Variable.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Assigning A Value To Variable Is Called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Initialization.</a:t>
            </a: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 = 23;</a:t>
            </a:r>
          </a:p>
          <a:p>
            <a:pPr>
              <a:lnSpc>
                <a:spcPct val="11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&lt;&lt;age;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-Declaration &amp;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71320" y="2937960"/>
              <a:ext cx="1045440" cy="366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1960" y="2928600"/>
                <a:ext cx="1064160" cy="38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633960" y="5304240"/>
              <a:ext cx="1527480" cy="1063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4600" y="5294880"/>
                <a:ext cx="1546200" cy="108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41265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Between Two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Word, as first name and last 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Special Character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Except_ e.g. _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Of Alphanumeric (1 to 255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characters) e.g. value2 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Use Of Number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e.g.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anything123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Reserved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Number At Beginning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e.g. 123num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Sensitivity e.g.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C++-Rules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Declare a 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4795200" y="3598560"/>
              <a:ext cx="598680" cy="36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85840" y="3589200"/>
                <a:ext cx="617400" cy="5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9634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48623" y="1134987"/>
            <a:ext cx="5317588" cy="914400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Chapter </a:t>
            </a:r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05 </a:t>
            </a:r>
            <a:endParaRPr lang="en-US" sz="4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035234" y="2500099"/>
            <a:ext cx="9633601" cy="2822528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Operators </a:t>
            </a:r>
            <a:endParaRPr lang="en-US" sz="44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</a:t>
            </a: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</a:t>
            </a: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Language </a:t>
            </a:r>
            <a:endParaRPr lang="en-US" sz="4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7200" y="1477883"/>
            <a:ext cx="3014663" cy="45093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343650" y="2171700"/>
            <a:ext cx="263767" cy="62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is Variables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Declaration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And initialization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Rules To Declare A Variable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687920" y="2982600"/>
              <a:ext cx="375480" cy="223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78560" y="2973240"/>
                <a:ext cx="394200" cy="24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1063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Variable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is the container like thing, which store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anything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may change during the program execution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identifier, you have to declare and then initialize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num1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num2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212.4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= “Faisal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Jafri”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print(name)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print(num1)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print(num2)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098360" y="1973520"/>
              <a:ext cx="9403200" cy="3688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9000" y="1964160"/>
                <a:ext cx="9421920" cy="370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536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Declaration: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We Write A Name Of Variable According To Rules And Regulation Without Providing A Value, Is Called Declaration Of Variable. </a:t>
            </a:r>
          </a:p>
          <a:p>
            <a:pPr>
              <a:lnSpc>
                <a:spcPct val="110000"/>
              </a:lnSpc>
            </a:pP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Initialization: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You Need To Provide A Value To Declared Variable.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Assigning A Value To Variable Is Called Initialization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In Python We Did Not Need To Declare A Variable  Separately. 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Time Of Declaration We Provide Value To That Variable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Python- Declaration &amp; 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Initialization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741560" y="2027160"/>
              <a:ext cx="4938480" cy="3116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32200" y="2017800"/>
                <a:ext cx="4957200" cy="3135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513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Python 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Way:</a:t>
            </a:r>
            <a:endParaRPr lang="en-US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#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 and Initialization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= 20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#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Declaration and Initialization</a:t>
            </a:r>
          </a:p>
          <a:p>
            <a:pPr>
              <a:lnSpc>
                <a:spcPct val="110000"/>
              </a:lnSpc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Python- Declaration &amp; Initialization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16320" y="2544840"/>
              <a:ext cx="616320" cy="196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6960" y="2535480"/>
                <a:ext cx="635040" cy="215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3246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 Between Two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Word, as first name and last 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Special Character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Except_ e.g. _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Of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Alphanumeric e.g. num1 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Reserved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e.g. else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Be Use Of Number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e.g. value123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Number At Beginning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e.g. 123value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 e.g. name and Name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Python-</a:t>
            </a: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Rules To Declare a 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</a:t>
            </a:r>
            <a:endParaRPr lang="en-U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544920" y="1652040"/>
              <a:ext cx="4662000" cy="4545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35560" y="1642680"/>
                <a:ext cx="4680720" cy="4564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123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What is Variables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Declaration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And initialization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Rules To Declare A Variable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264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Variable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is the container like thing, which store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anything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may change during the program execution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identifier, you have to declare and then initialize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num1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num2 =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212.4;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name = “Faisal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Jafri”;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ocument.write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(name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(num2)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(num1)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in </a:t>
            </a: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89320" y="3607560"/>
              <a:ext cx="4867200" cy="20811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9960" y="3598200"/>
                <a:ext cx="4885920" cy="209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86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16992</TotalTime>
  <Words>1117</Words>
  <Application>Microsoft Office PowerPoint</Application>
  <PresentationFormat>Widescreen</PresentationFormat>
  <Paragraphs>191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Aharoni</vt:lpstr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668</cp:revision>
  <dcterms:created xsi:type="dcterms:W3CDTF">2021-11-08T00:20:31Z</dcterms:created>
  <dcterms:modified xsi:type="dcterms:W3CDTF">2023-01-04T03:38:56Z</dcterms:modified>
</cp:coreProperties>
</file>